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824E3-6003-4AE6-B424-909D8A1F2155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44D97-B194-4161-A795-7F207C7B2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60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2057400"/>
            <a:ext cx="754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lgerian" pitchFamily="82" charset="0"/>
              </a:rPr>
              <a:t>COMBINATIONAL   CIRCUITS </a:t>
            </a:r>
            <a:r>
              <a:rPr lang="en-US" sz="4000" dirty="0">
                <a:latin typeface="Algerian" pitchFamily="82" charset="0"/>
              </a:rPr>
              <a:t>AND </a:t>
            </a:r>
            <a:r>
              <a:rPr lang="en-US" sz="4000" dirty="0" smtClean="0">
                <a:latin typeface="Algerian" pitchFamily="82" charset="0"/>
              </a:rPr>
              <a:t> ITS  APPLICATIONS  IN</a:t>
            </a:r>
            <a:endParaRPr lang="en-US" sz="4000" dirty="0">
              <a:latin typeface="Algerian" pitchFamily="82" charset="0"/>
            </a:endParaRPr>
          </a:p>
          <a:p>
            <a:r>
              <a:rPr lang="en-US" sz="4000" dirty="0" smtClean="0">
                <a:latin typeface="Algerian" pitchFamily="82" charset="0"/>
              </a:rPr>
              <a:t>               INDUSTRY</a:t>
            </a:r>
            <a:r>
              <a:rPr lang="en-US" sz="4000" dirty="0">
                <a:latin typeface="Algerian" pitchFamily="82" charset="0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88723" y="632460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 </a:t>
            </a:r>
            <a:r>
              <a:rPr lang="en-US" dirty="0" err="1" smtClean="0"/>
              <a:t>Partha</a:t>
            </a:r>
            <a:r>
              <a:rPr lang="en-US" dirty="0" smtClean="0"/>
              <a:t> </a:t>
            </a:r>
            <a:r>
              <a:rPr lang="en-US" dirty="0" err="1" smtClean="0"/>
              <a:t>Pratim</a:t>
            </a:r>
            <a:r>
              <a:rPr lang="en-US" dirty="0" smtClean="0"/>
              <a:t> </a:t>
            </a:r>
            <a:r>
              <a:rPr lang="en-US" dirty="0" err="1" smtClean="0"/>
              <a:t>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0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APPLCATION OF ADDDER AND SUBTRACTOR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7696200" cy="51816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Adder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 err="1"/>
              <a:t>subtractor</a:t>
            </a:r>
            <a:r>
              <a:rPr lang="en-US" dirty="0"/>
              <a:t> are basically used for performing arithmetical functions like addition, </a:t>
            </a:r>
            <a:r>
              <a:rPr lang="en-US" dirty="0" smtClean="0"/>
              <a:t>subtraction in </a:t>
            </a:r>
            <a:r>
              <a:rPr lang="en-US" dirty="0"/>
              <a:t>electronic calculators and digital instruments. They are also used in microcontrollers for arithmetic additions, PC (program counter) and </a:t>
            </a:r>
            <a:r>
              <a:rPr lang="en-US" dirty="0" smtClean="0"/>
              <a:t>timers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10000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810000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4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43800" cy="715962"/>
          </a:xfrm>
        </p:spPr>
        <p:txBody>
          <a:bodyPr/>
          <a:lstStyle/>
          <a:p>
            <a:r>
              <a:rPr lang="en-US" dirty="0" smtClean="0"/>
              <a:t>MULTIPLEXER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543800" cy="52578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Multiplexer is a combinational circuit that has maximum of 2</a:t>
            </a:r>
            <a:r>
              <a:rPr lang="en-US" baseline="30000" dirty="0"/>
              <a:t>n</a:t>
            </a:r>
            <a:r>
              <a:rPr lang="en-US" dirty="0"/>
              <a:t> data inputs, ‘n’ selection lines and single output line. One of these data inputs will be connected to the output based on the values of selection </a:t>
            </a:r>
            <a:r>
              <a:rPr lang="en-US" dirty="0" smtClean="0"/>
              <a:t>lines.</a:t>
            </a:r>
          </a:p>
          <a:p>
            <a:pPr marL="114300" indent="0">
              <a:buNone/>
            </a:pPr>
            <a:r>
              <a:rPr lang="en-US" dirty="0" smtClean="0"/>
              <a:t>Example– 2:1 multiplexer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4479" y="5046518"/>
            <a:ext cx="162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Circuit Diagram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2761795"/>
            <a:ext cx="1553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Function Table</a:t>
            </a:r>
            <a:endParaRPr lang="en-US" u="sn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313009"/>
              </p:ext>
            </p:extLst>
          </p:nvPr>
        </p:nvGraphicFramePr>
        <p:xfrm>
          <a:off x="4343400" y="3131127"/>
          <a:ext cx="341437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189"/>
                <a:gridCol w="170718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266257"/>
            <a:ext cx="2835165" cy="15683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75637" y="4518043"/>
            <a:ext cx="206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Function Expression</a:t>
            </a:r>
            <a:endParaRPr lang="en-US" u="sn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990" y="4969038"/>
            <a:ext cx="1691666" cy="31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4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792162"/>
          </a:xfrm>
        </p:spPr>
        <p:txBody>
          <a:bodyPr/>
          <a:lstStyle/>
          <a:p>
            <a:r>
              <a:rPr lang="en-US" dirty="0" smtClean="0"/>
              <a:t>DE-MULTIPLEXER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620000" cy="53340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The action or operation of a </a:t>
            </a:r>
            <a:r>
              <a:rPr lang="en-US" dirty="0" err="1"/>
              <a:t>demultiplexer</a:t>
            </a:r>
            <a:r>
              <a:rPr lang="en-US" dirty="0"/>
              <a:t> is opposite to that of the multiplexer. As inverse to the MUX , </a:t>
            </a:r>
            <a:r>
              <a:rPr lang="en-US" dirty="0" err="1"/>
              <a:t>demux</a:t>
            </a:r>
            <a:r>
              <a:rPr lang="en-US" dirty="0"/>
              <a:t> is a one-to-many circuit. 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328861"/>
            <a:ext cx="2590800" cy="16174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000" y="3960215"/>
            <a:ext cx="162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Circuit Diagram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1966456"/>
            <a:ext cx="1553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Function Table</a:t>
            </a:r>
            <a:endParaRPr lang="en-US" u="sn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885832"/>
              </p:ext>
            </p:extLst>
          </p:nvPr>
        </p:nvGraphicFramePr>
        <p:xfrm>
          <a:off x="4114800" y="2426732"/>
          <a:ext cx="39624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/>
                <a:gridCol w="1320800"/>
                <a:gridCol w="1320800"/>
              </a:tblGrid>
              <a:tr h="183013">
                <a:tc>
                  <a:txBody>
                    <a:bodyPr/>
                    <a:lstStyle/>
                    <a:p>
                      <a:r>
                        <a:rPr lang="en-US" dirty="0" smtClean="0"/>
                        <a:t>S0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Y0</a:t>
                      </a:r>
                      <a:endParaRPr lang="en-US" dirty="0"/>
                    </a:p>
                  </a:txBody>
                  <a:tcPr/>
                </a:tc>
              </a:tr>
              <a:tr h="18301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18301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29200" y="3761694"/>
            <a:ext cx="206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Function Expression</a:t>
            </a:r>
            <a:endParaRPr lang="en-US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621" y="4391447"/>
            <a:ext cx="2089379" cy="152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9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68362"/>
          </a:xfrm>
        </p:spPr>
        <p:txBody>
          <a:bodyPr/>
          <a:lstStyle/>
          <a:p>
            <a:r>
              <a:rPr lang="en-US" sz="3200" dirty="0" smtClean="0"/>
              <a:t>APPLICATION OF MUX &amp; DE-MUX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96200" cy="5257800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Communication System </a:t>
            </a:r>
            <a:r>
              <a:rPr lang="en-US" b="1" dirty="0" smtClean="0"/>
              <a:t>-</a:t>
            </a:r>
          </a:p>
          <a:p>
            <a:r>
              <a:rPr lang="en-US" b="1" dirty="0" smtClean="0"/>
              <a:t>Multiplexer-</a:t>
            </a:r>
            <a:r>
              <a:rPr lang="en-US" sz="1600" dirty="0"/>
              <a:t>A Multiplexer is used in </a:t>
            </a:r>
            <a:r>
              <a:rPr lang="en-US" sz="1600" dirty="0" smtClean="0"/>
              <a:t>communication system, </a:t>
            </a:r>
            <a:r>
              <a:rPr lang="en-US" sz="1600" dirty="0"/>
              <a:t>which has a transmission system and also a communication network. A Multiplexer is used to increase the efficiency of the communication system by allowing the transmission of data, such as audio &amp; video data </a:t>
            </a:r>
            <a:r>
              <a:rPr lang="en-US" sz="1600" dirty="0" smtClean="0"/>
              <a:t>from </a:t>
            </a:r>
            <a:r>
              <a:rPr lang="en-US" sz="1600" dirty="0"/>
              <a:t>different channels via cables and single </a:t>
            </a:r>
            <a:r>
              <a:rPr lang="en-US" sz="1600" dirty="0" smtClean="0"/>
              <a:t>lines</a:t>
            </a:r>
            <a:r>
              <a:rPr lang="en-US" sz="1600" dirty="0" smtClean="0"/>
              <a:t>.</a:t>
            </a:r>
          </a:p>
          <a:p>
            <a:pPr marL="114300" indent="0">
              <a:buNone/>
            </a:pPr>
            <a:r>
              <a:rPr lang="en-US" sz="2000" b="1" dirty="0"/>
              <a:t>Computer Memory </a:t>
            </a:r>
            <a:r>
              <a:rPr lang="en-US" sz="1600" b="1" dirty="0"/>
              <a:t>– </a:t>
            </a:r>
            <a:r>
              <a:rPr lang="en-US" sz="1600" dirty="0"/>
              <a:t>A Multiplexer is used in computer memory to keep up a vast amount of memory in the computers, and also to decrease the number of copper lines necessary to connect the memory to other parts of the computer.</a:t>
            </a:r>
          </a:p>
          <a:p>
            <a:pPr marL="114300" indent="0">
              <a:buNone/>
            </a:pPr>
            <a:r>
              <a:rPr lang="en-US" sz="2000" b="1" dirty="0"/>
              <a:t>Telephone Network </a:t>
            </a:r>
            <a:r>
              <a:rPr lang="en-US" sz="1600" b="1" dirty="0"/>
              <a:t>– </a:t>
            </a:r>
            <a:r>
              <a:rPr lang="en-US" sz="1600" dirty="0"/>
              <a:t>A multiplexer is used in telephone networks to integrate the multiple audio signals on a single line of transmission..</a:t>
            </a:r>
          </a:p>
          <a:p>
            <a:pPr marL="114300" indent="0">
              <a:buNone/>
            </a:pPr>
            <a:endParaRPr lang="en-US" sz="1600" dirty="0" smtClean="0"/>
          </a:p>
          <a:p>
            <a:r>
              <a:rPr lang="en-US" sz="2000" b="1" dirty="0" smtClean="0"/>
              <a:t>DE-Multiplexer - </a:t>
            </a:r>
            <a:r>
              <a:rPr lang="en-US" sz="1600" dirty="0"/>
              <a:t>De-multiplexer receives the output signals from the multiplexer; and, at the receiver end, it converts them back to the original </a:t>
            </a:r>
            <a:r>
              <a:rPr lang="en-US" sz="1600" dirty="0" smtClean="0"/>
              <a:t>form</a:t>
            </a:r>
          </a:p>
          <a:p>
            <a:pPr marL="114300" indent="0">
              <a:buNone/>
            </a:pPr>
            <a:r>
              <a:rPr lang="en-US" sz="2000" b="1" dirty="0" smtClean="0"/>
              <a:t>Arithmetic </a:t>
            </a:r>
            <a:r>
              <a:rPr lang="en-US" sz="2000" b="1" dirty="0"/>
              <a:t>Logic Unit </a:t>
            </a:r>
            <a:r>
              <a:rPr lang="en-US" sz="1600" b="1" dirty="0"/>
              <a:t>– </a:t>
            </a:r>
            <a:r>
              <a:rPr lang="en-US" sz="1600" dirty="0"/>
              <a:t>The output of the arithmetic logic unit is fed as an input to the De-multiplexer, and the o/p of the </a:t>
            </a:r>
            <a:r>
              <a:rPr lang="en-US" sz="1600" dirty="0" err="1"/>
              <a:t>demultiplexer</a:t>
            </a:r>
            <a:r>
              <a:rPr lang="en-US" sz="1600" dirty="0"/>
              <a:t> is connected to a multiple </a:t>
            </a:r>
            <a:r>
              <a:rPr lang="en-US" sz="1600" dirty="0" smtClean="0"/>
              <a:t>registers. </a:t>
            </a:r>
            <a:r>
              <a:rPr lang="en-US" sz="1600" dirty="0"/>
              <a:t>The output of the ALU can be stored in multiple registers.</a:t>
            </a:r>
          </a:p>
        </p:txBody>
      </p:sp>
    </p:spTree>
    <p:extLst>
      <p:ext uri="{BB962C8B-B14F-4D97-AF65-F5344CB8AC3E}">
        <p14:creationId xmlns:p14="http://schemas.microsoft.com/office/powerpoint/2010/main" val="305203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/>
          <a:lstStyle/>
          <a:p>
            <a:pPr marL="114300" indent="0">
              <a:buNone/>
            </a:pPr>
            <a:r>
              <a:rPr lang="en-US" sz="1800" dirty="0"/>
              <a:t>An encoder has n number of input lines and m number of output lines. An encoder produces an m bit binary code corresponding to the digital input number. The encoder accepts an n input digital word and converts it into an m bit another digital word.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667000"/>
            <a:ext cx="3048000" cy="20090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4615934"/>
            <a:ext cx="12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Truth table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2350716"/>
            <a:ext cx="171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Logic Expression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270605" y="2784764"/>
            <a:ext cx="138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A1 = Y3 + </a:t>
            </a:r>
            <a:r>
              <a:rPr lang="es-ES" dirty="0" smtClean="0"/>
              <a:t>Y2</a:t>
            </a:r>
          </a:p>
          <a:p>
            <a:r>
              <a:rPr lang="es-ES" dirty="0" smtClean="0"/>
              <a:t>A0 </a:t>
            </a:r>
            <a:r>
              <a:rPr lang="es-ES" dirty="0"/>
              <a:t>= Y3 + Y1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122" y="3706146"/>
            <a:ext cx="3479488" cy="20459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70605" y="6019800"/>
            <a:ext cx="162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Circuit Diagram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6014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2578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/>
              <a:t>The name “Decoder” means to translate or decode coded information from one format into another, so a binary decoder transforms “n” binary input signals into an equivalent code using 2</a:t>
            </a:r>
            <a:r>
              <a:rPr lang="en-US" sz="2000" baseline="30000" dirty="0"/>
              <a:t>n</a:t>
            </a:r>
            <a:r>
              <a:rPr lang="en-US" sz="2000" dirty="0"/>
              <a:t> </a:t>
            </a:r>
            <a:r>
              <a:rPr lang="en-US" sz="2000" dirty="0" smtClean="0"/>
              <a:t>outputs.</a:t>
            </a:r>
          </a:p>
          <a:p>
            <a:pPr marL="11430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38400"/>
            <a:ext cx="3601693" cy="1857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000" y="4495800"/>
            <a:ext cx="1718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Circuit Diagram</a:t>
            </a:r>
          </a:p>
          <a:p>
            <a:r>
              <a:rPr lang="en-US" dirty="0" smtClean="0"/>
              <a:t>            </a:t>
            </a:r>
            <a:r>
              <a:rPr lang="en-US" u="sng" dirty="0" smtClean="0"/>
              <a:t>&amp;</a:t>
            </a:r>
          </a:p>
          <a:p>
            <a:r>
              <a:rPr lang="en-US" u="sng" dirty="0" smtClean="0"/>
              <a:t>Logic Expression</a:t>
            </a:r>
            <a:endParaRPr lang="en-US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935908"/>
            <a:ext cx="4200525" cy="20431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10200" y="6163687"/>
            <a:ext cx="1231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Truth Table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17368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APPLICATION OF ENCODER &amp; DECODER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181600"/>
          </a:xfrm>
        </p:spPr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smtClean="0"/>
              <a:t>Data Privacy And Security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Data Communication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Data Compression</a:t>
            </a:r>
          </a:p>
        </p:txBody>
      </p:sp>
    </p:spTree>
    <p:extLst>
      <p:ext uri="{BB962C8B-B14F-4D97-AF65-F5344CB8AC3E}">
        <p14:creationId xmlns:p14="http://schemas.microsoft.com/office/powerpoint/2010/main" val="388780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So, in short combinational  logic </a:t>
            </a:r>
            <a:r>
              <a:rPr lang="en-US" dirty="0"/>
              <a:t>circuits surround us everywhere in our daily lives. Identify </a:t>
            </a:r>
            <a:r>
              <a:rPr lang="en-US" dirty="0" smtClean="0"/>
              <a:t>2-3 </a:t>
            </a:r>
            <a:r>
              <a:rPr lang="en-US" dirty="0"/>
              <a:t>examples of circuits that contain combinational logic that you interact with almost </a:t>
            </a:r>
            <a:r>
              <a:rPr lang="en-US" dirty="0" smtClean="0"/>
              <a:t>daily are—</a:t>
            </a:r>
          </a:p>
          <a:p>
            <a:pPr marL="571500" indent="-457200" fontAlgn="base">
              <a:buFont typeface="+mj-lt"/>
              <a:buAutoNum type="arabicPeriod"/>
            </a:pPr>
            <a:r>
              <a:rPr lang="en-US" dirty="0" smtClean="0"/>
              <a:t>Calculator</a:t>
            </a:r>
          </a:p>
          <a:p>
            <a:pPr marL="571500" indent="-457200" fontAlgn="base">
              <a:buFont typeface="+mj-lt"/>
              <a:buAutoNum type="arabicPeriod"/>
            </a:pPr>
            <a:r>
              <a:rPr lang="en-US" dirty="0" smtClean="0"/>
              <a:t>Microprocessor</a:t>
            </a:r>
          </a:p>
          <a:p>
            <a:pPr marL="571500" indent="-457200" fontAlgn="base">
              <a:buFont typeface="+mj-lt"/>
              <a:buAutoNum type="arabicPeriod"/>
            </a:pPr>
            <a:r>
              <a:rPr lang="en-US" dirty="0" smtClean="0"/>
              <a:t>Program Counter</a:t>
            </a:r>
          </a:p>
          <a:p>
            <a:pPr marL="571500" indent="-457200" fontAlgn="base">
              <a:buFont typeface="+mj-lt"/>
              <a:buAutoNum type="arabicPeriod"/>
            </a:pPr>
            <a:r>
              <a:rPr lang="en-US" dirty="0" smtClean="0"/>
              <a:t>Signal Converter</a:t>
            </a:r>
          </a:p>
          <a:p>
            <a:pPr marL="571500" indent="-457200" fontAlgn="base">
              <a:buFont typeface="+mj-lt"/>
              <a:buAutoNum type="arabicPeriod"/>
            </a:pPr>
            <a:endParaRPr lang="en-US" dirty="0" smtClean="0"/>
          </a:p>
          <a:p>
            <a:pPr marL="11430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36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37145"/>
            <a:ext cx="71374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7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35796"/>
            <a:ext cx="7772400" cy="5265003"/>
          </a:xfrm>
        </p:spPr>
        <p:txBody>
          <a:bodyPr/>
          <a:lstStyle/>
          <a:p>
            <a:r>
              <a:rPr lang="en-US" b="1" dirty="0" smtClean="0"/>
              <a:t>INTRODUCTION</a:t>
            </a:r>
          </a:p>
          <a:p>
            <a:r>
              <a:rPr lang="en-US" b="1" dirty="0" smtClean="0"/>
              <a:t>WHAT IS COMINATIONAL CIRCUIT</a:t>
            </a:r>
          </a:p>
          <a:p>
            <a:r>
              <a:rPr lang="en-US" b="1" dirty="0" smtClean="0"/>
              <a:t>DIFFERENT TYPES OF COMBINATIONAL CIRCUITS</a:t>
            </a:r>
          </a:p>
          <a:p>
            <a:r>
              <a:rPr lang="en-US" b="1" dirty="0" smtClean="0"/>
              <a:t>ADDER (HALF &amp; FULL)</a:t>
            </a:r>
          </a:p>
          <a:p>
            <a:r>
              <a:rPr lang="en-US" b="1" dirty="0" smtClean="0"/>
              <a:t>SUBTRACTOR (HALF &amp; FULL)</a:t>
            </a:r>
          </a:p>
          <a:p>
            <a:r>
              <a:rPr lang="en-US" b="1" dirty="0" smtClean="0"/>
              <a:t>APPLICATION OF ADDER AND SUBTRACTOR</a:t>
            </a:r>
          </a:p>
          <a:p>
            <a:r>
              <a:rPr lang="en-US" b="1" dirty="0" smtClean="0"/>
              <a:t>MULTIPLEXER</a:t>
            </a:r>
          </a:p>
          <a:p>
            <a:r>
              <a:rPr lang="en-US" b="1" dirty="0" smtClean="0"/>
              <a:t>DE-MULTIPLEXER</a:t>
            </a:r>
          </a:p>
          <a:p>
            <a:r>
              <a:rPr lang="en-US" b="1" dirty="0" smtClean="0"/>
              <a:t>APPLICATION OF MUX AND D-MUX</a:t>
            </a:r>
          </a:p>
          <a:p>
            <a:r>
              <a:rPr lang="en-US" b="1" dirty="0" smtClean="0"/>
              <a:t>ENCODER</a:t>
            </a:r>
          </a:p>
          <a:p>
            <a:r>
              <a:rPr lang="en-US" b="1" dirty="0" smtClean="0"/>
              <a:t>DCODER</a:t>
            </a:r>
          </a:p>
          <a:p>
            <a:r>
              <a:rPr lang="en-US" b="1" dirty="0" smtClean="0"/>
              <a:t>APPLICATION OF ENCODER AND DCODER</a:t>
            </a:r>
          </a:p>
          <a:p>
            <a:r>
              <a:rPr lang="en-US" b="1" dirty="0" smtClean="0"/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3048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lgerian" pitchFamily="82" charset="0"/>
              </a:rPr>
              <a:t>CONTENT</a:t>
            </a:r>
            <a:endParaRPr lang="en-US" sz="4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33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PPT we are going to see what is “combinational circuits”</a:t>
            </a:r>
          </a:p>
          <a:p>
            <a:pPr marL="114300" indent="0">
              <a:buNone/>
            </a:pPr>
            <a:r>
              <a:rPr lang="en-US" dirty="0" smtClean="0"/>
              <a:t>and its application on the industry.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094" y="2743200"/>
            <a:ext cx="3228975" cy="1304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95800"/>
            <a:ext cx="2695575" cy="1695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27196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5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WHAT IS COMINATIONAL CIRCUIT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Combinational circuit is a circuit in which we combine the different gates in the </a:t>
            </a:r>
            <a:r>
              <a:rPr lang="en-US" dirty="0" smtClean="0"/>
              <a:t>circuit.</a:t>
            </a:r>
          </a:p>
          <a:p>
            <a:pPr marL="114300" indent="0">
              <a:buNone/>
            </a:pPr>
            <a:r>
              <a:rPr lang="en-US" dirty="0"/>
              <a:t>Some of the characteristics of combinational circuits are </a:t>
            </a:r>
            <a:r>
              <a:rPr lang="en-US" dirty="0" smtClean="0"/>
              <a:t>following-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The combinational circuit do not use any memory. The previous state of input does not have any effect on the present state of the circuit</a:t>
            </a:r>
            <a:r>
              <a:rPr lang="en-US" dirty="0" smtClean="0"/>
              <a:t>.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zh-CN" dirty="0">
                <a:ea typeface="宋体" pitchFamily="2" charset="-122"/>
              </a:rPr>
              <a:t>For </a:t>
            </a:r>
            <a:r>
              <a:rPr lang="en-US" altLang="zh-CN" i="1" dirty="0">
                <a:ea typeface="宋体" pitchFamily="2" charset="-122"/>
              </a:rPr>
              <a:t>n</a:t>
            </a:r>
            <a:r>
              <a:rPr lang="en-US" altLang="zh-CN" dirty="0">
                <a:ea typeface="宋体" pitchFamily="2" charset="-122"/>
              </a:rPr>
              <a:t> input variables, there are 2</a:t>
            </a:r>
            <a:r>
              <a:rPr lang="en-US" altLang="zh-CN" i="1" baseline="30000" dirty="0">
                <a:ea typeface="宋体" pitchFamily="2" charset="-122"/>
              </a:rPr>
              <a:t>n</a:t>
            </a:r>
            <a:r>
              <a:rPr lang="en-US" altLang="zh-CN" dirty="0">
                <a:ea typeface="宋体" pitchFamily="2" charset="-122"/>
              </a:rPr>
              <a:t> possible binary input combinations.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zh-CN" dirty="0">
                <a:ea typeface="宋体" pitchFamily="2" charset="-122"/>
              </a:rPr>
              <a:t>For each binary combination of the input variables, there is one possible output</a:t>
            </a:r>
            <a:r>
              <a:rPr lang="en-US" altLang="zh-CN" dirty="0" smtClean="0">
                <a:ea typeface="宋体" pitchFamily="2" charset="-122"/>
              </a:rPr>
              <a:t>.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93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DIFFERENT TYPES OF COMBINATIONAL CIRCUITS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smtClean="0"/>
              <a:t>Adder (Half &amp; Full )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Subtractor</a:t>
            </a:r>
            <a:r>
              <a:rPr lang="en-US" dirty="0"/>
              <a:t> </a:t>
            </a:r>
            <a:r>
              <a:rPr lang="en-US" dirty="0" smtClean="0"/>
              <a:t>(Half &amp; Full)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Multiplexer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D-Multiplexer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Encoder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Decoder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1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15962"/>
          </a:xfrm>
        </p:spPr>
        <p:txBody>
          <a:bodyPr/>
          <a:lstStyle/>
          <a:p>
            <a:r>
              <a:rPr lang="en-US" dirty="0" smtClean="0"/>
              <a:t>ADDER (HALF)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543800" cy="51816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Half adder is a combinational logic circuit with two input (A , B) port and two output port (Sum and Carry).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89018"/>
            <a:ext cx="2857500" cy="1600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2745" y="2189018"/>
            <a:ext cx="200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Boolean Expression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724400" y="2558350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 = A XOR 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2927682"/>
            <a:ext cx="174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Carry = A AND B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3604552"/>
            <a:ext cx="162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Circuit Diagram</a:t>
            </a:r>
            <a:endParaRPr lang="en-US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66" y="4191000"/>
            <a:ext cx="2628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3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68362"/>
          </a:xfrm>
        </p:spPr>
        <p:txBody>
          <a:bodyPr/>
          <a:lstStyle/>
          <a:p>
            <a:r>
              <a:rPr lang="en-US" dirty="0" smtClean="0"/>
              <a:t>ADDER (FULL)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1816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Full</a:t>
            </a:r>
            <a:r>
              <a:rPr lang="en-US" dirty="0" smtClean="0"/>
              <a:t> </a:t>
            </a:r>
            <a:r>
              <a:rPr lang="en-US" dirty="0"/>
              <a:t>adder is a combinational logic circuit with two input (A , </a:t>
            </a:r>
            <a:r>
              <a:rPr lang="en-US" dirty="0" smtClean="0"/>
              <a:t>B ,</a:t>
            </a:r>
            <a:r>
              <a:rPr lang="en-US" dirty="0" err="1" smtClean="0"/>
              <a:t>Cin</a:t>
            </a:r>
            <a:r>
              <a:rPr lang="en-US" dirty="0" smtClean="0"/>
              <a:t>) </a:t>
            </a:r>
            <a:r>
              <a:rPr lang="en-US" dirty="0"/>
              <a:t>port and two output port (Sum and Carry</a:t>
            </a:r>
            <a:r>
              <a:rPr lang="en-US" dirty="0" smtClean="0"/>
              <a:t>).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70005"/>
            <a:ext cx="3095625" cy="1476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4191000"/>
            <a:ext cx="162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Circuit Diagram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5257800" y="2209800"/>
            <a:ext cx="200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Boolean Expression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2581319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A XOR B XOR </a:t>
            </a:r>
            <a:r>
              <a:rPr lang="en-US" dirty="0" err="1" smtClean="0"/>
              <a:t>Cin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2950651"/>
            <a:ext cx="341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Carry = (A AND B) OR </a:t>
            </a:r>
            <a:r>
              <a:rPr lang="en-US" dirty="0" err="1" smtClean="0"/>
              <a:t>Cin</a:t>
            </a:r>
            <a:r>
              <a:rPr lang="en-US" dirty="0" smtClean="0"/>
              <a:t>(A XOR B)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946380"/>
            <a:ext cx="4509435" cy="23020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57800" y="6324600"/>
            <a:ext cx="1231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Truth Table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0157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US" dirty="0" smtClean="0"/>
              <a:t>SUBTRACTOR (HALF)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1816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A half </a:t>
            </a:r>
            <a:r>
              <a:rPr lang="en-US" dirty="0" err="1"/>
              <a:t>subtractor</a:t>
            </a:r>
            <a:r>
              <a:rPr lang="en-US" dirty="0"/>
              <a:t> is a logical circuit that performs a subtraction operation on two binary digits. The half </a:t>
            </a:r>
            <a:r>
              <a:rPr lang="en-US" dirty="0" err="1"/>
              <a:t>subtractor</a:t>
            </a:r>
            <a:r>
              <a:rPr lang="en-US" dirty="0"/>
              <a:t> produces a 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difference </a:t>
            </a:r>
            <a:r>
              <a:rPr lang="en-US" dirty="0"/>
              <a:t>and a borrow bit for the next stage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200"/>
            <a:ext cx="2743200" cy="13107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4267200"/>
            <a:ext cx="162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Circuit Diagram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876800" y="2514600"/>
            <a:ext cx="200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Boolean Expression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904509" y="3017595"/>
            <a:ext cx="1522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Diff</a:t>
            </a:r>
            <a:r>
              <a:rPr lang="es-ES" dirty="0"/>
              <a:t> = X XOR Y 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11520" y="3386927"/>
            <a:ext cx="2249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Borrow = not-X</a:t>
            </a:r>
            <a:r>
              <a:rPr lang="en-US" dirty="0"/>
              <a:t> AND 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463" y="4239491"/>
            <a:ext cx="3333750" cy="18707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65752" y="6248400"/>
            <a:ext cx="1231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Truth Table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28941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SUBTRACTOR </a:t>
            </a:r>
            <a:r>
              <a:rPr lang="en-US" dirty="0" smtClean="0"/>
              <a:t>(FULL)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7696200" cy="52578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/>
              <a:t>The full </a:t>
            </a:r>
            <a:r>
              <a:rPr lang="en-US" sz="1800" dirty="0" err="1"/>
              <a:t>subtractor</a:t>
            </a:r>
            <a:r>
              <a:rPr lang="en-US" sz="1800" dirty="0"/>
              <a:t> is a combinational circuit with three inputs </a:t>
            </a:r>
            <a:r>
              <a:rPr lang="en-US" sz="1800" dirty="0" err="1" smtClean="0"/>
              <a:t>A,B,Bin</a:t>
            </a:r>
            <a:r>
              <a:rPr lang="en-US" sz="1800" dirty="0" smtClean="0"/>
              <a:t> </a:t>
            </a:r>
            <a:r>
              <a:rPr lang="en-US" sz="1800" dirty="0"/>
              <a:t>and two output D and </a:t>
            </a:r>
            <a:r>
              <a:rPr lang="en-US" sz="1800" dirty="0" smtClean="0"/>
              <a:t>Bout'. </a:t>
            </a:r>
            <a:r>
              <a:rPr lang="en-US" sz="1800" dirty="0"/>
              <a:t>A is the 'minuend', B is 'subtrahend', </a:t>
            </a:r>
            <a:r>
              <a:rPr lang="en-US" sz="1800" dirty="0" smtClean="0"/>
              <a:t>Bin </a:t>
            </a:r>
            <a:r>
              <a:rPr lang="en-US" sz="1800" dirty="0"/>
              <a:t>is the 'borrow' produced by the previous stage, D is the difference output and </a:t>
            </a:r>
            <a:r>
              <a:rPr lang="en-US" sz="1800" dirty="0" smtClean="0"/>
              <a:t>Bout' </a:t>
            </a:r>
            <a:r>
              <a:rPr lang="en-US" sz="1800" dirty="0"/>
              <a:t>is the borrow output</a:t>
            </a:r>
            <a:r>
              <a:rPr lang="en-US" sz="1800" dirty="0" smtClean="0"/>
              <a:t>.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49248"/>
            <a:ext cx="2809875" cy="1628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4278023"/>
            <a:ext cx="162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Circuit Diagram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2286000"/>
            <a:ext cx="200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Boolean Expression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5001491" y="2632364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 = </a:t>
            </a:r>
            <a:r>
              <a:rPr lang="en-US" dirty="0" smtClean="0"/>
              <a:t>(A</a:t>
            </a:r>
            <a:r>
              <a:rPr lang="en-US" dirty="0"/>
              <a:t> XOR </a:t>
            </a:r>
            <a:r>
              <a:rPr lang="en-US" dirty="0" smtClean="0"/>
              <a:t>B)</a:t>
            </a:r>
            <a:r>
              <a:rPr lang="en-US" dirty="0"/>
              <a:t> XOR B</a:t>
            </a:r>
            <a:r>
              <a:rPr lang="en-US" baseline="-25000" dirty="0"/>
              <a:t>IN</a:t>
            </a:r>
            <a:r>
              <a:rPr lang="en-US" dirty="0"/>
              <a:t>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1491" y="2939534"/>
            <a:ext cx="356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OUT</a:t>
            </a:r>
            <a:r>
              <a:rPr lang="en-US" dirty="0"/>
              <a:t> </a:t>
            </a:r>
            <a:r>
              <a:rPr lang="en-US" dirty="0" smtClean="0"/>
              <a:t>=</a:t>
            </a:r>
            <a:r>
              <a:rPr lang="en-US" dirty="0"/>
              <a:t> </a:t>
            </a:r>
            <a:r>
              <a:rPr lang="en-US" dirty="0" smtClean="0"/>
              <a:t>NOT A . Bin + NOT A.B + </a:t>
            </a:r>
            <a:r>
              <a:rPr lang="en-US" dirty="0" err="1" smtClean="0"/>
              <a:t>B.Bin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74990" y="5999018"/>
            <a:ext cx="1231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Truth Table</a:t>
            </a:r>
            <a:endParaRPr lang="en-US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277" y="3886200"/>
            <a:ext cx="28575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4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145</TotalTime>
  <Words>626</Words>
  <Application>Microsoft Office PowerPoint</Application>
  <PresentationFormat>On-screen Show (4:3)</PresentationFormat>
  <Paragraphs>121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Adjacency</vt:lpstr>
      <vt:lpstr>PowerPoint Presentation</vt:lpstr>
      <vt:lpstr>PowerPoint Presentation</vt:lpstr>
      <vt:lpstr>INTRODUCTION</vt:lpstr>
      <vt:lpstr>WHAT IS COMINATIONAL CIRCUIT </vt:lpstr>
      <vt:lpstr>DIFFERENT TYPES OF COMBINATIONAL CIRCUITS </vt:lpstr>
      <vt:lpstr>ADDER (HALF)</vt:lpstr>
      <vt:lpstr>ADDER (FULL)</vt:lpstr>
      <vt:lpstr>SUBTRACTOR (HALF)</vt:lpstr>
      <vt:lpstr>SUBTRACTOR (FULL)</vt:lpstr>
      <vt:lpstr>APPLCATION OF ADDDER AND SUBTRACTOR</vt:lpstr>
      <vt:lpstr>MULTIPLEXER</vt:lpstr>
      <vt:lpstr>DE-MULTIPLEXER</vt:lpstr>
      <vt:lpstr>APPLICATION OF MUX &amp; DE-MUX</vt:lpstr>
      <vt:lpstr>Encoder</vt:lpstr>
      <vt:lpstr>DECODER</vt:lpstr>
      <vt:lpstr>APPLICATION OF ENCODER &amp; DECODER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PARTHA PRATIM DEY</dc:creator>
  <cp:lastModifiedBy>USER</cp:lastModifiedBy>
  <cp:revision>21</cp:revision>
  <dcterms:created xsi:type="dcterms:W3CDTF">2006-08-16T00:00:00Z</dcterms:created>
  <dcterms:modified xsi:type="dcterms:W3CDTF">2020-02-08T05:26:06Z</dcterms:modified>
</cp:coreProperties>
</file>