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lgerian" pitchFamily="82" charset="0"/>
              </a:rPr>
              <a:t>sequential   CIRCUITS AND  ITS  APPLICATIONS  IN</a:t>
            </a:r>
            <a:br>
              <a:rPr lang="en-US" sz="2800" dirty="0" smtClean="0">
                <a:latin typeface="Algerian" pitchFamily="82" charset="0"/>
              </a:rPr>
            </a:br>
            <a:r>
              <a:rPr lang="en-US" sz="2800" dirty="0" smtClean="0">
                <a:latin typeface="Algerian" pitchFamily="82" charset="0"/>
              </a:rPr>
              <a:t>  INDUSTRY.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65418"/>
            <a:ext cx="3505200" cy="2143125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6477000" y="61722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</a:t>
            </a:r>
            <a:r>
              <a:rPr lang="en-US" dirty="0" err="1" smtClean="0"/>
              <a:t>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86836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D FLIP FLOP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4582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</a:t>
            </a:r>
            <a:r>
              <a:rPr lang="en-US" sz="2000" dirty="0" smtClean="0"/>
              <a:t>elay </a:t>
            </a:r>
            <a:r>
              <a:rPr lang="en-US" sz="2000" dirty="0"/>
              <a:t>Flip Flop or D Flip Flop is the simple gated S-R latch with a NAND inverter connected between S and R inputs. It has only one input. The input data is appearing at the output after some </a:t>
            </a:r>
            <a:r>
              <a:rPr lang="en-US" sz="2000" dirty="0" smtClean="0"/>
              <a:t>time.</a:t>
            </a:r>
            <a:r>
              <a:rPr lang="en-US" sz="2000" dirty="0"/>
              <a:t> Due to this data delay between i/p and o/p, it is called delay flip </a:t>
            </a:r>
            <a:r>
              <a:rPr lang="en-US" sz="2000" dirty="0" smtClean="0"/>
              <a:t>flop.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8412"/>
            <a:ext cx="3810000" cy="21859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2514"/>
            <a:ext cx="3352800" cy="15483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19200" y="50292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4953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521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T FLIP FLOP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6868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Toggle flip flop is basically a JK flip flop with J and K terminals permanently connected </a:t>
            </a:r>
            <a:r>
              <a:rPr lang="en-US" dirty="0" smtClean="0"/>
              <a:t>together.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20241"/>
            <a:ext cx="2924175" cy="156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45720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517847"/>
            <a:ext cx="3857481" cy="17668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0330" y="4572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354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APPLICATION OF SEQUENTIAL CIRCUIT</a:t>
            </a:r>
            <a:endParaRPr lang="en-US" sz="3200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Sequential </a:t>
            </a:r>
            <a:r>
              <a:rPr lang="en-US" dirty="0"/>
              <a:t>Circuit (Combinational Circuit + Feedback ) "....I think without this , we can't imagine the DIGITAL WORLD.</a:t>
            </a:r>
          </a:p>
          <a:p>
            <a:pPr marL="0" indent="0">
              <a:buNone/>
            </a:pPr>
            <a:r>
              <a:rPr lang="en-US" dirty="0"/>
              <a:t>Right from a simple mobile memory card to a bulky computer memory modules are the rock-solid example of Application of Seq. Circuit</a:t>
            </a:r>
            <a:r>
              <a:rPr lang="en-US" dirty="0" smtClean="0"/>
              <a:t>.</a:t>
            </a:r>
          </a:p>
          <a:p>
            <a:r>
              <a:rPr lang="en-US" dirty="0"/>
              <a:t>As a counter , shift register, flip-flops</a:t>
            </a:r>
          </a:p>
          <a:p>
            <a:r>
              <a:rPr lang="en-US" dirty="0"/>
              <a:t>As a memory unit.</a:t>
            </a:r>
          </a:p>
          <a:p>
            <a:r>
              <a:rPr lang="en-US" dirty="0"/>
              <a:t>As a programmable </a:t>
            </a:r>
            <a:r>
              <a:rPr lang="en-US" dirty="0" smtClean="0"/>
              <a:t>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651000"/>
            <a:ext cx="7137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b="1" u="sng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CONTENT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78486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TYPES OF SEQUENTIAL CIRCUIT</a:t>
            </a:r>
          </a:p>
          <a:p>
            <a:r>
              <a:rPr lang="en-US" dirty="0" smtClean="0"/>
              <a:t>LATCH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SR LATCH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D LATCH</a:t>
            </a:r>
          </a:p>
          <a:p>
            <a:r>
              <a:rPr lang="en-US" dirty="0" smtClean="0"/>
              <a:t>FLIP 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/>
              <a:t>SR FLIP 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smtClean="0"/>
              <a:t>     D </a:t>
            </a:r>
            <a:r>
              <a:rPr lang="en-US" dirty="0"/>
              <a:t>FLIP </a:t>
            </a:r>
            <a:r>
              <a:rPr lang="en-US" dirty="0" smtClean="0"/>
              <a:t>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JK </a:t>
            </a:r>
            <a:r>
              <a:rPr lang="en-US" dirty="0"/>
              <a:t>FLIP </a:t>
            </a:r>
            <a:r>
              <a:rPr lang="en-US" dirty="0" smtClean="0"/>
              <a:t>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 T </a:t>
            </a:r>
            <a:r>
              <a:rPr lang="en-US" dirty="0"/>
              <a:t>FLIP </a:t>
            </a:r>
            <a:r>
              <a:rPr lang="en-US" dirty="0" smtClean="0"/>
              <a:t>FLOP</a:t>
            </a:r>
          </a:p>
          <a:p>
            <a:r>
              <a:rPr lang="en-US" dirty="0" smtClean="0"/>
              <a:t>APPLICATION OF SEQUENTIAL CIRCUIT</a:t>
            </a:r>
          </a:p>
          <a:p>
            <a:r>
              <a:rPr lang="en-US" dirty="0" smtClean="0"/>
              <a:t>CONCLUSION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116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INTRODUCTION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78486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combinational circuit does not use any memory. Hence the previous state of input does not have any effect on the present state of the </a:t>
            </a:r>
            <a:r>
              <a:rPr lang="en-US" dirty="0" smtClean="0"/>
              <a:t>circuit.</a:t>
            </a:r>
          </a:p>
          <a:p>
            <a:pPr marL="0" indent="0">
              <a:buNone/>
            </a:pPr>
            <a:r>
              <a:rPr lang="en-US" dirty="0" smtClean="0"/>
              <a:t>But in sequential circuit has a memory element.</a:t>
            </a:r>
          </a:p>
          <a:p>
            <a:pPr marL="0" indent="0">
              <a:buNone/>
            </a:pPr>
            <a:r>
              <a:rPr lang="en-US" dirty="0" smtClean="0"/>
              <a:t>So, we can say a combinational circuit with memory element is known as “sequential circuit”.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38600"/>
            <a:ext cx="4191000" cy="23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TYPES OF SEQUENTIAL </a:t>
            </a:r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CIRCUIT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5257800"/>
          </a:xfrm>
        </p:spPr>
        <p:txBody>
          <a:bodyPr/>
          <a:lstStyle/>
          <a:p>
            <a:r>
              <a:rPr lang="en-US" dirty="0" smtClean="0"/>
              <a:t>Synchronous – Output change  at certain time, means depends on the clock.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Flip Flop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SR Flip Flop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JK Flip Flop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 Flip Flop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T Flip Flop</a:t>
            </a:r>
          </a:p>
          <a:p>
            <a:r>
              <a:rPr lang="en-US" dirty="0" smtClean="0"/>
              <a:t>Asynchronous </a:t>
            </a:r>
            <a:r>
              <a:rPr lang="en-US" dirty="0"/>
              <a:t>–</a:t>
            </a:r>
            <a:r>
              <a:rPr lang="en-US" dirty="0" smtClean="0"/>
              <a:t> Output change anytime</a:t>
            </a:r>
          </a:p>
          <a:p>
            <a:pPr marL="0" indent="0">
              <a:buNone/>
            </a:pPr>
            <a:r>
              <a:rPr lang="en-US" dirty="0" smtClean="0"/>
              <a:t>		Latch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SR Latch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 Latch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25146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43991" y="54102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/>
          <p:cNvSpPr/>
          <p:nvPr/>
        </p:nvSpPr>
        <p:spPr>
          <a:xfrm>
            <a:off x="3276600" y="2978727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257550" y="34290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266209" y="38862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3276600" y="44196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238500" y="57912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3266209" y="6248400"/>
            <a:ext cx="114300" cy="1143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LATCH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305800" cy="525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Latches are basic storage elements that operate with signal </a:t>
            </a:r>
            <a:r>
              <a:rPr lang="en-US" dirty="0" smtClean="0"/>
              <a:t>levels.</a:t>
            </a:r>
          </a:p>
          <a:p>
            <a:pPr marL="0" indent="0">
              <a:buNone/>
            </a:pPr>
            <a:r>
              <a:rPr lang="en-US" altLang="zh-TW" sz="2800" b="1" u="sng" dirty="0"/>
              <a:t>SR Latch with NAND </a:t>
            </a:r>
            <a:r>
              <a:rPr lang="en-US" altLang="zh-TW" sz="2800" b="1" u="sng" dirty="0" smtClean="0"/>
              <a:t>Gates: </a:t>
            </a:r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133600"/>
            <a:ext cx="8077200" cy="41910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1278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848600" cy="8683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LATCH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1" y="1066800"/>
            <a:ext cx="8229599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u="sng" dirty="0"/>
              <a:t>D </a:t>
            </a:r>
            <a:r>
              <a:rPr lang="en-US" altLang="zh-TW" sz="2800" b="1" u="sng" dirty="0" smtClean="0"/>
              <a:t>Latch:</a:t>
            </a:r>
          </a:p>
          <a:p>
            <a:pPr marL="0" indent="0">
              <a:buNone/>
            </a:pPr>
            <a:endParaRPr lang="en-US" sz="2800" b="1" u="sng" dirty="0"/>
          </a:p>
          <a:p>
            <a:pPr marL="0" indent="0">
              <a:buNone/>
            </a:pP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059565"/>
            <a:ext cx="3276599" cy="236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47244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18216"/>
              </p:ext>
            </p:extLst>
          </p:nvPr>
        </p:nvGraphicFramePr>
        <p:xfrm>
          <a:off x="4648200" y="1219200"/>
          <a:ext cx="3657600" cy="124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449816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Q(t+1)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11982" y="2667000"/>
            <a:ext cx="10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State table</a:t>
            </a:r>
            <a:endParaRPr lang="en-US" u="sn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66288"/>
              </p:ext>
            </p:extLst>
          </p:nvPr>
        </p:nvGraphicFramePr>
        <p:xfrm>
          <a:off x="4571998" y="4447310"/>
          <a:ext cx="42879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996"/>
                <a:gridCol w="1071996"/>
                <a:gridCol w="1071996"/>
                <a:gridCol w="10719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D`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Q`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9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FLIP FLOP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534400" cy="5638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Flip flop is a sequential circuit which generally samples its inputs and changes its outputs only at particular instants of time and not continuously. Flip flop is said to be edge sensitive or edge </a:t>
            </a:r>
            <a:r>
              <a:rPr lang="en-US" dirty="0" smtClean="0"/>
              <a:t>triggered.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19400"/>
            <a:ext cx="6400800" cy="336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SR FLIP FLOP</a:t>
            </a:r>
            <a:endParaRPr lang="en-US" b="1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05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It is basically S-R latch using NAND gates with an additional </a:t>
            </a:r>
            <a:r>
              <a:rPr lang="en-US" sz="2000" b="1" dirty="0"/>
              <a:t>enable</a:t>
            </a:r>
            <a:r>
              <a:rPr lang="en-US" sz="2000" dirty="0"/>
              <a:t> input. It is also called as level triggered SR-FF. For this, circuit in output will take place if and only if the enable input (E) is made active. In short this circuit will operate as an S-R latch if E = 1 but there is no change in the output if E = 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3962400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009899"/>
            <a:ext cx="3286125" cy="1628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098473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4953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874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JK FLIP FLOP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066800"/>
            <a:ext cx="83058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short to avoid the invalid state  in SR flip flop JK flip flop is made.</a:t>
            </a:r>
          </a:p>
          <a:p>
            <a:pPr marL="0" indent="0">
              <a:buNone/>
            </a:pPr>
            <a:r>
              <a:rPr lang="en-US" dirty="0" smtClean="0"/>
              <a:t>Toggle – For simplicity “Toggle” means opposite of the previous sate.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95600"/>
            <a:ext cx="3581399" cy="20574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38016"/>
              </p:ext>
            </p:extLst>
          </p:nvPr>
        </p:nvGraphicFramePr>
        <p:xfrm>
          <a:off x="4267200" y="2737658"/>
          <a:ext cx="4495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/>
                <a:gridCol w="899160"/>
                <a:gridCol w="899160"/>
                <a:gridCol w="899160"/>
                <a:gridCol w="899160"/>
              </a:tblGrid>
              <a:tr h="2878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Q`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Prv.st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Toggle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5181600"/>
            <a:ext cx="15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Circuit Diagram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51816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Truth Table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70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115</TotalTime>
  <Words>421</Words>
  <Application>Microsoft Office PowerPoint</Application>
  <PresentationFormat>On-screen Show (4:3)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sequential   CIRCUITS AND  ITS  APPLICATIONS  IN   INDUSTRY.</vt:lpstr>
      <vt:lpstr>CONTENT</vt:lpstr>
      <vt:lpstr>INTRODUCTION</vt:lpstr>
      <vt:lpstr>TYPES OF SEQUENTIAL CIRCUIT</vt:lpstr>
      <vt:lpstr>LATCH</vt:lpstr>
      <vt:lpstr>LATCH</vt:lpstr>
      <vt:lpstr>FLIP FLOP</vt:lpstr>
      <vt:lpstr>SR FLIP FLOP</vt:lpstr>
      <vt:lpstr>JK FLIP FLOP</vt:lpstr>
      <vt:lpstr>D FLIP FLOP</vt:lpstr>
      <vt:lpstr>T FLIP FLOP</vt:lpstr>
      <vt:lpstr>APPLICATION OF SEQUENTIAL CIRCUIT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  CIRCUITS AND  ITS  APPLICATIONS  IN   INDUSTRY.</dc:title>
  <dc:creator>PARTHA PRATIM DEY</dc:creator>
  <cp:lastModifiedBy>USER</cp:lastModifiedBy>
  <cp:revision>16</cp:revision>
  <dcterms:created xsi:type="dcterms:W3CDTF">2006-08-16T00:00:00Z</dcterms:created>
  <dcterms:modified xsi:type="dcterms:W3CDTF">2020-02-08T05:39:00Z</dcterms:modified>
</cp:coreProperties>
</file>