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3" r:id="rId1"/>
  </p:sldMasterIdLst>
  <p:notesMasterIdLst>
    <p:notesMasterId r:id="rId11"/>
  </p:notesMasterIdLst>
  <p:handoutMasterIdLst>
    <p:handoutMasterId r:id="rId12"/>
  </p:handoutMasterIdLst>
  <p:sldIdLst>
    <p:sldId id="284" r:id="rId2"/>
    <p:sldId id="460" r:id="rId3"/>
    <p:sldId id="558" r:id="rId4"/>
    <p:sldId id="541" r:id="rId5"/>
    <p:sldId id="561" r:id="rId6"/>
    <p:sldId id="551" r:id="rId7"/>
    <p:sldId id="559" r:id="rId8"/>
    <p:sldId id="560" r:id="rId9"/>
    <p:sldId id="452" r:id="rId10"/>
  </p:sldIdLst>
  <p:sldSz cx="12192000" cy="6858000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743"/>
    <a:srgbClr val="434344"/>
    <a:srgbClr val="FF9900"/>
    <a:srgbClr val="FFFEFF"/>
    <a:srgbClr val="F2F2F2"/>
    <a:srgbClr val="FF6263"/>
    <a:srgbClr val="FF0A07"/>
    <a:srgbClr val="FF8700"/>
    <a:srgbClr val="FF4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õ Hoàng Phúc" userId="0736863f-a0fa-49bf-b262-c181536c8404" providerId="ADAL" clId="{77425693-4CE2-4BAD-AC5B-BC954F1F949A}"/>
    <pc:docChg chg="undo custSel modSld">
      <pc:chgData name="Võ Hoàng Phúc" userId="0736863f-a0fa-49bf-b262-c181536c8404" providerId="ADAL" clId="{77425693-4CE2-4BAD-AC5B-BC954F1F949A}" dt="2025-01-20T09:51:11.170" v="941" actId="1036"/>
      <pc:docMkLst>
        <pc:docMk/>
      </pc:docMkLst>
      <pc:sldChg chg="modSp">
        <pc:chgData name="Võ Hoàng Phúc" userId="0736863f-a0fa-49bf-b262-c181536c8404" providerId="ADAL" clId="{77425693-4CE2-4BAD-AC5B-BC954F1F949A}" dt="2025-01-20T09:28:44.086" v="141" actId="1076"/>
        <pc:sldMkLst>
          <pc:docMk/>
          <pc:sldMk cId="1317179465" sldId="284"/>
        </pc:sldMkLst>
        <pc:spChg chg="mod">
          <ac:chgData name="Võ Hoàng Phúc" userId="0736863f-a0fa-49bf-b262-c181536c8404" providerId="ADAL" clId="{77425693-4CE2-4BAD-AC5B-BC954F1F949A}" dt="2025-01-20T09:23:41.913" v="3" actId="122"/>
          <ac:spMkLst>
            <pc:docMk/>
            <pc:sldMk cId="1317179465" sldId="284"/>
            <ac:spMk id="3" creationId="{1F6CBB1D-EB2B-9A41-BCB5-BE0CE4325D96}"/>
          </ac:spMkLst>
        </pc:spChg>
        <pc:spChg chg="mod">
          <ac:chgData name="Võ Hoàng Phúc" userId="0736863f-a0fa-49bf-b262-c181536c8404" providerId="ADAL" clId="{77425693-4CE2-4BAD-AC5B-BC954F1F949A}" dt="2025-01-20T09:28:44.086" v="141" actId="1076"/>
          <ac:spMkLst>
            <pc:docMk/>
            <pc:sldMk cId="1317179465" sldId="284"/>
            <ac:spMk id="5" creationId="{00000000-0000-0000-0000-000000000000}"/>
          </ac:spMkLst>
        </pc:spChg>
        <pc:spChg chg="mod">
          <ac:chgData name="Võ Hoàng Phúc" userId="0736863f-a0fa-49bf-b262-c181536c8404" providerId="ADAL" clId="{77425693-4CE2-4BAD-AC5B-BC954F1F949A}" dt="2025-01-20T09:28:06.964" v="140" actId="1076"/>
          <ac:spMkLst>
            <pc:docMk/>
            <pc:sldMk cId="1317179465" sldId="284"/>
            <ac:spMk id="21506" creationId="{00000000-0000-0000-0000-000000000000}"/>
          </ac:spMkLst>
        </pc:spChg>
      </pc:sldChg>
      <pc:sldChg chg="modSp">
        <pc:chgData name="Võ Hoàng Phúc" userId="0736863f-a0fa-49bf-b262-c181536c8404" providerId="ADAL" clId="{77425693-4CE2-4BAD-AC5B-BC954F1F949A}" dt="2025-01-20T09:41:20.741" v="784" actId="1076"/>
        <pc:sldMkLst>
          <pc:docMk/>
          <pc:sldMk cId="157841505" sldId="452"/>
        </pc:sldMkLst>
        <pc:spChg chg="mod">
          <ac:chgData name="Võ Hoàng Phúc" userId="0736863f-a0fa-49bf-b262-c181536c8404" providerId="ADAL" clId="{77425693-4CE2-4BAD-AC5B-BC954F1F949A}" dt="2025-01-20T09:41:12.751" v="781" actId="403"/>
          <ac:spMkLst>
            <pc:docMk/>
            <pc:sldMk cId="157841505" sldId="452"/>
            <ac:spMk id="2" creationId="{00000000-0000-0000-0000-000000000000}"/>
          </ac:spMkLst>
        </pc:spChg>
        <pc:picChg chg="mod">
          <ac:chgData name="Võ Hoàng Phúc" userId="0736863f-a0fa-49bf-b262-c181536c8404" providerId="ADAL" clId="{77425693-4CE2-4BAD-AC5B-BC954F1F949A}" dt="2025-01-20T09:41:20.741" v="784" actId="1076"/>
          <ac:picMkLst>
            <pc:docMk/>
            <pc:sldMk cId="157841505" sldId="452"/>
            <ac:picMk id="4" creationId="{00000000-0000-0000-0000-000000000000}"/>
          </ac:picMkLst>
        </pc:picChg>
      </pc:sldChg>
      <pc:sldChg chg="addSp delSp modSp">
        <pc:chgData name="Võ Hoàng Phúc" userId="0736863f-a0fa-49bf-b262-c181536c8404" providerId="ADAL" clId="{77425693-4CE2-4BAD-AC5B-BC954F1F949A}" dt="2025-01-20T09:51:11.170" v="941" actId="1036"/>
        <pc:sldMkLst>
          <pc:docMk/>
          <pc:sldMk cId="2531012929" sldId="460"/>
        </pc:sldMkLst>
        <pc:spChg chg="del mod">
          <ac:chgData name="Võ Hoàng Phúc" userId="0736863f-a0fa-49bf-b262-c181536c8404" providerId="ADAL" clId="{77425693-4CE2-4BAD-AC5B-BC954F1F949A}" dt="2025-01-20T09:50:33.678" v="888" actId="478"/>
          <ac:spMkLst>
            <pc:docMk/>
            <pc:sldMk cId="2531012929" sldId="460"/>
            <ac:spMk id="3" creationId="{EBCAE316-E061-B0DD-26F1-0506BF2A19CA}"/>
          </ac:spMkLst>
        </pc:spChg>
        <pc:spChg chg="del mod">
          <ac:chgData name="Võ Hoàng Phúc" userId="0736863f-a0fa-49bf-b262-c181536c8404" providerId="ADAL" clId="{77425693-4CE2-4BAD-AC5B-BC954F1F949A}" dt="2025-01-20T09:50:34.956" v="889" actId="478"/>
          <ac:spMkLst>
            <pc:docMk/>
            <pc:sldMk cId="2531012929" sldId="460"/>
            <ac:spMk id="5" creationId="{CA38C3FB-B9CE-AE28-19EC-50BD8F9DA860}"/>
          </ac:spMkLst>
        </pc:spChg>
        <pc:spChg chg="del mod">
          <ac:chgData name="Võ Hoàng Phúc" userId="0736863f-a0fa-49bf-b262-c181536c8404" providerId="ADAL" clId="{77425693-4CE2-4BAD-AC5B-BC954F1F949A}" dt="2025-01-20T09:50:38.692" v="892" actId="478"/>
          <ac:spMkLst>
            <pc:docMk/>
            <pc:sldMk cId="2531012929" sldId="460"/>
            <ac:spMk id="6" creationId="{9504906E-7BFB-6A73-A529-FD560764D374}"/>
          </ac:spMkLst>
        </pc:spChg>
        <pc:spChg chg="del mod">
          <ac:chgData name="Võ Hoàng Phúc" userId="0736863f-a0fa-49bf-b262-c181536c8404" providerId="ADAL" clId="{77425693-4CE2-4BAD-AC5B-BC954F1F949A}" dt="2025-01-20T09:50:40.925" v="893" actId="478"/>
          <ac:spMkLst>
            <pc:docMk/>
            <pc:sldMk cId="2531012929" sldId="460"/>
            <ac:spMk id="7" creationId="{DC9F9266-5C83-24F4-9044-45218FB51FFD}"/>
          </ac:spMkLst>
        </pc:spChg>
        <pc:spChg chg="mod">
          <ac:chgData name="Võ Hoàng Phúc" userId="0736863f-a0fa-49bf-b262-c181536c8404" providerId="ADAL" clId="{77425693-4CE2-4BAD-AC5B-BC954F1F949A}" dt="2025-01-20T09:43:58.132" v="833"/>
          <ac:spMkLst>
            <pc:docMk/>
            <pc:sldMk cId="2531012929" sldId="460"/>
            <ac:spMk id="15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44:12.180" v="839"/>
          <ac:spMkLst>
            <pc:docMk/>
            <pc:sldMk cId="2531012929" sldId="460"/>
            <ac:spMk id="18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42:21.132" v="818" actId="14100"/>
          <ac:spMkLst>
            <pc:docMk/>
            <pc:sldMk cId="2531012929" sldId="460"/>
            <ac:spMk id="21" creationId="{00000000-0000-0000-0000-000000000000}"/>
          </ac:spMkLst>
        </pc:spChg>
        <pc:spChg chg="mod">
          <ac:chgData name="Võ Hoàng Phúc" userId="0736863f-a0fa-49bf-b262-c181536c8404" providerId="ADAL" clId="{77425693-4CE2-4BAD-AC5B-BC954F1F949A}" dt="2025-01-20T09:44:00.174" v="834"/>
          <ac:spMkLst>
            <pc:docMk/>
            <pc:sldMk cId="2531012929" sldId="460"/>
            <ac:spMk id="22" creationId="{7617146C-03CA-43C5-ACAA-D883FE7C2076}"/>
          </ac:spMkLst>
        </pc:spChg>
        <pc:spChg chg="mod">
          <ac:chgData name="Võ Hoàng Phúc" userId="0736863f-a0fa-49bf-b262-c181536c8404" providerId="ADAL" clId="{77425693-4CE2-4BAD-AC5B-BC954F1F949A}" dt="2025-01-20T09:42:10.637" v="815" actId="1076"/>
          <ac:spMkLst>
            <pc:docMk/>
            <pc:sldMk cId="2531012929" sldId="460"/>
            <ac:spMk id="23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44:01.798" v="836" actId="20577"/>
          <ac:spMkLst>
            <pc:docMk/>
            <pc:sldMk cId="2531012929" sldId="460"/>
            <ac:spMk id="24" creationId="{C23D0D35-9320-4E92-B894-E6AFD107F21F}"/>
          </ac:spMkLst>
        </pc:spChg>
        <pc:spChg chg="mod">
          <ac:chgData name="Võ Hoàng Phúc" userId="0736863f-a0fa-49bf-b262-c181536c8404" providerId="ADAL" clId="{77425693-4CE2-4BAD-AC5B-BC954F1F949A}" dt="2025-01-20T09:51:10.979" v="940" actId="1036"/>
          <ac:spMkLst>
            <pc:docMk/>
            <pc:sldMk cId="2531012929" sldId="460"/>
            <ac:spMk id="26" creationId="{89A801EC-4AC8-482D-99CE-E8330DAE0F91}"/>
          </ac:spMkLst>
        </pc:spChg>
        <pc:spChg chg="mod">
          <ac:chgData name="Võ Hoàng Phúc" userId="0736863f-a0fa-49bf-b262-c181536c8404" providerId="ADAL" clId="{77425693-4CE2-4BAD-AC5B-BC954F1F949A}" dt="2025-01-20T09:50:17.983" v="860" actId="20577"/>
          <ac:spMkLst>
            <pc:docMk/>
            <pc:sldMk cId="2531012929" sldId="460"/>
            <ac:spMk id="27" creationId="{BFBC9FDC-1BF8-46ED-B6DE-0A5B4476EBF0}"/>
          </ac:spMkLst>
        </pc:spChg>
        <pc:spChg chg="mod">
          <ac:chgData name="Võ Hoàng Phúc" userId="0736863f-a0fa-49bf-b262-c181536c8404" providerId="ADAL" clId="{77425693-4CE2-4BAD-AC5B-BC954F1F949A}" dt="2025-01-20T09:50:14.306" v="859" actId="20577"/>
          <ac:spMkLst>
            <pc:docMk/>
            <pc:sldMk cId="2531012929" sldId="460"/>
            <ac:spMk id="31" creationId="{636D92F1-9038-412B-891E-86E1B2F4D02A}"/>
          </ac:spMkLst>
        </pc:spChg>
        <pc:spChg chg="mod">
          <ac:chgData name="Võ Hoàng Phúc" userId="0736863f-a0fa-49bf-b262-c181536c8404" providerId="ADAL" clId="{77425693-4CE2-4BAD-AC5B-BC954F1F949A}" dt="2025-01-20T09:50:19.840" v="861" actId="20577"/>
          <ac:spMkLst>
            <pc:docMk/>
            <pc:sldMk cId="2531012929" sldId="460"/>
            <ac:spMk id="32" creationId="{3C0AFAB6-EDBB-4C09-868A-0948497BFA50}"/>
          </ac:spMkLst>
        </pc:spChg>
        <pc:spChg chg="mod">
          <ac:chgData name="Võ Hoàng Phúc" userId="0736863f-a0fa-49bf-b262-c181536c8404" providerId="ADAL" clId="{77425693-4CE2-4BAD-AC5B-BC954F1F949A}" dt="2025-01-20T09:50:29.884" v="887" actId="20577"/>
          <ac:spMkLst>
            <pc:docMk/>
            <pc:sldMk cId="2531012929" sldId="460"/>
            <ac:spMk id="34" creationId="{0A8BBA43-F1EF-41FB-BB84-A081DD0C99B3}"/>
          </ac:spMkLst>
        </pc:spChg>
        <pc:spChg chg="mod">
          <ac:chgData name="Võ Hoàng Phúc" userId="0736863f-a0fa-49bf-b262-c181536c8404" providerId="ADAL" clId="{77425693-4CE2-4BAD-AC5B-BC954F1F949A}" dt="2025-01-20T09:50:47.904" v="895" actId="20577"/>
          <ac:spMkLst>
            <pc:docMk/>
            <pc:sldMk cId="2531012929" sldId="460"/>
            <ac:spMk id="35" creationId="{404ADF21-BE8D-45B1-85F8-58186E815373}"/>
          </ac:spMkLst>
        </pc:spChg>
        <pc:grpChg chg="add del mod">
          <ac:chgData name="Võ Hoàng Phúc" userId="0736863f-a0fa-49bf-b262-c181536c8404" providerId="ADAL" clId="{77425693-4CE2-4BAD-AC5B-BC954F1F949A}" dt="2025-01-20T09:51:01.810" v="923" actId="1036"/>
          <ac:grpSpMkLst>
            <pc:docMk/>
            <pc:sldMk cId="2531012929" sldId="460"/>
            <ac:grpSpMk id="2" creationId="{00000000-0000-0000-0000-000000000000}"/>
          </ac:grpSpMkLst>
        </pc:grpChg>
        <pc:grpChg chg="del mod">
          <ac:chgData name="Võ Hoàng Phúc" userId="0736863f-a0fa-49bf-b262-c181536c8404" providerId="ADAL" clId="{77425693-4CE2-4BAD-AC5B-BC954F1F949A}" dt="2025-01-20T09:44:17.302" v="842" actId="478"/>
          <ac:grpSpMkLst>
            <pc:docMk/>
            <pc:sldMk cId="2531012929" sldId="460"/>
            <ac:grpSpMk id="14" creationId="{00000000-0000-0000-0000-000000000000}"/>
          </ac:grpSpMkLst>
        </pc:grpChg>
        <pc:grpChg chg="del mod">
          <ac:chgData name="Võ Hoàng Phúc" userId="0736863f-a0fa-49bf-b262-c181536c8404" providerId="ADAL" clId="{77425693-4CE2-4BAD-AC5B-BC954F1F949A}" dt="2025-01-20T09:44:17.782" v="843" actId="478"/>
          <ac:grpSpMkLst>
            <pc:docMk/>
            <pc:sldMk cId="2531012929" sldId="460"/>
            <ac:grpSpMk id="17" creationId="{00000000-0000-0000-0000-000000000000}"/>
          </ac:grpSpMkLst>
        </pc:grpChg>
        <pc:grpChg chg="add mod">
          <ac:chgData name="Võ Hoàng Phúc" userId="0736863f-a0fa-49bf-b262-c181536c8404" providerId="ADAL" clId="{77425693-4CE2-4BAD-AC5B-BC954F1F949A}" dt="2025-01-20T09:51:02.801" v="925" actId="1035"/>
          <ac:grpSpMkLst>
            <pc:docMk/>
            <pc:sldMk cId="2531012929" sldId="460"/>
            <ac:grpSpMk id="20" creationId="{19A7F3C0-D21A-42A9-88F1-7880E3E6DCDD}"/>
          </ac:grpSpMkLst>
        </pc:grpChg>
        <pc:grpChg chg="add mod">
          <ac:chgData name="Võ Hoàng Phúc" userId="0736863f-a0fa-49bf-b262-c181536c8404" providerId="ADAL" clId="{77425693-4CE2-4BAD-AC5B-BC954F1F949A}" dt="2025-01-20T09:51:04.555" v="927" actId="1036"/>
          <ac:grpSpMkLst>
            <pc:docMk/>
            <pc:sldMk cId="2531012929" sldId="460"/>
            <ac:grpSpMk id="25" creationId="{C0BF296F-79D3-4563-A663-C9D333D9E031}"/>
          </ac:grpSpMkLst>
        </pc:grpChg>
        <pc:grpChg chg="add mod">
          <ac:chgData name="Võ Hoàng Phúc" userId="0736863f-a0fa-49bf-b262-c181536c8404" providerId="ADAL" clId="{77425693-4CE2-4BAD-AC5B-BC954F1F949A}" dt="2025-01-20T09:51:11.170" v="941" actId="1036"/>
          <ac:grpSpMkLst>
            <pc:docMk/>
            <pc:sldMk cId="2531012929" sldId="460"/>
            <ac:grpSpMk id="30" creationId="{BB903BFA-51C1-4E94-96B6-90B22D4ED883}"/>
          </ac:grpSpMkLst>
        </pc:grpChg>
        <pc:grpChg chg="add mod">
          <ac:chgData name="Võ Hoàng Phúc" userId="0736863f-a0fa-49bf-b262-c181536c8404" providerId="ADAL" clId="{77425693-4CE2-4BAD-AC5B-BC954F1F949A}" dt="2025-01-20T09:51:11.170" v="941" actId="1036"/>
          <ac:grpSpMkLst>
            <pc:docMk/>
            <pc:sldMk cId="2531012929" sldId="460"/>
            <ac:grpSpMk id="33" creationId="{16439282-A5B8-4EB9-A17F-303DA23D1873}"/>
          </ac:grpSpMkLst>
        </pc:grpChg>
        <pc:graphicFrameChg chg="add del mod">
          <ac:chgData name="Võ Hoàng Phúc" userId="0736863f-a0fa-49bf-b262-c181536c8404" providerId="ADAL" clId="{77425693-4CE2-4BAD-AC5B-BC954F1F949A}" dt="2025-01-20T09:50:41.679" v="894" actId="478"/>
          <ac:graphicFrameMkLst>
            <pc:docMk/>
            <pc:sldMk cId="2531012929" sldId="460"/>
            <ac:graphicFrameMk id="4" creationId="{B3104442-0DDE-448E-8C50-AE832BD6AA94}"/>
          </ac:graphicFrameMkLst>
        </pc:graphicFrameChg>
      </pc:sldChg>
      <pc:sldChg chg="addSp delSp modSp">
        <pc:chgData name="Võ Hoàng Phúc" userId="0736863f-a0fa-49bf-b262-c181536c8404" providerId="ADAL" clId="{77425693-4CE2-4BAD-AC5B-BC954F1F949A}" dt="2025-01-20T09:35:09.755" v="280" actId="20577"/>
        <pc:sldMkLst>
          <pc:docMk/>
          <pc:sldMk cId="1187477159" sldId="541"/>
        </pc:sldMkLst>
        <pc:spChg chg="mod ord topLvl">
          <ac:chgData name="Võ Hoàng Phúc" userId="0736863f-a0fa-49bf-b262-c181536c8404" providerId="ADAL" clId="{77425693-4CE2-4BAD-AC5B-BC954F1F949A}" dt="2025-01-20T09:34:38.746" v="219" actId="164"/>
          <ac:spMkLst>
            <pc:docMk/>
            <pc:sldMk cId="1187477159" sldId="541"/>
            <ac:spMk id="6" creationId="{56FEEE1C-300B-E444-A0D2-FC91A690BAA9}"/>
          </ac:spMkLst>
        </pc:spChg>
        <pc:spChg chg="del topLvl">
          <ac:chgData name="Võ Hoàng Phúc" userId="0736863f-a0fa-49bf-b262-c181536c8404" providerId="ADAL" clId="{77425693-4CE2-4BAD-AC5B-BC954F1F949A}" dt="2025-01-20T09:33:20.452" v="201" actId="478"/>
          <ac:spMkLst>
            <pc:docMk/>
            <pc:sldMk cId="1187477159" sldId="541"/>
            <ac:spMk id="7" creationId="{00000000-0000-0000-0000-000000000000}"/>
          </ac:spMkLst>
        </pc:spChg>
        <pc:spChg chg="add mod ord">
          <ac:chgData name="Võ Hoàng Phúc" userId="0736863f-a0fa-49bf-b262-c181536c8404" providerId="ADAL" clId="{77425693-4CE2-4BAD-AC5B-BC954F1F949A}" dt="2025-01-20T09:34:38.746" v="219" actId="164"/>
          <ac:spMkLst>
            <pc:docMk/>
            <pc:sldMk cId="1187477159" sldId="541"/>
            <ac:spMk id="8" creationId="{B378A945-EC66-4783-AC7F-02A81401337B}"/>
          </ac:spMkLst>
        </pc:spChg>
        <pc:spChg chg="mod">
          <ac:chgData name="Võ Hoàng Phúc" userId="0736863f-a0fa-49bf-b262-c181536c8404" providerId="ADAL" clId="{77425693-4CE2-4BAD-AC5B-BC954F1F949A}" dt="2025-01-20T09:35:09.755" v="280" actId="20577"/>
          <ac:spMkLst>
            <pc:docMk/>
            <pc:sldMk cId="1187477159" sldId="541"/>
            <ac:spMk id="10" creationId="{912D485D-4FFF-4B66-9CE6-5DDFC55351C9}"/>
          </ac:spMkLst>
        </pc:spChg>
        <pc:spChg chg="mod">
          <ac:chgData name="Võ Hoàng Phúc" userId="0736863f-a0fa-49bf-b262-c181536c8404" providerId="ADAL" clId="{77425693-4CE2-4BAD-AC5B-BC954F1F949A}" dt="2025-01-20T09:34:58.807" v="226" actId="20577"/>
          <ac:spMkLst>
            <pc:docMk/>
            <pc:sldMk cId="1187477159" sldId="541"/>
            <ac:spMk id="11" creationId="{4C4275C9-176E-4242-9CA9-3A8CB7145341}"/>
          </ac:spMkLst>
        </pc:spChg>
        <pc:grpChg chg="del mod">
          <ac:chgData name="Võ Hoàng Phúc" userId="0736863f-a0fa-49bf-b262-c181536c8404" providerId="ADAL" clId="{77425693-4CE2-4BAD-AC5B-BC954F1F949A}" dt="2025-01-20T09:33:20.452" v="201" actId="478"/>
          <ac:grpSpMkLst>
            <pc:docMk/>
            <pc:sldMk cId="1187477159" sldId="541"/>
            <ac:grpSpMk id="2" creationId="{00000000-0000-0000-0000-000000000000}"/>
          </ac:grpSpMkLst>
        </pc:grpChg>
        <pc:grpChg chg="add del mod">
          <ac:chgData name="Võ Hoàng Phúc" userId="0736863f-a0fa-49bf-b262-c181536c8404" providerId="ADAL" clId="{77425693-4CE2-4BAD-AC5B-BC954F1F949A}" dt="2025-01-20T09:34:54.473" v="221" actId="478"/>
          <ac:grpSpMkLst>
            <pc:docMk/>
            <pc:sldMk cId="1187477159" sldId="541"/>
            <ac:grpSpMk id="4" creationId="{3ECEDCFA-9549-4B30-80FB-312A8C759B4A}"/>
          </ac:grpSpMkLst>
        </pc:grpChg>
        <pc:grpChg chg="add">
          <ac:chgData name="Võ Hoàng Phúc" userId="0736863f-a0fa-49bf-b262-c181536c8404" providerId="ADAL" clId="{77425693-4CE2-4BAD-AC5B-BC954F1F949A}" dt="2025-01-20T09:34:54.609" v="222"/>
          <ac:grpSpMkLst>
            <pc:docMk/>
            <pc:sldMk cId="1187477159" sldId="541"/>
            <ac:grpSpMk id="9" creationId="{760EED04-9B5C-4046-907E-E50BA0A78145}"/>
          </ac:grpSpMkLst>
        </pc:grpChg>
        <pc:picChg chg="mod">
          <ac:chgData name="Võ Hoàng Phúc" userId="0736863f-a0fa-49bf-b262-c181536c8404" providerId="ADAL" clId="{77425693-4CE2-4BAD-AC5B-BC954F1F949A}" dt="2025-01-20T09:32:30.853" v="198" actId="1076"/>
          <ac:picMkLst>
            <pc:docMk/>
            <pc:sldMk cId="1187477159" sldId="541"/>
            <ac:picMk id="3" creationId="{A9A84E02-7E09-418B-8A7B-B00F83194426}"/>
          </ac:picMkLst>
        </pc:picChg>
      </pc:sldChg>
      <pc:sldChg chg="addSp delSp modSp">
        <pc:chgData name="Võ Hoàng Phúc" userId="0736863f-a0fa-49bf-b262-c181536c8404" providerId="ADAL" clId="{77425693-4CE2-4BAD-AC5B-BC954F1F949A}" dt="2025-01-20T09:35:58.586" v="293" actId="1035"/>
        <pc:sldMkLst>
          <pc:docMk/>
          <pc:sldMk cId="1878811316" sldId="551"/>
        </pc:sldMkLst>
        <pc:spChg chg="mod">
          <ac:chgData name="Võ Hoàng Phúc" userId="0736863f-a0fa-49bf-b262-c181536c8404" providerId="ADAL" clId="{77425693-4CE2-4BAD-AC5B-BC954F1F949A}" dt="2025-01-20T09:35:58.586" v="293" actId="1035"/>
          <ac:spMkLst>
            <pc:docMk/>
            <pc:sldMk cId="1878811316" sldId="551"/>
            <ac:spMk id="2" creationId="{87075F17-A7B3-1676-BB64-2D743F35DCBB}"/>
          </ac:spMkLst>
        </pc:spChg>
        <pc:spChg chg="del topLvl">
          <ac:chgData name="Võ Hoàng Phúc" userId="0736863f-a0fa-49bf-b262-c181536c8404" providerId="ADAL" clId="{77425693-4CE2-4BAD-AC5B-BC954F1F949A}" dt="2025-01-20T09:34:22.989" v="216" actId="478"/>
          <ac:spMkLst>
            <pc:docMk/>
            <pc:sldMk cId="1878811316" sldId="551"/>
            <ac:spMk id="7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35:58.586" v="293" actId="1035"/>
          <ac:spMkLst>
            <pc:docMk/>
            <pc:sldMk cId="1878811316" sldId="551"/>
            <ac:spMk id="10" creationId="{DE7C43E7-6919-40BB-8526-507694302B0D}"/>
          </ac:spMkLst>
        </pc:spChg>
        <pc:spChg chg="mod">
          <ac:chgData name="Võ Hoàng Phúc" userId="0736863f-a0fa-49bf-b262-c181536c8404" providerId="ADAL" clId="{77425693-4CE2-4BAD-AC5B-BC954F1F949A}" dt="2025-01-20T09:35:58.586" v="293" actId="1035"/>
          <ac:spMkLst>
            <pc:docMk/>
            <pc:sldMk cId="1878811316" sldId="551"/>
            <ac:spMk id="11" creationId="{7C7C0E01-24D1-481E-A1C6-43F6B41A9000}"/>
          </ac:spMkLst>
        </pc:spChg>
        <pc:spChg chg="del topLvl">
          <ac:chgData name="Võ Hoàng Phúc" userId="0736863f-a0fa-49bf-b262-c181536c8404" providerId="ADAL" clId="{77425693-4CE2-4BAD-AC5B-BC954F1F949A}" dt="2025-01-20T09:34:25.487" v="217" actId="478"/>
          <ac:spMkLst>
            <pc:docMk/>
            <pc:sldMk cId="1878811316" sldId="551"/>
            <ac:spMk id="12" creationId="{00000000-0000-0000-0000-000000000000}"/>
          </ac:spMkLst>
        </pc:spChg>
        <pc:grpChg chg="del">
          <ac:chgData name="Võ Hoàng Phúc" userId="0736863f-a0fa-49bf-b262-c181536c8404" providerId="ADAL" clId="{77425693-4CE2-4BAD-AC5B-BC954F1F949A}" dt="2025-01-20T09:34:22.989" v="216" actId="478"/>
          <ac:grpSpMkLst>
            <pc:docMk/>
            <pc:sldMk cId="1878811316" sldId="551"/>
            <ac:grpSpMk id="6" creationId="{00000000-0000-0000-0000-000000000000}"/>
          </ac:grpSpMkLst>
        </pc:grpChg>
        <pc:grpChg chg="add del">
          <ac:chgData name="Võ Hoàng Phúc" userId="0736863f-a0fa-49bf-b262-c181536c8404" providerId="ADAL" clId="{77425693-4CE2-4BAD-AC5B-BC954F1F949A}" dt="2025-01-20T09:35:14.908" v="281" actId="478"/>
          <ac:grpSpMkLst>
            <pc:docMk/>
            <pc:sldMk cId="1878811316" sldId="551"/>
            <ac:grpSpMk id="14" creationId="{AC2A5BD2-37B9-41CF-94F5-2F3BFC57E402}"/>
          </ac:grpSpMkLst>
        </pc:grpChg>
        <pc:grpChg chg="add">
          <ac:chgData name="Võ Hoàng Phúc" userId="0736863f-a0fa-49bf-b262-c181536c8404" providerId="ADAL" clId="{77425693-4CE2-4BAD-AC5B-BC954F1F949A}" dt="2025-01-20T09:35:15.106" v="282"/>
          <ac:grpSpMkLst>
            <pc:docMk/>
            <pc:sldMk cId="1878811316" sldId="551"/>
            <ac:grpSpMk id="18" creationId="{23792F97-36B2-44B1-A724-3C78DDB8F9C9}"/>
          </ac:grpSpMkLst>
        </pc:grpChg>
        <pc:picChg chg="add del">
          <ac:chgData name="Võ Hoàng Phúc" userId="0736863f-a0fa-49bf-b262-c181536c8404" providerId="ADAL" clId="{77425693-4CE2-4BAD-AC5B-BC954F1F949A}" dt="2025-01-20T09:25:44.556" v="23"/>
          <ac:picMkLst>
            <pc:docMk/>
            <pc:sldMk cId="1878811316" sldId="551"/>
            <ac:picMk id="3" creationId="{BF517384-D6DE-4C9D-835D-C4E8D7DEC325}"/>
          </ac:picMkLst>
        </pc:picChg>
        <pc:picChg chg="mod">
          <ac:chgData name="Võ Hoàng Phúc" userId="0736863f-a0fa-49bf-b262-c181536c8404" providerId="ADAL" clId="{77425693-4CE2-4BAD-AC5B-BC954F1F949A}" dt="2025-01-20T09:29:33.854" v="156" actId="1076"/>
          <ac:picMkLst>
            <pc:docMk/>
            <pc:sldMk cId="1878811316" sldId="551"/>
            <ac:picMk id="5" creationId="{2347699C-2C64-4991-A00F-052CC1A3BF1F}"/>
          </ac:picMkLst>
        </pc:picChg>
        <pc:picChg chg="add mod">
          <ac:chgData name="Võ Hoàng Phúc" userId="0736863f-a0fa-49bf-b262-c181536c8404" providerId="ADAL" clId="{77425693-4CE2-4BAD-AC5B-BC954F1F949A}" dt="2025-01-20T09:29:30.966" v="155" actId="1076"/>
          <ac:picMkLst>
            <pc:docMk/>
            <pc:sldMk cId="1878811316" sldId="551"/>
            <ac:picMk id="13" creationId="{06510D01-9DBC-4C51-B4C2-2FE5BBED342B}"/>
          </ac:picMkLst>
        </pc:picChg>
        <pc:picChg chg="add del">
          <ac:chgData name="Võ Hoàng Phúc" userId="0736863f-a0fa-49bf-b262-c181536c8404" providerId="ADAL" clId="{77425693-4CE2-4BAD-AC5B-BC954F1F949A}" dt="2025-01-20T09:35:18.266" v="283" actId="478"/>
          <ac:picMkLst>
            <pc:docMk/>
            <pc:sldMk cId="1878811316" sldId="551"/>
            <ac:picMk id="17" creationId="{82E7A096-06BB-402C-9558-64B17231F4A7}"/>
          </ac:picMkLst>
        </pc:picChg>
      </pc:sldChg>
      <pc:sldChg chg="modSp">
        <pc:chgData name="Võ Hoàng Phúc" userId="0736863f-a0fa-49bf-b262-c181536c8404" providerId="ADAL" clId="{77425693-4CE2-4BAD-AC5B-BC954F1F949A}" dt="2025-01-20T09:31:57.189" v="195" actId="1076"/>
        <pc:sldMkLst>
          <pc:docMk/>
          <pc:sldMk cId="870026943" sldId="558"/>
        </pc:sldMkLst>
        <pc:spChg chg="mod">
          <ac:chgData name="Võ Hoàng Phúc" userId="0736863f-a0fa-49bf-b262-c181536c8404" providerId="ADAL" clId="{77425693-4CE2-4BAD-AC5B-BC954F1F949A}" dt="2025-01-20T09:31:57.189" v="195" actId="1076"/>
          <ac:spMkLst>
            <pc:docMk/>
            <pc:sldMk cId="870026943" sldId="558"/>
            <ac:spMk id="6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29:19.773" v="154" actId="1076"/>
          <ac:spMkLst>
            <pc:docMk/>
            <pc:sldMk cId="870026943" sldId="558"/>
            <ac:spMk id="9" creationId="{E23C3FD2-517A-4EFB-9A50-B0056003804C}"/>
          </ac:spMkLst>
        </pc:spChg>
        <pc:grpChg chg="mod">
          <ac:chgData name="Võ Hoàng Phúc" userId="0736863f-a0fa-49bf-b262-c181536c8404" providerId="ADAL" clId="{77425693-4CE2-4BAD-AC5B-BC954F1F949A}" dt="2025-01-20T09:31:51.988" v="194" actId="1076"/>
          <ac:grpSpMkLst>
            <pc:docMk/>
            <pc:sldMk cId="870026943" sldId="558"/>
            <ac:grpSpMk id="2" creationId="{00000000-0000-0000-0000-000000000000}"/>
          </ac:grpSpMkLst>
        </pc:grpChg>
      </pc:sldChg>
      <pc:sldChg chg="addSp delSp modSp">
        <pc:chgData name="Võ Hoàng Phúc" userId="0736863f-a0fa-49bf-b262-c181536c8404" providerId="ADAL" clId="{77425693-4CE2-4BAD-AC5B-BC954F1F949A}" dt="2025-01-20T09:37:39.898" v="329" actId="20577"/>
        <pc:sldMkLst>
          <pc:docMk/>
          <pc:sldMk cId="3956455132" sldId="559"/>
        </pc:sldMkLst>
        <pc:spChg chg="add del">
          <ac:chgData name="Võ Hoàng Phúc" userId="0736863f-a0fa-49bf-b262-c181536c8404" providerId="ADAL" clId="{77425693-4CE2-4BAD-AC5B-BC954F1F949A}" dt="2025-01-20T09:37:29.499" v="316"/>
          <ac:spMkLst>
            <pc:docMk/>
            <pc:sldMk cId="3956455132" sldId="559"/>
            <ac:spMk id="2" creationId="{132AF723-697B-47F8-9EE3-997F5490CB9E}"/>
          </ac:spMkLst>
        </pc:spChg>
        <pc:spChg chg="mod">
          <ac:chgData name="Võ Hoàng Phúc" userId="0736863f-a0fa-49bf-b262-c181536c8404" providerId="ADAL" clId="{77425693-4CE2-4BAD-AC5B-BC954F1F949A}" dt="2025-01-20T09:31:06.281" v="178" actId="20577"/>
          <ac:spMkLst>
            <pc:docMk/>
            <pc:sldMk cId="3956455132" sldId="559"/>
            <ac:spMk id="9" creationId="{26820963-8067-4CDD-97B8-B5AB2F9B9723}"/>
          </ac:spMkLst>
        </pc:spChg>
        <pc:spChg chg="mod">
          <ac:chgData name="Võ Hoàng Phúc" userId="0736863f-a0fa-49bf-b262-c181536c8404" providerId="ADAL" clId="{77425693-4CE2-4BAD-AC5B-BC954F1F949A}" dt="2025-01-20T09:31:11.189" v="179" actId="20577"/>
          <ac:spMkLst>
            <pc:docMk/>
            <pc:sldMk cId="3956455132" sldId="559"/>
            <ac:spMk id="10" creationId="{C5273F3E-D9B2-4CDE-9873-012FC5D8BB96}"/>
          </ac:spMkLst>
        </pc:spChg>
        <pc:spChg chg="mod">
          <ac:chgData name="Võ Hoàng Phúc" userId="0736863f-a0fa-49bf-b262-c181536c8404" providerId="ADAL" clId="{77425693-4CE2-4BAD-AC5B-BC954F1F949A}" dt="2025-01-20T09:37:39.898" v="329" actId="20577"/>
          <ac:spMkLst>
            <pc:docMk/>
            <pc:sldMk cId="3956455132" sldId="559"/>
            <ac:spMk id="13" creationId="{7CBDA6C1-03FE-40C7-9E81-B9F756AF7E1F}"/>
          </ac:spMkLst>
        </pc:spChg>
        <pc:spChg chg="mod">
          <ac:chgData name="Võ Hoàng Phúc" userId="0736863f-a0fa-49bf-b262-c181536c8404" providerId="ADAL" clId="{77425693-4CE2-4BAD-AC5B-BC954F1F949A}" dt="2025-01-20T09:37:36.645" v="319" actId="20577"/>
          <ac:spMkLst>
            <pc:docMk/>
            <pc:sldMk cId="3956455132" sldId="559"/>
            <ac:spMk id="14" creationId="{43D09439-98C6-4B61-B37D-E4689CE179A0}"/>
          </ac:spMkLst>
        </pc:spChg>
        <pc:grpChg chg="del">
          <ac:chgData name="Võ Hoàng Phúc" userId="0736863f-a0fa-49bf-b262-c181536c8404" providerId="ADAL" clId="{77425693-4CE2-4BAD-AC5B-BC954F1F949A}" dt="2025-01-20T09:31:00.686" v="171" actId="478"/>
          <ac:grpSpMkLst>
            <pc:docMk/>
            <pc:sldMk cId="3956455132" sldId="559"/>
            <ac:grpSpMk id="6" creationId="{00000000-0000-0000-0000-000000000000}"/>
          </ac:grpSpMkLst>
        </pc:grpChg>
        <pc:grpChg chg="add del">
          <ac:chgData name="Võ Hoàng Phúc" userId="0736863f-a0fa-49bf-b262-c181536c8404" providerId="ADAL" clId="{77425693-4CE2-4BAD-AC5B-BC954F1F949A}" dt="2025-01-20T09:37:28.648" v="314" actId="478"/>
          <ac:grpSpMkLst>
            <pc:docMk/>
            <pc:sldMk cId="3956455132" sldId="559"/>
            <ac:grpSpMk id="8" creationId="{9EA26F24-9BB6-43B4-9A2C-A420D44BC119}"/>
          </ac:grpSpMkLst>
        </pc:grpChg>
        <pc:grpChg chg="add">
          <ac:chgData name="Võ Hoàng Phúc" userId="0736863f-a0fa-49bf-b262-c181536c8404" providerId="ADAL" clId="{77425693-4CE2-4BAD-AC5B-BC954F1F949A}" dt="2025-01-20T09:37:34.317" v="317"/>
          <ac:grpSpMkLst>
            <pc:docMk/>
            <pc:sldMk cId="3956455132" sldId="559"/>
            <ac:grpSpMk id="11" creationId="{19B08541-F975-4845-8D02-1C54A6F5BDBF}"/>
          </ac:grpSpMkLst>
        </pc:grpChg>
      </pc:sldChg>
      <pc:sldChg chg="addSp delSp modSp">
        <pc:chgData name="Võ Hoàng Phúc" userId="0736863f-a0fa-49bf-b262-c181536c8404" providerId="ADAL" clId="{77425693-4CE2-4BAD-AC5B-BC954F1F949A}" dt="2025-01-20T09:39:51.755" v="626" actId="113"/>
        <pc:sldMkLst>
          <pc:docMk/>
          <pc:sldMk cId="1596315814" sldId="560"/>
        </pc:sldMkLst>
        <pc:spChg chg="mod">
          <ac:chgData name="Võ Hoàng Phúc" userId="0736863f-a0fa-49bf-b262-c181536c8404" providerId="ADAL" clId="{77425693-4CE2-4BAD-AC5B-BC954F1F949A}" dt="2025-01-20T09:39:51.755" v="626" actId="113"/>
          <ac:spMkLst>
            <pc:docMk/>
            <pc:sldMk cId="1596315814" sldId="560"/>
            <ac:spMk id="2" creationId="{5ACA6C24-5B62-F1B9-4C2A-8CAD58B5622A}"/>
          </ac:spMkLst>
        </pc:spChg>
        <pc:spChg chg="mod">
          <ac:chgData name="Võ Hoàng Phúc" userId="0736863f-a0fa-49bf-b262-c181536c8404" providerId="ADAL" clId="{77425693-4CE2-4BAD-AC5B-BC954F1F949A}" dt="2025-01-20T09:37:49.593" v="352" actId="20577"/>
          <ac:spMkLst>
            <pc:docMk/>
            <pc:sldMk cId="1596315814" sldId="560"/>
            <ac:spMk id="9" creationId="{BD8E8195-34CA-4B47-87A9-33B1CDDF1DFB}"/>
          </ac:spMkLst>
        </pc:spChg>
        <pc:spChg chg="mod">
          <ac:chgData name="Võ Hoàng Phúc" userId="0736863f-a0fa-49bf-b262-c181536c8404" providerId="ADAL" clId="{77425693-4CE2-4BAD-AC5B-BC954F1F949A}" dt="2025-01-20T09:37:46.731" v="332" actId="20577"/>
          <ac:spMkLst>
            <pc:docMk/>
            <pc:sldMk cId="1596315814" sldId="560"/>
            <ac:spMk id="10" creationId="{D85B65C6-AE7A-45A1-89FD-BF9780146C80}"/>
          </ac:spMkLst>
        </pc:spChg>
        <pc:grpChg chg="del">
          <ac:chgData name="Võ Hoàng Phúc" userId="0736863f-a0fa-49bf-b262-c181536c8404" providerId="ADAL" clId="{77425693-4CE2-4BAD-AC5B-BC954F1F949A}" dt="2025-01-20T09:37:44.091" v="330" actId="478"/>
          <ac:grpSpMkLst>
            <pc:docMk/>
            <pc:sldMk cId="1596315814" sldId="560"/>
            <ac:grpSpMk id="6" creationId="{EB7E3C92-9CE1-14A6-82F7-5F36AC07586D}"/>
          </ac:grpSpMkLst>
        </pc:grpChg>
        <pc:grpChg chg="add">
          <ac:chgData name="Võ Hoàng Phúc" userId="0736863f-a0fa-49bf-b262-c181536c8404" providerId="ADAL" clId="{77425693-4CE2-4BAD-AC5B-BC954F1F949A}" dt="2025-01-20T09:37:44.289" v="331"/>
          <ac:grpSpMkLst>
            <pc:docMk/>
            <pc:sldMk cId="1596315814" sldId="560"/>
            <ac:grpSpMk id="8" creationId="{409BBFE9-8C9A-4153-B652-D4A2E1C10C9C}"/>
          </ac:grpSpMkLst>
        </pc:grpChg>
      </pc:sldChg>
      <pc:sldChg chg="addSp delSp modSp">
        <pc:chgData name="Võ Hoàng Phúc" userId="0736863f-a0fa-49bf-b262-c181536c8404" providerId="ADAL" clId="{77425693-4CE2-4BAD-AC5B-BC954F1F949A}" dt="2025-01-20T09:35:51.536" v="288"/>
        <pc:sldMkLst>
          <pc:docMk/>
          <pc:sldMk cId="571623248" sldId="561"/>
        </pc:sldMkLst>
        <pc:spChg chg="mod">
          <ac:chgData name="Võ Hoàng Phúc" userId="0736863f-a0fa-49bf-b262-c181536c8404" providerId="ADAL" clId="{77425693-4CE2-4BAD-AC5B-BC954F1F949A}" dt="2025-01-20T09:30:25.823" v="166" actId="12"/>
          <ac:spMkLst>
            <pc:docMk/>
            <pc:sldMk cId="571623248" sldId="561"/>
            <ac:spMk id="8" creationId="{194BF6BC-129C-4879-8367-A99C9367A97A}"/>
          </ac:spMkLst>
        </pc:spChg>
        <pc:grpChg chg="del">
          <ac:chgData name="Võ Hoàng Phúc" userId="0736863f-a0fa-49bf-b262-c181536c8404" providerId="ADAL" clId="{77425693-4CE2-4BAD-AC5B-BC954F1F949A}" dt="2025-01-20T09:35:41.017" v="284" actId="478"/>
          <ac:grpSpMkLst>
            <pc:docMk/>
            <pc:sldMk cId="571623248" sldId="561"/>
            <ac:grpSpMk id="6" creationId="{00000000-0000-0000-0000-000000000000}"/>
          </ac:grpSpMkLst>
        </pc:grpChg>
        <pc:grpChg chg="add del">
          <ac:chgData name="Võ Hoàng Phúc" userId="0736863f-a0fa-49bf-b262-c181536c8404" providerId="ADAL" clId="{77425693-4CE2-4BAD-AC5B-BC954F1F949A}" dt="2025-01-20T09:35:51.388" v="287" actId="478"/>
          <ac:grpSpMkLst>
            <pc:docMk/>
            <pc:sldMk cId="571623248" sldId="561"/>
            <ac:grpSpMk id="10" creationId="{0027A9D1-39F8-4AED-96E6-5E94C6F1093C}"/>
          </ac:grpSpMkLst>
        </pc:grpChg>
        <pc:grpChg chg="add">
          <ac:chgData name="Võ Hoàng Phúc" userId="0736863f-a0fa-49bf-b262-c181536c8404" providerId="ADAL" clId="{77425693-4CE2-4BAD-AC5B-BC954F1F949A}" dt="2025-01-20T09:35:51.536" v="288"/>
          <ac:grpSpMkLst>
            <pc:docMk/>
            <pc:sldMk cId="571623248" sldId="561"/>
            <ac:grpSpMk id="14" creationId="{C8CB1A63-4927-444C-8D48-E311D5B1FD18}"/>
          </ac:grpSpMkLst>
        </pc:grpChg>
        <pc:picChg chg="add del">
          <ac:chgData name="Võ Hoàng Phúc" userId="0736863f-a0fa-49bf-b262-c181536c8404" providerId="ADAL" clId="{77425693-4CE2-4BAD-AC5B-BC954F1F949A}" dt="2025-01-20T09:35:44.347" v="286" actId="478"/>
          <ac:picMkLst>
            <pc:docMk/>
            <pc:sldMk cId="571623248" sldId="561"/>
            <ac:picMk id="9" creationId="{D77B5AB4-D3BF-4724-9775-47A53BC1CD4A}"/>
          </ac:picMkLst>
        </pc:picChg>
      </pc:sldChg>
    </pc:docChg>
  </pc:docChgLst>
  <pc:docChgLst>
    <pc:chgData name="Võ Hoàng Phúc" userId="0736863f-a0fa-49bf-b262-c181536c8404" providerId="ADAL" clId="{F75A86E1-6C96-457C-A24D-B39734FD42C1}"/>
    <pc:docChg chg="undo custSel modSld">
      <pc:chgData name="Võ Hoàng Phúc" userId="0736863f-a0fa-49bf-b262-c181536c8404" providerId="ADAL" clId="{F75A86E1-6C96-457C-A24D-B39734FD42C1}" dt="2025-01-18T03:27:01.304" v="57" actId="20577"/>
      <pc:docMkLst>
        <pc:docMk/>
      </pc:docMkLst>
      <pc:sldChg chg="modSp mod">
        <pc:chgData name="Võ Hoàng Phúc" userId="0736863f-a0fa-49bf-b262-c181536c8404" providerId="ADAL" clId="{F75A86E1-6C96-457C-A24D-B39734FD42C1}" dt="2025-01-18T03:26:30.762" v="33" actId="20577"/>
        <pc:sldMkLst>
          <pc:docMk/>
          <pc:sldMk cId="2531012929" sldId="460"/>
        </pc:sldMkLst>
        <pc:spChg chg="mod">
          <ac:chgData name="Võ Hoàng Phúc" userId="0736863f-a0fa-49bf-b262-c181536c8404" providerId="ADAL" clId="{F75A86E1-6C96-457C-A24D-B39734FD42C1}" dt="2025-01-18T03:26:30.762" v="33" actId="20577"/>
          <ac:spMkLst>
            <pc:docMk/>
            <pc:sldMk cId="2531012929" sldId="460"/>
            <ac:spMk id="6" creationId="{9504906E-7BFB-6A73-A529-FD560764D374}"/>
          </ac:spMkLst>
        </pc:spChg>
      </pc:sldChg>
      <pc:sldChg chg="modSp mod">
        <pc:chgData name="Võ Hoàng Phúc" userId="0736863f-a0fa-49bf-b262-c181536c8404" providerId="ADAL" clId="{F75A86E1-6C96-457C-A24D-B39734FD42C1}" dt="2025-01-18T03:27:01.304" v="57" actId="20577"/>
        <pc:sldMkLst>
          <pc:docMk/>
          <pc:sldMk cId="1596315814" sldId="560"/>
        </pc:sldMkLst>
        <pc:spChg chg="mod">
          <ac:chgData name="Võ Hoàng Phúc" userId="0736863f-a0fa-49bf-b262-c181536c8404" providerId="ADAL" clId="{F75A86E1-6C96-457C-A24D-B39734FD42C1}" dt="2025-01-18T03:27:01.304" v="57" actId="20577"/>
          <ac:spMkLst>
            <pc:docMk/>
            <pc:sldMk cId="1596315814" sldId="560"/>
            <ac:spMk id="7" creationId="{6D377F9D-6DFD-682D-88ED-6F841B3F09BB}"/>
          </ac:spMkLst>
        </pc:spChg>
      </pc:sldChg>
    </pc:docChg>
  </pc:docChgLst>
  <pc:docChgLst>
    <pc:chgData name="Võ Hoàng Phúc" userId="0736863f-a0fa-49bf-b262-c181536c8404" providerId="ADAL" clId="{F5509E01-EF92-43E4-83BA-6E6046527B1F}"/>
    <pc:docChg chg="undo redo custSel addSld delSld modSld">
      <pc:chgData name="Võ Hoàng Phúc" userId="0736863f-a0fa-49bf-b262-c181536c8404" providerId="ADAL" clId="{F5509E01-EF92-43E4-83BA-6E6046527B1F}" dt="2025-01-23T07:59:16.877" v="674" actId="20577"/>
      <pc:docMkLst>
        <pc:docMk/>
      </pc:docMkLst>
      <pc:sldChg chg="modSp">
        <pc:chgData name="Võ Hoàng Phúc" userId="0736863f-a0fa-49bf-b262-c181536c8404" providerId="ADAL" clId="{F5509E01-EF92-43E4-83BA-6E6046527B1F}" dt="2025-01-23T07:46:21.913" v="444" actId="1076"/>
        <pc:sldMkLst>
          <pc:docMk/>
          <pc:sldMk cId="157841505" sldId="452"/>
        </pc:sldMkLst>
        <pc:spChg chg="mod">
          <ac:chgData name="Võ Hoàng Phúc" userId="0736863f-a0fa-49bf-b262-c181536c8404" providerId="ADAL" clId="{F5509E01-EF92-43E4-83BA-6E6046527B1F}" dt="2025-01-23T07:46:21.913" v="444" actId="1076"/>
          <ac:spMkLst>
            <pc:docMk/>
            <pc:sldMk cId="157841505" sldId="452"/>
            <ac:spMk id="2" creationId="{00000000-0000-0000-0000-000000000000}"/>
          </ac:spMkLst>
        </pc:spChg>
        <pc:picChg chg="mod">
          <ac:chgData name="Võ Hoàng Phúc" userId="0736863f-a0fa-49bf-b262-c181536c8404" providerId="ADAL" clId="{F5509E01-EF92-43E4-83BA-6E6046527B1F}" dt="2025-01-23T07:46:18.296" v="443" actId="1076"/>
          <ac:picMkLst>
            <pc:docMk/>
            <pc:sldMk cId="157841505" sldId="452"/>
            <ac:picMk id="4" creationId="{00000000-0000-0000-0000-000000000000}"/>
          </ac:picMkLst>
        </pc:picChg>
      </pc:sldChg>
      <pc:sldChg chg="addSp delSp modSp">
        <pc:chgData name="Võ Hoàng Phúc" userId="0736863f-a0fa-49bf-b262-c181536c8404" providerId="ADAL" clId="{F5509E01-EF92-43E4-83BA-6E6046527B1F}" dt="2025-01-23T07:59:16.877" v="674" actId="20577"/>
        <pc:sldMkLst>
          <pc:docMk/>
          <pc:sldMk cId="2531012929" sldId="460"/>
        </pc:sldMkLst>
        <pc:spChg chg="add del mod">
          <ac:chgData name="Võ Hoàng Phúc" userId="0736863f-a0fa-49bf-b262-c181536c8404" providerId="ADAL" clId="{F5509E01-EF92-43E4-83BA-6E6046527B1F}" dt="2025-01-23T07:33:37.422" v="68" actId="478"/>
          <ac:spMkLst>
            <pc:docMk/>
            <pc:sldMk cId="2531012929" sldId="460"/>
            <ac:spMk id="16" creationId="{0A999B9B-53BA-4E25-AD3F-3A4B3DFC75AD}"/>
          </ac:spMkLst>
        </pc:spChg>
        <pc:spChg chg="add del mod">
          <ac:chgData name="Võ Hoàng Phúc" userId="0736863f-a0fa-49bf-b262-c181536c8404" providerId="ADAL" clId="{F5509E01-EF92-43E4-83BA-6E6046527B1F}" dt="2025-01-23T07:35:08.453" v="96" actId="478"/>
          <ac:spMkLst>
            <pc:docMk/>
            <pc:sldMk cId="2531012929" sldId="460"/>
            <ac:spMk id="17" creationId="{E472207A-1804-4ACE-BC5C-0AFF1B65E8DB}"/>
          </ac:spMkLst>
        </pc:spChg>
        <pc:spChg chg="mod">
          <ac:chgData name="Võ Hoàng Phúc" userId="0736863f-a0fa-49bf-b262-c181536c8404" providerId="ADAL" clId="{F5509E01-EF92-43E4-83BA-6E6046527B1F}" dt="2025-01-23T07:34:39.648" v="86" actId="20577"/>
          <ac:spMkLst>
            <pc:docMk/>
            <pc:sldMk cId="2531012929" sldId="460"/>
            <ac:spMk id="19" creationId="{988476BD-9281-40DF-BB04-D81CF0720512}"/>
          </ac:spMkLst>
        </pc:spChg>
        <pc:spChg chg="del mod topLvl">
          <ac:chgData name="Võ Hoàng Phúc" userId="0736863f-a0fa-49bf-b262-c181536c8404" providerId="ADAL" clId="{F5509E01-EF92-43E4-83BA-6E6046527B1F}" dt="2025-01-23T07:35:08.453" v="96" actId="478"/>
          <ac:spMkLst>
            <pc:docMk/>
            <pc:sldMk cId="2531012929" sldId="460"/>
            <ac:spMk id="22" creationId="{7617146C-03CA-43C5-ACAA-D883FE7C2076}"/>
          </ac:spMkLst>
        </pc:spChg>
        <pc:spChg chg="mod">
          <ac:chgData name="Võ Hoàng Phúc" userId="0736863f-a0fa-49bf-b262-c181536c8404" providerId="ADAL" clId="{F5509E01-EF92-43E4-83BA-6E6046527B1F}" dt="2025-01-23T07:34:37.242" v="84"/>
          <ac:spMkLst>
            <pc:docMk/>
            <pc:sldMk cId="2531012929" sldId="460"/>
            <ac:spMk id="23" creationId="{56FEEE1C-300B-E444-A0D2-FC91A690BAA9}"/>
          </ac:spMkLst>
        </pc:spChg>
        <pc:spChg chg="del mod topLvl">
          <ac:chgData name="Võ Hoàng Phúc" userId="0736863f-a0fa-49bf-b262-c181536c8404" providerId="ADAL" clId="{F5509E01-EF92-43E4-83BA-6E6046527B1F}" dt="2025-01-23T07:33:32.542" v="65" actId="478"/>
          <ac:spMkLst>
            <pc:docMk/>
            <pc:sldMk cId="2531012929" sldId="460"/>
            <ac:spMk id="24" creationId="{C23D0D35-9320-4E92-B894-E6AFD107F21F}"/>
          </ac:spMkLst>
        </pc:spChg>
        <pc:spChg chg="mod">
          <ac:chgData name="Võ Hoàng Phúc" userId="0736863f-a0fa-49bf-b262-c181536c8404" providerId="ADAL" clId="{F5509E01-EF92-43E4-83BA-6E6046527B1F}" dt="2025-01-23T07:45:37.598" v="362" actId="20577"/>
          <ac:spMkLst>
            <pc:docMk/>
            <pc:sldMk cId="2531012929" sldId="460"/>
            <ac:spMk id="26" creationId="{89A801EC-4AC8-482D-99CE-E8330DAE0F91}"/>
          </ac:spMkLst>
        </pc:spChg>
        <pc:spChg chg="mod">
          <ac:chgData name="Võ Hoàng Phúc" userId="0736863f-a0fa-49bf-b262-c181536c8404" providerId="ADAL" clId="{F5509E01-EF92-43E4-83BA-6E6046527B1F}" dt="2025-01-23T07:46:52.196" v="475" actId="20577"/>
          <ac:spMkLst>
            <pc:docMk/>
            <pc:sldMk cId="2531012929" sldId="460"/>
            <ac:spMk id="27" creationId="{BFBC9FDC-1BF8-46ED-B6DE-0A5B4476EBF0}"/>
          </ac:spMkLst>
        </pc:spChg>
        <pc:spChg chg="mod">
          <ac:chgData name="Võ Hoàng Phúc" userId="0736863f-a0fa-49bf-b262-c181536c8404" providerId="ADAL" clId="{F5509E01-EF92-43E4-83BA-6E6046527B1F}" dt="2025-01-23T07:59:16.877" v="674" actId="20577"/>
          <ac:spMkLst>
            <pc:docMk/>
            <pc:sldMk cId="2531012929" sldId="460"/>
            <ac:spMk id="29" creationId="{00000000-0000-0000-0000-000000000000}"/>
          </ac:spMkLst>
        </pc:spChg>
        <pc:spChg chg="mod">
          <ac:chgData name="Võ Hoàng Phúc" userId="0736863f-a0fa-49bf-b262-c181536c8404" providerId="ADAL" clId="{F5509E01-EF92-43E4-83BA-6E6046527B1F}" dt="2025-01-23T07:45:41.088" v="388" actId="20577"/>
          <ac:spMkLst>
            <pc:docMk/>
            <pc:sldMk cId="2531012929" sldId="460"/>
            <ac:spMk id="31" creationId="{636D92F1-9038-412B-891E-86E1B2F4D02A}"/>
          </ac:spMkLst>
        </pc:spChg>
        <pc:spChg chg="mod">
          <ac:chgData name="Võ Hoàng Phúc" userId="0736863f-a0fa-49bf-b262-c181536c8404" providerId="ADAL" clId="{F5509E01-EF92-43E4-83BA-6E6046527B1F}" dt="2025-01-23T07:47:08.195" v="521" actId="20577"/>
          <ac:spMkLst>
            <pc:docMk/>
            <pc:sldMk cId="2531012929" sldId="460"/>
            <ac:spMk id="32" creationId="{3C0AFAB6-EDBB-4C09-868A-0948497BFA50}"/>
          </ac:spMkLst>
        </pc:spChg>
        <pc:spChg chg="mod">
          <ac:chgData name="Võ Hoàng Phúc" userId="0736863f-a0fa-49bf-b262-c181536c8404" providerId="ADAL" clId="{F5509E01-EF92-43E4-83BA-6E6046527B1F}" dt="2025-01-23T07:35:02.735" v="93" actId="20577"/>
          <ac:spMkLst>
            <pc:docMk/>
            <pc:sldMk cId="2531012929" sldId="460"/>
            <ac:spMk id="33" creationId="{CCA18EB5-C701-479A-97B7-C7BCCB0B0EAC}"/>
          </ac:spMkLst>
        </pc:spChg>
        <pc:spChg chg="mod">
          <ac:chgData name="Võ Hoàng Phúc" userId="0736863f-a0fa-49bf-b262-c181536c8404" providerId="ADAL" clId="{F5509E01-EF92-43E4-83BA-6E6046527B1F}" dt="2025-01-23T07:35:31.269" v="159" actId="1036"/>
          <ac:spMkLst>
            <pc:docMk/>
            <pc:sldMk cId="2531012929" sldId="460"/>
            <ac:spMk id="35" creationId="{41D1C6F3-533C-49C5-AE81-E0F17D97B430}"/>
          </ac:spMkLst>
        </pc:spChg>
        <pc:spChg chg="mod">
          <ac:chgData name="Võ Hoàng Phúc" userId="0736863f-a0fa-49bf-b262-c181536c8404" providerId="ADAL" clId="{F5509E01-EF92-43E4-83BA-6E6046527B1F}" dt="2025-01-23T07:35:05.409" v="95" actId="20577"/>
          <ac:spMkLst>
            <pc:docMk/>
            <pc:sldMk cId="2531012929" sldId="460"/>
            <ac:spMk id="36" creationId="{ABAEEAF0-DCCE-428F-8783-4F2E78EC4059}"/>
          </ac:spMkLst>
        </pc:spChg>
        <pc:spChg chg="mod">
          <ac:chgData name="Võ Hoàng Phúc" userId="0736863f-a0fa-49bf-b262-c181536c8404" providerId="ADAL" clId="{F5509E01-EF92-43E4-83BA-6E6046527B1F}" dt="2025-01-23T07:46:59.974" v="507" actId="20577"/>
          <ac:spMkLst>
            <pc:docMk/>
            <pc:sldMk cId="2531012929" sldId="460"/>
            <ac:spMk id="38" creationId="{1C994877-A681-4C5A-B997-33E882359556}"/>
          </ac:spMkLst>
        </pc:spChg>
        <pc:grpChg chg="del mod">
          <ac:chgData name="Võ Hoàng Phúc" userId="0736863f-a0fa-49bf-b262-c181536c8404" providerId="ADAL" clId="{F5509E01-EF92-43E4-83BA-6E6046527B1F}" dt="2025-01-23T07:35:08.453" v="96" actId="478"/>
          <ac:grpSpMkLst>
            <pc:docMk/>
            <pc:sldMk cId="2531012929" sldId="460"/>
            <ac:grpSpMk id="2" creationId="{00000000-0000-0000-0000-000000000000}"/>
          </ac:grpSpMkLst>
        </pc:grpChg>
        <pc:grpChg chg="add 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18" creationId="{4B7CB771-86E7-4FCD-A8C6-87006DA00E9D}"/>
          </ac:grpSpMkLst>
        </pc:grpChg>
        <pc:grpChg chg="del mod">
          <ac:chgData name="Võ Hoàng Phúc" userId="0736863f-a0fa-49bf-b262-c181536c8404" providerId="ADAL" clId="{F5509E01-EF92-43E4-83BA-6E6046527B1F}" dt="2025-01-23T07:33:32.542" v="65" actId="478"/>
          <ac:grpSpMkLst>
            <pc:docMk/>
            <pc:sldMk cId="2531012929" sldId="460"/>
            <ac:grpSpMk id="20" creationId="{19A7F3C0-D21A-42A9-88F1-7880E3E6DCDD}"/>
          </ac:grpSpMkLst>
        </pc:grpChg>
        <pc:grpChg chg="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25" creationId="{C0BF296F-79D3-4563-A663-C9D333D9E031}"/>
          </ac:grpSpMkLst>
        </pc:grpChg>
        <pc:grpChg chg="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30" creationId="{BB903BFA-51C1-4E94-96B6-90B22D4ED883}"/>
          </ac:grpSpMkLst>
        </pc:grpChg>
        <pc:grpChg chg="add 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34" creationId="{BACE6804-1C7A-4B7D-9A93-8D4657445A9D}"/>
          </ac:grpSpMkLst>
        </pc:grpChg>
        <pc:grpChg chg="add 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37" creationId="{116B13F0-0CEF-4ED8-A22B-24EB4DD6725B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42:08.949" v="346" actId="1076"/>
        <pc:sldMkLst>
          <pc:docMk/>
          <pc:sldMk cId="1187477159" sldId="541"/>
        </pc:sldMkLst>
        <pc:spChg chg="mod">
          <ac:chgData name="Võ Hoàng Phúc" userId="0736863f-a0fa-49bf-b262-c181536c8404" providerId="ADAL" clId="{F5509E01-EF92-43E4-83BA-6E6046527B1F}" dt="2025-01-23T07:42:08.949" v="346" actId="1076"/>
          <ac:spMkLst>
            <pc:docMk/>
            <pc:sldMk cId="1187477159" sldId="541"/>
            <ac:spMk id="2" creationId="{EA10E7D2-5F34-48FB-AC1A-7C9AC8B7A773}"/>
          </ac:spMkLst>
        </pc:spChg>
        <pc:spChg chg="mod topLvl">
          <ac:chgData name="Võ Hoàng Phúc" userId="0736863f-a0fa-49bf-b262-c181536c8404" providerId="ADAL" clId="{F5509E01-EF92-43E4-83BA-6E6046527B1F}" dt="2025-01-23T07:36:19.649" v="210" actId="164"/>
          <ac:spMkLst>
            <pc:docMk/>
            <pc:sldMk cId="1187477159" sldId="541"/>
            <ac:spMk id="7" creationId="{B1AEC0C1-EC65-4E07-95DE-DC803ED8F0BB}"/>
          </ac:spMkLst>
        </pc:spChg>
        <pc:spChg chg="del mod topLvl">
          <ac:chgData name="Võ Hoàng Phúc" userId="0736863f-a0fa-49bf-b262-c181536c8404" providerId="ADAL" clId="{F5509E01-EF92-43E4-83BA-6E6046527B1F}" dt="2025-01-23T07:32:52.302" v="60" actId="478"/>
          <ac:spMkLst>
            <pc:docMk/>
            <pc:sldMk cId="1187477159" sldId="541"/>
            <ac:spMk id="8" creationId="{AA15A080-40CE-4937-A79C-6B3CDF2960B0}"/>
          </ac:spMkLst>
        </pc:spChg>
        <pc:spChg chg="mod">
          <ac:chgData name="Võ Hoàng Phúc" userId="0736863f-a0fa-49bf-b262-c181536c8404" providerId="ADAL" clId="{F5509E01-EF92-43E4-83BA-6E6046527B1F}" dt="2025-01-23T07:31:47.167" v="42"/>
          <ac:spMkLst>
            <pc:docMk/>
            <pc:sldMk cId="1187477159" sldId="541"/>
            <ac:spMk id="10" creationId="{912D485D-4FFF-4B66-9CE6-5DDFC55351C9}"/>
          </ac:spMkLst>
        </pc:spChg>
        <pc:spChg chg="mod">
          <ac:chgData name="Võ Hoàng Phúc" userId="0736863f-a0fa-49bf-b262-c181536c8404" providerId="ADAL" clId="{F5509E01-EF92-43E4-83BA-6E6046527B1F}" dt="2025-01-23T07:31:42.044" v="40" actId="1076"/>
          <ac:spMkLst>
            <pc:docMk/>
            <pc:sldMk cId="1187477159" sldId="541"/>
            <ac:spMk id="11" creationId="{4C4275C9-176E-4242-9CA9-3A8CB7145341}"/>
          </ac:spMkLst>
        </pc:spChg>
        <pc:spChg chg="add mod">
          <ac:chgData name="Võ Hoàng Phúc" userId="0736863f-a0fa-49bf-b262-c181536c8404" providerId="ADAL" clId="{F5509E01-EF92-43E4-83BA-6E6046527B1F}" dt="2025-01-23T07:36:19.649" v="210" actId="164"/>
          <ac:spMkLst>
            <pc:docMk/>
            <pc:sldMk cId="1187477159" sldId="541"/>
            <ac:spMk id="12" creationId="{4850AA7E-6524-472A-9F9E-BEB4D5F04D5B}"/>
          </ac:spMkLst>
        </pc:spChg>
        <pc:grpChg chg="add mod">
          <ac:chgData name="Võ Hoàng Phúc" userId="0736863f-a0fa-49bf-b262-c181536c8404" providerId="ADAL" clId="{F5509E01-EF92-43E4-83BA-6E6046527B1F}" dt="2025-01-23T07:36:19.649" v="210" actId="164"/>
          <ac:grpSpMkLst>
            <pc:docMk/>
            <pc:sldMk cId="1187477159" sldId="541"/>
            <ac:grpSpMk id="3" creationId="{EFA30DD4-300C-49BA-B3CC-3D5A3DD53906}"/>
          </ac:grpSpMkLst>
        </pc:grpChg>
        <pc:grpChg chg="add del mod">
          <ac:chgData name="Võ Hoàng Phúc" userId="0736863f-a0fa-49bf-b262-c181536c8404" providerId="ADAL" clId="{F5509E01-EF92-43E4-83BA-6E6046527B1F}" dt="2025-01-23T07:32:52.302" v="60" actId="478"/>
          <ac:grpSpMkLst>
            <pc:docMk/>
            <pc:sldMk cId="1187477159" sldId="541"/>
            <ac:grpSpMk id="6" creationId="{778492DE-6CDC-44CB-ACBC-3DBFD7C73DA9}"/>
          </ac:grpSpMkLst>
        </pc:grpChg>
        <pc:grpChg chg="del">
          <ac:chgData name="Võ Hoàng Phúc" userId="0736863f-a0fa-49bf-b262-c181536c8404" providerId="ADAL" clId="{F5509E01-EF92-43E4-83BA-6E6046527B1F}" dt="2025-01-23T07:32:02.733" v="51" actId="478"/>
          <ac:grpSpMkLst>
            <pc:docMk/>
            <pc:sldMk cId="1187477159" sldId="541"/>
            <ac:grpSpMk id="9" creationId="{760EED04-9B5C-4046-907E-E50BA0A78145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58:59.695" v="662" actId="1076"/>
        <pc:sldMkLst>
          <pc:docMk/>
          <pc:sldMk cId="1878811316" sldId="551"/>
        </pc:sldMkLst>
        <pc:spChg chg="mod">
          <ac:chgData name="Võ Hoàng Phúc" userId="0736863f-a0fa-49bf-b262-c181536c8404" providerId="ADAL" clId="{F5509E01-EF92-43E4-83BA-6E6046527B1F}" dt="2025-01-23T07:36:37.178" v="213" actId="20577"/>
          <ac:spMkLst>
            <pc:docMk/>
            <pc:sldMk cId="1878811316" sldId="551"/>
            <ac:spMk id="7" creationId="{DC974C3F-2825-4001-984E-EFFA2848F5BF}"/>
          </ac:spMkLst>
        </pc:spChg>
        <pc:spChg chg="mod">
          <ac:chgData name="Võ Hoàng Phúc" userId="0736863f-a0fa-49bf-b262-c181536c8404" providerId="ADAL" clId="{F5509E01-EF92-43E4-83BA-6E6046527B1F}" dt="2025-01-23T07:36:39.729" v="215" actId="20577"/>
          <ac:spMkLst>
            <pc:docMk/>
            <pc:sldMk cId="1878811316" sldId="551"/>
            <ac:spMk id="8" creationId="{E96A5A03-DF4B-48FB-B42A-725DFA741BEC}"/>
          </ac:spMkLst>
        </pc:spChg>
        <pc:spChg chg="mod">
          <ac:chgData name="Võ Hoàng Phúc" userId="0736863f-a0fa-49bf-b262-c181536c8404" providerId="ADAL" clId="{F5509E01-EF92-43E4-83BA-6E6046527B1F}" dt="2025-01-23T07:58:59.695" v="662" actId="1076"/>
          <ac:spMkLst>
            <pc:docMk/>
            <pc:sldMk cId="1878811316" sldId="551"/>
            <ac:spMk id="12" creationId="{A1E65832-8439-42D2-89EF-E5834BD363E5}"/>
          </ac:spMkLst>
        </pc:spChg>
        <pc:grpChg chg="add">
          <ac:chgData name="Võ Hoàng Phúc" userId="0736863f-a0fa-49bf-b262-c181536c8404" providerId="ADAL" clId="{F5509E01-EF92-43E4-83BA-6E6046527B1F}" dt="2025-01-23T07:36:33.812" v="212"/>
          <ac:grpSpMkLst>
            <pc:docMk/>
            <pc:sldMk cId="1878811316" sldId="551"/>
            <ac:grpSpMk id="6" creationId="{6F89A1A3-4524-41CA-811D-10DB5189DD8A}"/>
          </ac:grpSpMkLst>
        </pc:grpChg>
        <pc:grpChg chg="del">
          <ac:chgData name="Võ Hoàng Phúc" userId="0736863f-a0fa-49bf-b262-c181536c8404" providerId="ADAL" clId="{F5509E01-EF92-43E4-83BA-6E6046527B1F}" dt="2025-01-23T07:36:33.530" v="211" actId="478"/>
          <ac:grpSpMkLst>
            <pc:docMk/>
            <pc:sldMk cId="1878811316" sldId="551"/>
            <ac:grpSpMk id="18" creationId="{23792F97-36B2-44B1-A724-3C78DDB8F9C9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38:40.108" v="250" actId="20577"/>
        <pc:sldMkLst>
          <pc:docMk/>
          <pc:sldMk cId="870026943" sldId="558"/>
        </pc:sldMkLst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3" creationId="{C5AECE55-A4E9-4003-9917-02CFE6C68A72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4" creationId="{7E6B8737-AA53-4936-ACBE-0D91C94DA69F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5" creationId="{4019E188-CE58-46C1-BEC8-1A21440A135F}"/>
          </ac:spMkLst>
        </pc:spChg>
        <pc:spChg chg="mod">
          <ac:chgData name="Võ Hoàng Phúc" userId="0736863f-a0fa-49bf-b262-c181536c8404" providerId="ADAL" clId="{F5509E01-EF92-43E4-83BA-6E6046527B1F}" dt="2025-01-23T07:31:23.562" v="37" actId="14861"/>
          <ac:spMkLst>
            <pc:docMk/>
            <pc:sldMk cId="870026943" sldId="558"/>
            <ac:spMk id="6" creationId="{56FEEE1C-300B-E444-A0D2-FC91A690BAA9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8" creationId="{D2540F94-91A5-471D-A54A-C85B168A7330}"/>
          </ac:spMkLst>
        </pc:spChg>
        <pc:spChg chg="mod">
          <ac:chgData name="Võ Hoàng Phúc" userId="0736863f-a0fa-49bf-b262-c181536c8404" providerId="ADAL" clId="{F5509E01-EF92-43E4-83BA-6E6046527B1F}" dt="2025-01-23T07:38:40.108" v="250" actId="20577"/>
          <ac:spMkLst>
            <pc:docMk/>
            <pc:sldMk cId="870026943" sldId="558"/>
            <ac:spMk id="9" creationId="{E23C3FD2-517A-4EFB-9A50-B0056003804C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0" creationId="{42577471-A9C8-4AD2-8643-31D980B323D4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1" creationId="{42630DBE-32F8-4D64-AF80-D31FFDD80368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2" creationId="{99D55A5F-E682-4B72-A6E2-FE0067E47802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3" creationId="{E5E93772-6867-40DA-86D3-8EA52B49031F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4" creationId="{AB98CDAF-EAB4-447E-AEAE-E095D7381600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5" creationId="{EB1E9E44-C9FD-4BCB-A7C0-FF0317270D82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6" creationId="{B84C0481-39AD-4015-A4C2-35CA3FABEBB9}"/>
          </ac:spMkLst>
        </pc:spChg>
      </pc:sldChg>
      <pc:sldChg chg="addSp delSp modSp">
        <pc:chgData name="Võ Hoàng Phúc" userId="0736863f-a0fa-49bf-b262-c181536c8404" providerId="ADAL" clId="{F5509E01-EF92-43E4-83BA-6E6046527B1F}" dt="2025-01-23T07:45:27.442" v="356" actId="20577"/>
        <pc:sldMkLst>
          <pc:docMk/>
          <pc:sldMk cId="3956455132" sldId="559"/>
        </pc:sldMkLst>
        <pc:spChg chg="mod">
          <ac:chgData name="Võ Hoàng Phúc" userId="0736863f-a0fa-49bf-b262-c181536c8404" providerId="ADAL" clId="{F5509E01-EF92-43E4-83BA-6E6046527B1F}" dt="2025-01-23T07:45:27.442" v="356" actId="20577"/>
          <ac:spMkLst>
            <pc:docMk/>
            <pc:sldMk cId="3956455132" sldId="559"/>
            <ac:spMk id="7" creationId="{7304D5CD-B978-4CF4-8996-D06C2BB8C2EF}"/>
          </ac:spMkLst>
        </pc:spChg>
        <pc:spChg chg="mod">
          <ac:chgData name="Võ Hoàng Phúc" userId="0736863f-a0fa-49bf-b262-c181536c8404" providerId="ADAL" clId="{F5509E01-EF92-43E4-83BA-6E6046527B1F}" dt="2025-01-23T07:45:24.243" v="352" actId="20577"/>
          <ac:spMkLst>
            <pc:docMk/>
            <pc:sldMk cId="3956455132" sldId="559"/>
            <ac:spMk id="8" creationId="{9FFEBEE9-3B02-4063-87FF-C353119D8D86}"/>
          </ac:spMkLst>
        </pc:spChg>
        <pc:grpChg chg="add">
          <ac:chgData name="Võ Hoàng Phúc" userId="0736863f-a0fa-49bf-b262-c181536c8404" providerId="ADAL" clId="{F5509E01-EF92-43E4-83BA-6E6046527B1F}" dt="2025-01-23T07:45:22.433" v="350"/>
          <ac:grpSpMkLst>
            <pc:docMk/>
            <pc:sldMk cId="3956455132" sldId="559"/>
            <ac:grpSpMk id="6" creationId="{037C80F5-7786-4C72-8CD1-A1A23C4B79B0}"/>
          </ac:grpSpMkLst>
        </pc:grpChg>
        <pc:grpChg chg="del">
          <ac:chgData name="Võ Hoàng Phúc" userId="0736863f-a0fa-49bf-b262-c181536c8404" providerId="ADAL" clId="{F5509E01-EF92-43E4-83BA-6E6046527B1F}" dt="2025-01-23T07:45:21.300" v="349" actId="478"/>
          <ac:grpSpMkLst>
            <pc:docMk/>
            <pc:sldMk cId="3956455132" sldId="559"/>
            <ac:grpSpMk id="11" creationId="{19B08541-F975-4845-8D02-1C54A6F5BDBF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46:01.833" v="438" actId="20577"/>
        <pc:sldMkLst>
          <pc:docMk/>
          <pc:sldMk cId="1596315814" sldId="560"/>
        </pc:sldMkLst>
        <pc:spChg chg="mod">
          <ac:chgData name="Võ Hoàng Phúc" userId="0736863f-a0fa-49bf-b262-c181536c8404" providerId="ADAL" clId="{F5509E01-EF92-43E4-83BA-6E6046527B1F}" dt="2025-01-23T07:46:01.833" v="438" actId="20577"/>
          <ac:spMkLst>
            <pc:docMk/>
            <pc:sldMk cId="1596315814" sldId="560"/>
            <ac:spMk id="7" creationId="{ED9EC8C4-812F-45BE-A004-F6612AC8158C}"/>
          </ac:spMkLst>
        </pc:spChg>
        <pc:spChg chg="mod">
          <ac:chgData name="Võ Hoàng Phúc" userId="0736863f-a0fa-49bf-b262-c181536c8404" providerId="ADAL" clId="{F5509E01-EF92-43E4-83BA-6E6046527B1F}" dt="2025-01-23T07:45:52.754" v="392" actId="20577"/>
          <ac:spMkLst>
            <pc:docMk/>
            <pc:sldMk cId="1596315814" sldId="560"/>
            <ac:spMk id="11" creationId="{4DC72F65-9EEB-47B1-BB10-698D18775E95}"/>
          </ac:spMkLst>
        </pc:spChg>
        <pc:grpChg chg="add">
          <ac:chgData name="Võ Hoàng Phúc" userId="0736863f-a0fa-49bf-b262-c181536c8404" providerId="ADAL" clId="{F5509E01-EF92-43E4-83BA-6E6046527B1F}" dt="2025-01-23T07:45:50.304" v="390"/>
          <ac:grpSpMkLst>
            <pc:docMk/>
            <pc:sldMk cId="1596315814" sldId="560"/>
            <ac:grpSpMk id="6" creationId="{AA47B4E3-F372-4407-882C-4E9EECD7323A}"/>
          </ac:grpSpMkLst>
        </pc:grpChg>
        <pc:grpChg chg="del">
          <ac:chgData name="Võ Hoàng Phúc" userId="0736863f-a0fa-49bf-b262-c181536c8404" providerId="ADAL" clId="{F5509E01-EF92-43E4-83BA-6E6046527B1F}" dt="2025-01-23T07:45:50.147" v="389" actId="478"/>
          <ac:grpSpMkLst>
            <pc:docMk/>
            <pc:sldMk cId="1596315814" sldId="560"/>
            <ac:grpSpMk id="8" creationId="{409BBFE9-8C9A-4153-B652-D4A2E1C10C9C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58:56.600" v="661" actId="255"/>
        <pc:sldMkLst>
          <pc:docMk/>
          <pc:sldMk cId="571623248" sldId="561"/>
        </pc:sldMkLst>
        <pc:spChg chg="mod">
          <ac:chgData name="Võ Hoàng Phúc" userId="0736863f-a0fa-49bf-b262-c181536c8404" providerId="ADAL" clId="{F5509E01-EF92-43E4-83BA-6E6046527B1F}" dt="2025-01-23T07:58:56.600" v="661" actId="255"/>
          <ac:spMkLst>
            <pc:docMk/>
            <pc:sldMk cId="571623248" sldId="561"/>
            <ac:spMk id="7" creationId="{6F2CACDE-F77B-4BFE-BA7D-1F0501D396C0}"/>
          </ac:spMkLst>
        </pc:spChg>
        <pc:grpChg chg="add">
          <ac:chgData name="Võ Hoàng Phúc" userId="0736863f-a0fa-49bf-b262-c181536c8404" providerId="ADAL" clId="{F5509E01-EF92-43E4-83BA-6E6046527B1F}" dt="2025-01-23T07:42:22.040" v="348"/>
          <ac:grpSpMkLst>
            <pc:docMk/>
            <pc:sldMk cId="571623248" sldId="561"/>
            <ac:grpSpMk id="9" creationId="{580173B2-9B4D-4DDB-BFC2-6CF1265EF2A4}"/>
          </ac:grpSpMkLst>
        </pc:grpChg>
        <pc:grpChg chg="del">
          <ac:chgData name="Võ Hoàng Phúc" userId="0736863f-a0fa-49bf-b262-c181536c8404" providerId="ADAL" clId="{F5509E01-EF92-43E4-83BA-6E6046527B1F}" dt="2025-01-23T07:42:21.756" v="347" actId="478"/>
          <ac:grpSpMkLst>
            <pc:docMk/>
            <pc:sldMk cId="571623248" sldId="561"/>
            <ac:grpSpMk id="14" creationId="{C8CB1A63-4927-444C-8D48-E311D5B1FD18}"/>
          </ac:grpSpMkLst>
        </pc:grpChg>
      </pc:sldChg>
      <pc:sldChg chg="add del">
        <pc:chgData name="Võ Hoàng Phúc" userId="0736863f-a0fa-49bf-b262-c181536c8404" providerId="ADAL" clId="{F5509E01-EF92-43E4-83BA-6E6046527B1F}" dt="2025-01-23T07:31:02.752" v="33" actId="2696"/>
        <pc:sldMkLst>
          <pc:docMk/>
          <pc:sldMk cId="433936976" sldId="5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17458-CDEF-4343-964C-24D849608CF2}" type="datetimeFigureOut">
              <a:rPr lang="en-US" smtClean="0"/>
              <a:pPr/>
              <a:t>16/04/2025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85F1-893F-4554-A019-2F79A6993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76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221DE92-64E4-BB44-A2FD-92B9C6638ED7}" type="datetimeFigureOut">
              <a:rPr lang="en-US"/>
              <a:pPr>
                <a:defRPr/>
              </a:pPr>
              <a:t>16/04/2025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C060CB-1F01-224C-B572-36F6D25CF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3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AE23-1DC6-8A20-993B-DBC5AF28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B75C4-9671-C1FF-D853-D569FC175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56444-E19A-1274-D63F-BF6B1E8EB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5A5E2-E56E-ADDC-7466-48914B5EE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9" y="5760"/>
            <a:ext cx="12171262" cy="684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271B0-0E86-B746-9EBC-2BFE030F28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99B13-0D04-454F-92B3-02172D23F3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email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" y="388"/>
            <a:ext cx="12187767" cy="68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29264" y="1420183"/>
            <a:ext cx="10515600" cy="4351338"/>
          </a:xfrm>
        </p:spPr>
        <p:txBody>
          <a:bodyPr/>
          <a:lstStyle>
            <a:lvl1pPr>
              <a:defRPr sz="2400">
                <a:latin typeface="Myriad Pro" panose="020B0503030403020204" pitchFamily="34" charset="0"/>
              </a:defRPr>
            </a:lvl1pPr>
            <a:lvl2pPr>
              <a:defRPr sz="2400">
                <a:latin typeface="Myriad Pro" panose="020B0503030403020204" pitchFamily="34" charset="0"/>
              </a:defRPr>
            </a:lvl2pPr>
            <a:lvl3pPr>
              <a:defRPr sz="2400">
                <a:latin typeface="Myriad Pro" panose="020B0503030403020204" pitchFamily="34" charset="0"/>
              </a:defRPr>
            </a:lvl3pPr>
            <a:lvl4pPr>
              <a:defRPr sz="2400">
                <a:latin typeface="Myriad Pro" panose="020B0503030403020204" pitchFamily="34" charset="0"/>
              </a:defRPr>
            </a:lvl4pPr>
            <a:lvl5pPr>
              <a:defRPr sz="2400"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0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" y="-13891"/>
            <a:ext cx="12176761" cy="685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39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 cstate="email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0030" y="1420183"/>
            <a:ext cx="5464833" cy="4351338"/>
          </a:xfrm>
        </p:spPr>
        <p:txBody>
          <a:bodyPr/>
          <a:lstStyle>
            <a:lvl1pPr>
              <a:defRPr sz="2400">
                <a:latin typeface="Myriad Pro" panose="020B0503030403020204" pitchFamily="34" charset="0"/>
              </a:defRPr>
            </a:lvl1pPr>
            <a:lvl2pPr>
              <a:defRPr sz="2400">
                <a:latin typeface="Myriad Pro" panose="020B0503030403020204" pitchFamily="34" charset="0"/>
              </a:defRPr>
            </a:lvl2pPr>
            <a:lvl3pPr>
              <a:defRPr sz="2400">
                <a:latin typeface="Myriad Pro" panose="020B0503030403020204" pitchFamily="34" charset="0"/>
              </a:defRPr>
            </a:lvl3pPr>
            <a:lvl4pPr>
              <a:defRPr sz="2400">
                <a:latin typeface="Myriad Pro" panose="020B0503030403020204" pitchFamily="34" charset="0"/>
              </a:defRPr>
            </a:lvl4pPr>
            <a:lvl5pPr>
              <a:defRPr sz="2400"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33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page heading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2707" y="1644453"/>
            <a:ext cx="5390740" cy="1847547"/>
          </a:xfrm>
          <a:prstGeom prst="rect">
            <a:avLst/>
          </a:prstGeom>
        </p:spPr>
        <p:txBody>
          <a:bodyPr tIns="49856">
            <a:normAutofit/>
          </a:bodyPr>
          <a:lstStyle>
            <a:lvl1pPr marL="162830" indent="-162830">
              <a:defRPr sz="855"/>
            </a:lvl1pPr>
            <a:lvl2pPr marL="319739" indent="-156909">
              <a:defRPr sz="855"/>
            </a:lvl2pPr>
            <a:lvl3pPr marL="482569" indent="-162830">
              <a:defRPr sz="855"/>
            </a:lvl3pPr>
            <a:lvl4pPr marL="639478" indent="-156909">
              <a:defRPr sz="855"/>
            </a:lvl4pPr>
            <a:lvl5pPr marL="802309" indent="-162830">
              <a:defRPr sz="855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942" y="1644453"/>
            <a:ext cx="5390740" cy="1847547"/>
          </a:xfrm>
          <a:prstGeom prst="rect">
            <a:avLst/>
          </a:prstGeom>
        </p:spPr>
        <p:txBody>
          <a:bodyPr tIns="49856">
            <a:normAutofit/>
          </a:bodyPr>
          <a:lstStyle>
            <a:lvl1pPr marL="162830" indent="-162830">
              <a:defRPr sz="855"/>
            </a:lvl1pPr>
            <a:lvl2pPr marL="319739" indent="-156909">
              <a:defRPr sz="855"/>
            </a:lvl2pPr>
            <a:lvl3pPr marL="482569" indent="-162830">
              <a:defRPr sz="855"/>
            </a:lvl3pPr>
            <a:lvl4pPr marL="639478" indent="-156909">
              <a:defRPr sz="855"/>
            </a:lvl4pPr>
            <a:lvl5pPr marL="802309" indent="-162830">
              <a:defRPr sz="855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29457" y="935182"/>
            <a:ext cx="8096025" cy="213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39" b="1" baseline="0">
                <a:solidFill>
                  <a:schemeClr val="accent4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subheading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62712" y="6168312"/>
            <a:ext cx="11062769" cy="241750"/>
          </a:xfrm>
          <a:prstGeom prst="rect">
            <a:avLst/>
          </a:prstGeom>
        </p:spPr>
        <p:txBody>
          <a:bodyPr wrap="none" lIns="0" tIns="0" rIns="0" bIns="0" anchor="b" anchorCtr="0">
            <a:normAutofit/>
          </a:bodyPr>
          <a:lstStyle>
            <a:lvl1pPr marL="109540" indent="-109540">
              <a:spcBef>
                <a:spcPts val="0"/>
              </a:spcBef>
              <a:buNone/>
              <a:defRPr sz="684" i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[Footnote]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562707" y="3920226"/>
            <a:ext cx="5390740" cy="1847547"/>
          </a:xfrm>
          <a:prstGeom prst="rect">
            <a:avLst/>
          </a:prstGeom>
        </p:spPr>
        <p:txBody>
          <a:bodyPr tIns="49856">
            <a:normAutofit/>
          </a:bodyPr>
          <a:lstStyle>
            <a:lvl1pPr marL="162830" indent="-162830">
              <a:defRPr sz="855"/>
            </a:lvl1pPr>
            <a:lvl2pPr marL="319739" indent="-156909">
              <a:defRPr sz="855"/>
            </a:lvl2pPr>
            <a:lvl3pPr marL="482569" indent="-162830">
              <a:defRPr sz="855"/>
            </a:lvl3pPr>
            <a:lvl4pPr marL="639478" indent="-156909">
              <a:defRPr sz="855"/>
            </a:lvl4pPr>
            <a:lvl5pPr marL="802309" indent="-162830">
              <a:defRPr sz="855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223942" y="3920226"/>
            <a:ext cx="5390740" cy="1847547"/>
          </a:xfrm>
          <a:prstGeom prst="rect">
            <a:avLst/>
          </a:prstGeom>
        </p:spPr>
        <p:txBody>
          <a:bodyPr tIns="49856">
            <a:normAutofit/>
          </a:bodyPr>
          <a:lstStyle>
            <a:lvl1pPr marL="162830" indent="-162830">
              <a:defRPr sz="855"/>
            </a:lvl1pPr>
            <a:lvl2pPr marL="319739" indent="-156909">
              <a:defRPr sz="855"/>
            </a:lvl2pPr>
            <a:lvl3pPr marL="482569" indent="-162830">
              <a:defRPr sz="855"/>
            </a:lvl3pPr>
            <a:lvl4pPr marL="639478" indent="-156909">
              <a:defRPr sz="855"/>
            </a:lvl4pPr>
            <a:lvl5pPr marL="802309" indent="-162830">
              <a:defRPr sz="855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562707" y="1374034"/>
            <a:ext cx="5390740" cy="235751"/>
          </a:xfrm>
          <a:prstGeom prst="rect">
            <a:avLst/>
          </a:prstGeom>
          <a:solidFill>
            <a:schemeClr val="bg2"/>
          </a:solidFill>
        </p:spPr>
        <p:txBody>
          <a:bodyPr lIns="29914" tIns="29914" rIns="29914" bIns="29914" anchor="ctr" anchorCtr="0">
            <a:normAutofit/>
          </a:bodyPr>
          <a:lstStyle>
            <a:lvl1pPr algn="ctr">
              <a:buNone/>
              <a:defRPr sz="941" b="1" cap="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[Heading]</a:t>
            </a:r>
            <a:endParaRPr lang="en-GB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23942" y="1374034"/>
            <a:ext cx="5390740" cy="235751"/>
          </a:xfrm>
          <a:prstGeom prst="rect">
            <a:avLst/>
          </a:prstGeom>
          <a:solidFill>
            <a:schemeClr val="bg2"/>
          </a:solidFill>
        </p:spPr>
        <p:txBody>
          <a:bodyPr lIns="29914" tIns="29914" rIns="29914" bIns="29914" anchor="ctr" anchorCtr="0">
            <a:normAutofit/>
          </a:bodyPr>
          <a:lstStyle>
            <a:lvl1pPr algn="ctr">
              <a:buNone/>
              <a:defRPr sz="941" b="1" cap="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[Heading]</a:t>
            </a:r>
            <a:endParaRPr lang="en-GB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562707" y="3662838"/>
            <a:ext cx="5390740" cy="235751"/>
          </a:xfrm>
          <a:prstGeom prst="rect">
            <a:avLst/>
          </a:prstGeom>
          <a:solidFill>
            <a:schemeClr val="bg2"/>
          </a:solidFill>
        </p:spPr>
        <p:txBody>
          <a:bodyPr lIns="29914" tIns="29914" rIns="29914" bIns="29914" anchor="ctr" anchorCtr="0">
            <a:normAutofit/>
          </a:bodyPr>
          <a:lstStyle>
            <a:lvl1pPr algn="ctr">
              <a:buNone/>
              <a:defRPr sz="941" b="1" cap="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[Heading]</a:t>
            </a:r>
            <a:endParaRPr lang="en-GB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6223942" y="3662838"/>
            <a:ext cx="5390740" cy="235751"/>
          </a:xfrm>
          <a:prstGeom prst="rect">
            <a:avLst/>
          </a:prstGeom>
          <a:solidFill>
            <a:schemeClr val="bg2"/>
          </a:solidFill>
        </p:spPr>
        <p:txBody>
          <a:bodyPr lIns="29914" tIns="29914" rIns="29914" bIns="29914" anchor="ctr" anchorCtr="0">
            <a:normAutofit/>
          </a:bodyPr>
          <a:lstStyle>
            <a:lvl1pPr algn="ctr">
              <a:buNone/>
              <a:defRPr sz="941" b="1" cap="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[Heading]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1E6E8-826A-294F-A18C-9615B2B6D9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5" y="-13089"/>
            <a:ext cx="12176192" cy="68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32336-C6A8-7941-8371-6AE8B7C684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651F7-A76D-FC43-BFE7-B0937EF597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4A918-A9AB-2849-9287-23D62A7B2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F9503-743E-EA4D-A874-FACC3823EE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FF533-7EF0-6D4D-AD0C-655BA5B872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15E3D-2CED-AC4D-8039-22D845E3BD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D321AE-FE44-474B-A12E-3959259383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2" y="1521"/>
            <a:ext cx="12186336" cy="685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4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871" r:id="rId12"/>
    <p:sldLayoutId id="2147483892" r:id="rId13"/>
    <p:sldLayoutId id="2147483891" r:id="rId14"/>
    <p:sldLayoutId id="214748390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dbankcomvn-my.sharepoint.com/personal/anhpt13_hdbank_com_vn/_layouts/15/stream.aspx?id=%2Fpersonal%2Fanhpt13%5Fhdbank%5Fcom%5Fvn%2FDocuments%2Ft%C3%A0i%20li%E1%BB%87u%2FDailyTranning%2Fcopy%5FEDD03649%2DD309%2D44A3%2D89B1%2D27F0C77E3197%2Emov&amp;referrer=StreamWebApp%2EWeb&amp;referrerScenario=AddressBarCopied%2Eview%2E0f6da240%2D22c5%2D45f4%2D9ecb%2Dbd8e2f28292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4871873" y="1869032"/>
            <a:ext cx="6043431" cy="14100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Xây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 </a:t>
            </a:r>
            <a:r>
              <a:rPr lang="en-US" alt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Dựng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 RESTful API </a:t>
            </a:r>
            <a:r>
              <a:rPr lang="en-US" alt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Sử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 </a:t>
            </a:r>
            <a:r>
              <a:rPr lang="en-US" alt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Dụng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 Express.js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CBB1D-EB2B-9A41-BCB5-BE0CE4325D96}"/>
              </a:ext>
            </a:extLst>
          </p:cNvPr>
          <p:cNvSpPr/>
          <p:nvPr/>
        </p:nvSpPr>
        <p:spPr>
          <a:xfrm>
            <a:off x="7893589" y="5779940"/>
            <a:ext cx="2569934" cy="4580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altLang="en-US" i="1" dirty="0" err="1">
                <a:latin typeface="Times New Roman"/>
                <a:cs typeface="Times New Roman"/>
              </a:rPr>
              <a:t>Hồ</a:t>
            </a:r>
            <a:r>
              <a:rPr lang="en-GB" altLang="en-US" i="1" dirty="0">
                <a:latin typeface="Times New Roman"/>
                <a:cs typeface="Times New Roman"/>
              </a:rPr>
              <a:t> </a:t>
            </a:r>
            <a:r>
              <a:rPr lang="en-GB" altLang="en-US" i="1" dirty="0" err="1">
                <a:latin typeface="Times New Roman"/>
                <a:cs typeface="Times New Roman"/>
              </a:rPr>
              <a:t>Chí</a:t>
            </a:r>
            <a:r>
              <a:rPr lang="en-GB" altLang="en-US" i="1" dirty="0">
                <a:latin typeface="Times New Roman"/>
                <a:cs typeface="Times New Roman"/>
              </a:rPr>
              <a:t> Minh, 17/04/2025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3754" y="3896217"/>
            <a:ext cx="333958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dirty="0">
                <a:latin typeface="Times New Roman"/>
                <a:cs typeface="Times New Roman"/>
              </a:rPr>
              <a:t>La </a:t>
            </a:r>
            <a:r>
              <a:rPr lang="en-US" b="1" i="1" dirty="0" err="1">
                <a:latin typeface="Times New Roman"/>
                <a:cs typeface="Times New Roman"/>
              </a:rPr>
              <a:t>Mạnh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Hải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17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 bwMode="auto">
          <a:xfrm>
            <a:off x="1203399" y="282130"/>
            <a:ext cx="84815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100" b="1" kern="1200" dirty="0">
                <a:solidFill>
                  <a:srgbClr val="CC0000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Myriad Pro" panose="020B0503030403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Myriad Pro" panose="020B0503030403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Myriad Pro" panose="020B0503030403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Myriad Pro" panose="020B0503030403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203399" y="625174"/>
            <a:ext cx="6709652" cy="405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BF296F-79D3-4563-A663-C9D333D9E031}"/>
              </a:ext>
            </a:extLst>
          </p:cNvPr>
          <p:cNvGrpSpPr/>
          <p:nvPr/>
        </p:nvGrpSpPr>
        <p:grpSpPr>
          <a:xfrm>
            <a:off x="1342418" y="4115196"/>
            <a:ext cx="8589188" cy="568034"/>
            <a:chOff x="1332410" y="1471375"/>
            <a:chExt cx="9262720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9A801EC-4AC8-482D-99CE-E8330DAE0F91}"/>
                </a:ext>
              </a:extLst>
            </p:cNvPr>
            <p:cNvSpPr/>
            <p:nvPr/>
          </p:nvSpPr>
          <p:spPr>
            <a:xfrm>
              <a:off x="1545024" y="1471375"/>
              <a:ext cx="9050106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yriad Pro" charset="0"/>
                  <a:cs typeface="Times New Roman"/>
                </a:rPr>
                <a:t> Demo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BC9FDC-1BF8-46ED-B6DE-0A5B4476EBF0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903BFA-51C1-4E94-96B6-90B22D4ED883}"/>
              </a:ext>
            </a:extLst>
          </p:cNvPr>
          <p:cNvGrpSpPr/>
          <p:nvPr/>
        </p:nvGrpSpPr>
        <p:grpSpPr>
          <a:xfrm>
            <a:off x="1342418" y="5046602"/>
            <a:ext cx="8589188" cy="568034"/>
            <a:chOff x="1332410" y="1471375"/>
            <a:chExt cx="9262720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36D92F1-9038-412B-891E-86E1B2F4D02A}"/>
                </a:ext>
              </a:extLst>
            </p:cNvPr>
            <p:cNvSpPr/>
            <p:nvPr/>
          </p:nvSpPr>
          <p:spPr>
            <a:xfrm>
              <a:off x="1545024" y="1471375"/>
              <a:ext cx="9050106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vi-VN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 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Bài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kiểm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tra</a:t>
              </a:r>
              <a:endParaRPr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0AFAB6-EDBB-4C09-868A-0948497BFA50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CB771-86E7-4FCD-A8C6-87006DA00E9D}"/>
              </a:ext>
            </a:extLst>
          </p:cNvPr>
          <p:cNvGrpSpPr/>
          <p:nvPr/>
        </p:nvGrpSpPr>
        <p:grpSpPr>
          <a:xfrm>
            <a:off x="1342418" y="1320981"/>
            <a:ext cx="8589188" cy="568034"/>
            <a:chOff x="1332410" y="1471375"/>
            <a:chExt cx="9262720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88476BD-9281-40DF-BB04-D81CF0720512}"/>
                </a:ext>
              </a:extLst>
            </p:cNvPr>
            <p:cNvSpPr/>
            <p:nvPr/>
          </p:nvSpPr>
          <p:spPr>
            <a:xfrm>
              <a:off x="1545024" y="1471375"/>
              <a:ext cx="9050106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Tìm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hiểu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về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Node.js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A18EB5-C701-479A-97B7-C7BCCB0B0EAC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CE6804-1C7A-4B7D-9A93-8D4657445A9D}"/>
              </a:ext>
            </a:extLst>
          </p:cNvPr>
          <p:cNvGrpSpPr/>
          <p:nvPr/>
        </p:nvGrpSpPr>
        <p:grpSpPr>
          <a:xfrm>
            <a:off x="1342418" y="2252386"/>
            <a:ext cx="10274026" cy="568034"/>
            <a:chOff x="1332410" y="1471375"/>
            <a:chExt cx="11079677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1D1C6F3-533C-49C5-AE81-E0F17D97B430}"/>
                </a:ext>
              </a:extLst>
            </p:cNvPr>
            <p:cNvSpPr/>
            <p:nvPr/>
          </p:nvSpPr>
          <p:spPr>
            <a:xfrm>
              <a:off x="1545024" y="1471375"/>
              <a:ext cx="10867063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Tìm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hiểu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về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Express.js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AEEAF0-DCCE-428F-8783-4F2E78EC4059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6B13F0-0CEF-4ED8-A22B-24EB4DD6725B}"/>
              </a:ext>
            </a:extLst>
          </p:cNvPr>
          <p:cNvGrpSpPr/>
          <p:nvPr/>
        </p:nvGrpSpPr>
        <p:grpSpPr>
          <a:xfrm>
            <a:off x="1342418" y="3183791"/>
            <a:ext cx="8589188" cy="568034"/>
            <a:chOff x="1332410" y="1471375"/>
            <a:chExt cx="9262720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C994877-A681-4C5A-B997-33E882359556}"/>
                </a:ext>
              </a:extLst>
            </p:cNvPr>
            <p:cNvSpPr/>
            <p:nvPr/>
          </p:nvSpPr>
          <p:spPr>
            <a:xfrm>
              <a:off x="1545024" y="1471375"/>
              <a:ext cx="9050106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Routing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và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Middleware</a:t>
              </a:r>
              <a:endParaRPr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CDB61D-9C74-458B-9141-469496FD83B5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6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3</a:t>
              </a:r>
              <a:endPara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yriad Pro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0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1015" y="552428"/>
            <a:ext cx="11187004" cy="568033"/>
            <a:chOff x="931015" y="552428"/>
            <a:chExt cx="9566655" cy="5680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FEEE1C-300B-E444-A0D2-FC91A690BAA9}"/>
                </a:ext>
              </a:extLst>
            </p:cNvPr>
            <p:cNvSpPr/>
            <p:nvPr/>
          </p:nvSpPr>
          <p:spPr>
            <a:xfrm>
              <a:off x="1224031" y="589281"/>
              <a:ext cx="9273639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Tìm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hiểu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Node.js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23C3FD2-517A-4EFB-9A50-B0056003804C}"/>
              </a:ext>
            </a:extLst>
          </p:cNvPr>
          <p:cNvSpPr txBox="1"/>
          <p:nvPr/>
        </p:nvSpPr>
        <p:spPr>
          <a:xfrm>
            <a:off x="928305" y="1587083"/>
            <a:ext cx="1033539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000" b="1" dirty="0">
                <a:latin typeface="Times New Roman"/>
                <a:cs typeface="Times New Roman"/>
              </a:rPr>
              <a:t>Khái niệm: </a:t>
            </a:r>
            <a:r>
              <a:rPr lang="en-US" sz="2000" dirty="0">
                <a:latin typeface="Times New Roman"/>
                <a:cs typeface="Times New Roman"/>
              </a:rPr>
              <a:t>Node.js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một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môi</a:t>
            </a:r>
            <a:r>
              <a:rPr lang="en-US" sz="2000" dirty="0">
                <a:latin typeface="Times New Roman"/>
                <a:cs typeface="Times New Roman"/>
              </a:rPr>
              <a:t> tr</a:t>
            </a:r>
            <a:r>
              <a:rPr lang="vi-VN" sz="2000" dirty="0">
                <a:latin typeface="Times New Roman"/>
                <a:cs typeface="Times New Roman"/>
              </a:rPr>
              <a:t>ư</a:t>
            </a:r>
            <a:r>
              <a:rPr lang="en-US" sz="2000" dirty="0" err="1">
                <a:latin typeface="Times New Roman"/>
                <a:cs typeface="Times New Roman"/>
              </a:rPr>
              <a:t>ờng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dùng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để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thực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thi</a:t>
            </a:r>
            <a:r>
              <a:rPr lang="en-US" sz="2000" dirty="0">
                <a:latin typeface="Times New Roman"/>
                <a:cs typeface="Times New Roman"/>
              </a:rPr>
              <a:t> code </a:t>
            </a:r>
            <a:r>
              <a:rPr lang="en-US" sz="2000" dirty="0" err="1">
                <a:latin typeface="Times New Roman"/>
                <a:cs typeface="Times New Roman"/>
              </a:rPr>
              <a:t>Javascript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phía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máy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chủ</a:t>
            </a:r>
            <a:r>
              <a:rPr lang="en-US" sz="2000" dirty="0">
                <a:latin typeface="Times New Roman"/>
                <a:cs typeface="Times New Roman"/>
              </a:rPr>
              <a:t> (server-side)</a:t>
            </a:r>
            <a:endParaRPr lang="vi-VN" sz="2000" dirty="0">
              <a:latin typeface="Times New Roman"/>
              <a:cs typeface="Times New Roman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/>
                <a:cs typeface="Times New Roman"/>
              </a:rPr>
              <a:t>Ưu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điểm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khi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dùng</a:t>
            </a:r>
            <a:r>
              <a:rPr lang="en-US" sz="2000" b="1" dirty="0">
                <a:latin typeface="Times New Roman"/>
                <a:cs typeface="Times New Roman"/>
              </a:rPr>
              <a:t> Node.js</a:t>
            </a:r>
            <a:r>
              <a:rPr lang="vi-VN" sz="2000" b="1" dirty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/>
                <a:cs typeface="Times New Roman"/>
              </a:rPr>
              <a:t>Tính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đồng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nhất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sử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Javascript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xuyên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suốt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cả</a:t>
            </a:r>
            <a:r>
              <a:rPr lang="en-US" sz="2000" dirty="0">
                <a:latin typeface="Times New Roman"/>
                <a:cs typeface="Times New Roman"/>
              </a:rPr>
              <a:t> frontend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backend</a:t>
            </a:r>
            <a:endParaRPr lang="vi-VN" sz="2000" dirty="0">
              <a:latin typeface="Times New Roman"/>
              <a:cs typeface="Times New Roman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/>
                <a:cs typeface="Times New Roman"/>
              </a:rPr>
              <a:t>Hỗ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mạnh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</a:t>
            </a:r>
            <a:r>
              <a:rPr lang="vi-VN" sz="2000" dirty="0">
                <a:latin typeface="Times New Roman"/>
                <a:cs typeface="Times New Roman"/>
              </a:rPr>
              <a:t>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thông</a:t>
            </a:r>
            <a:r>
              <a:rPr lang="en-US" sz="2000" dirty="0">
                <a:latin typeface="Times New Roman"/>
                <a:cs typeface="Times New Roman"/>
              </a:rPr>
              <a:t> qua </a:t>
            </a:r>
            <a:r>
              <a:rPr lang="en-US" sz="2000" dirty="0" err="1">
                <a:latin typeface="Times New Roman"/>
                <a:cs typeface="Times New Roman"/>
              </a:rPr>
              <a:t>npm</a:t>
            </a:r>
            <a:endParaRPr lang="vi-VN" sz="2000" dirty="0">
              <a:latin typeface="Times New Roman"/>
              <a:cs typeface="Times New Roman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/>
                <a:cs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kiểm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soát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luồng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thực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thông</a:t>
            </a:r>
            <a:r>
              <a:rPr lang="en-US" sz="2000" dirty="0">
                <a:latin typeface="Times New Roman"/>
                <a:cs typeface="Times New Roman"/>
              </a:rPr>
              <a:t> qua c</a:t>
            </a:r>
            <a:r>
              <a:rPr lang="vi-VN" sz="2000" dirty="0">
                <a:latin typeface="Times New Roman"/>
                <a:cs typeface="Times New Roman"/>
              </a:rPr>
              <a:t>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chế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bất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đồng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bộ</a:t>
            </a:r>
            <a:r>
              <a:rPr lang="en-US" sz="2000" dirty="0">
                <a:latin typeface="Times New Roman"/>
                <a:cs typeface="Times New Roman"/>
              </a:rPr>
              <a:t> (asynchronous)</a:t>
            </a:r>
          </a:p>
        </p:txBody>
      </p:sp>
    </p:spTree>
    <p:extLst>
      <p:ext uri="{BB962C8B-B14F-4D97-AF65-F5344CB8AC3E}">
        <p14:creationId xmlns:p14="http://schemas.microsoft.com/office/powerpoint/2010/main" val="87002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A30DD4-300C-49BA-B3CC-3D5A3DD53906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1AEC0C1-EC65-4E07-95DE-DC803ED8F0BB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Tìm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hiểu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về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Express.js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50AA7E-6524-472A-9F9E-BEB4D5F04D5B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2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yriad Pro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3D8EDF-1B4A-4417-812A-CF38B6EED612}"/>
              </a:ext>
            </a:extLst>
          </p:cNvPr>
          <p:cNvSpPr txBox="1"/>
          <p:nvPr/>
        </p:nvSpPr>
        <p:spPr>
          <a:xfrm>
            <a:off x="928305" y="1587083"/>
            <a:ext cx="1033539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000" b="1" dirty="0">
                <a:latin typeface="Times New Roman"/>
                <a:cs typeface="Times New Roman"/>
              </a:rPr>
              <a:t>Khái niệm: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Express.js</a:t>
            </a:r>
            <a:r>
              <a:rPr lang="vi-VN" sz="2000" dirty="0">
                <a:latin typeface="Times New Roman"/>
                <a:cs typeface="Times New Roman"/>
              </a:rPr>
              <a:t> là một framework được xây dựng trên nền tảng của Node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r>
              <a:rPr lang="vi-VN" sz="2000" dirty="0">
                <a:latin typeface="Times New Roman"/>
                <a:cs typeface="Times New Roman"/>
              </a:rPr>
              <a:t>js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giúp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dàng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tạo</a:t>
            </a:r>
            <a:r>
              <a:rPr lang="en-US" sz="2000" dirty="0">
                <a:latin typeface="Times New Roman"/>
                <a:cs typeface="Times New Roman"/>
              </a:rPr>
              <a:t> ra </a:t>
            </a:r>
            <a:r>
              <a:rPr lang="en-US" sz="2000" dirty="0" err="1">
                <a:latin typeface="Times New Roman"/>
                <a:cs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ứng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dụng</a:t>
            </a:r>
            <a:r>
              <a:rPr lang="en-US" sz="2000" dirty="0">
                <a:latin typeface="Times New Roman"/>
                <a:cs typeface="Times New Roman"/>
              </a:rPr>
              <a:t> web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APIs.</a:t>
            </a:r>
            <a:endParaRPr lang="vi-VN" sz="2000" dirty="0">
              <a:latin typeface="Times New Roman"/>
              <a:cs typeface="Times New Roman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/>
                <a:cs typeface="Times New Roman"/>
              </a:rPr>
              <a:t>Ưu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điểm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khi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dùng</a:t>
            </a:r>
            <a:r>
              <a:rPr lang="en-US" sz="2000" b="1" dirty="0">
                <a:latin typeface="Times New Roman"/>
                <a:cs typeface="Times New Roman"/>
              </a:rPr>
              <a:t> Express.js</a:t>
            </a:r>
            <a:r>
              <a:rPr lang="vi-VN" sz="2000" b="1" dirty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Framework </a:t>
            </a:r>
            <a:r>
              <a:rPr lang="en-US" sz="2000" dirty="0" err="1">
                <a:latin typeface="Times New Roman"/>
                <a:cs typeface="Times New Roman"/>
              </a:rPr>
              <a:t>nhẹ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dàng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tiếp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cận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đối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với</a:t>
            </a:r>
            <a:r>
              <a:rPr lang="en-US" sz="2000" dirty="0">
                <a:latin typeface="Times New Roman"/>
                <a:cs typeface="Times New Roman"/>
              </a:rPr>
              <a:t> ng</a:t>
            </a:r>
            <a:r>
              <a:rPr lang="vi-VN" sz="2000" dirty="0">
                <a:latin typeface="Times New Roman"/>
                <a:cs typeface="Times New Roman"/>
              </a:rPr>
              <a:t>ư</a:t>
            </a:r>
            <a:r>
              <a:rPr lang="en-US" sz="2000" dirty="0" err="1">
                <a:latin typeface="Times New Roman"/>
                <a:cs typeface="Times New Roman"/>
              </a:rPr>
              <a:t>ời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mới</a:t>
            </a:r>
            <a:endParaRPr lang="vi-VN" sz="2000" dirty="0">
              <a:latin typeface="Times New Roman"/>
              <a:cs typeface="Times New Roman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/>
                <a:cs typeface="Times New Roman"/>
              </a:rPr>
              <a:t>Khả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năng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tổ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chức</a:t>
            </a:r>
            <a:r>
              <a:rPr lang="en-US" sz="2000" dirty="0">
                <a:latin typeface="Times New Roman"/>
                <a:cs typeface="Times New Roman"/>
              </a:rPr>
              <a:t> code </a:t>
            </a:r>
            <a:r>
              <a:rPr lang="en-US" sz="2000" dirty="0" err="1">
                <a:latin typeface="Times New Roman"/>
                <a:cs typeface="Times New Roman"/>
              </a:rPr>
              <a:t>rõ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ràng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dễ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mở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rộng</a:t>
            </a:r>
            <a:endParaRPr lang="vi-VN" sz="2000" dirty="0">
              <a:latin typeface="Times New Roman"/>
              <a:cs typeface="Times New Roman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/>
                <a:cs typeface="Times New Roman"/>
              </a:rPr>
              <a:t>Hỗ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trợ</a:t>
            </a:r>
            <a:r>
              <a:rPr lang="en-US" sz="2000" dirty="0">
                <a:latin typeface="Times New Roman"/>
                <a:cs typeface="Times New Roman"/>
              </a:rPr>
              <a:t> Middleware, Routing, Template Engine</a:t>
            </a:r>
          </a:p>
        </p:txBody>
      </p:sp>
    </p:spTree>
    <p:extLst>
      <p:ext uri="{BB962C8B-B14F-4D97-AF65-F5344CB8AC3E}">
        <p14:creationId xmlns:p14="http://schemas.microsoft.com/office/powerpoint/2010/main" val="118747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89A1A3-4524-41CA-811D-10DB5189DD8A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C974C3F-2825-4001-984E-EFFA2848F5BF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Routing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và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Middleware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6A5A03-DF4B-48FB-B42A-725DFA741BEC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D81253-C1B2-4E18-A551-5B9BE13B6264}"/>
              </a:ext>
            </a:extLst>
          </p:cNvPr>
          <p:cNvSpPr txBox="1"/>
          <p:nvPr/>
        </p:nvSpPr>
        <p:spPr>
          <a:xfrm>
            <a:off x="928305" y="1587083"/>
            <a:ext cx="1033539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Routing</a:t>
            </a:r>
            <a:r>
              <a:rPr lang="vi-VN" sz="2000" b="1" dirty="0">
                <a:latin typeface="Times New Roman"/>
                <a:cs typeface="Times New Roman"/>
              </a:rPr>
              <a:t>: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quá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định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tuyến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</a:rPr>
              <a:t> HTTP </a:t>
            </a:r>
            <a:r>
              <a:rPr lang="en-US" sz="2000" dirty="0" err="1">
                <a:latin typeface="Times New Roman"/>
                <a:cs typeface="Times New Roman"/>
              </a:rPr>
              <a:t>đến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đúng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xử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lý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vi-VN" sz="2000" dirty="0">
                <a:latin typeface="Times New Roman"/>
                <a:cs typeface="Times New Roman"/>
              </a:rPr>
              <a:t>Nó cho biết khi người dùng truy cập một đường dẫn nào đó, thì ứng dụng sẽ trả về nội dung gì.</a:t>
            </a: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4CB2AE-8BF2-439D-8C73-338BE2A76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51256"/>
              </p:ext>
            </p:extLst>
          </p:nvPr>
        </p:nvGraphicFramePr>
        <p:xfrm>
          <a:off x="1148889" y="2542502"/>
          <a:ext cx="4226758" cy="20205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3379">
                  <a:extLst>
                    <a:ext uri="{9D8B030D-6E8A-4147-A177-3AD203B41FA5}">
                      <a16:colId xmlns:a16="http://schemas.microsoft.com/office/drawing/2014/main" val="3112625403"/>
                    </a:ext>
                  </a:extLst>
                </a:gridCol>
                <a:gridCol w="2113379">
                  <a:extLst>
                    <a:ext uri="{9D8B030D-6E8A-4147-A177-3AD203B41FA5}">
                      <a16:colId xmlns:a16="http://schemas.microsoft.com/office/drawing/2014/main" val="995230239"/>
                    </a:ext>
                  </a:extLst>
                </a:gridCol>
              </a:tblGrid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0138"/>
                  </a:ext>
                </a:extLst>
              </a:tr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66081"/>
                  </a:ext>
                </a:extLst>
              </a:tr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17841"/>
                  </a:ext>
                </a:extLst>
              </a:tr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7465"/>
                  </a:ext>
                </a:extLst>
              </a:tr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37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EF40FA-EED7-4F27-AAE9-B0E16CD1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09" y="2542502"/>
            <a:ext cx="428684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89A1A3-4524-41CA-811D-10DB5189DD8A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C974C3F-2825-4001-984E-EFFA2848F5BF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Routing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và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Middleware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6A5A03-DF4B-48FB-B42A-725DFA741BEC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D81253-C1B2-4E18-A551-5B9BE13B6264}"/>
              </a:ext>
            </a:extLst>
          </p:cNvPr>
          <p:cNvSpPr txBox="1"/>
          <p:nvPr/>
        </p:nvSpPr>
        <p:spPr>
          <a:xfrm>
            <a:off x="928305" y="1587083"/>
            <a:ext cx="1033539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Middleware</a:t>
            </a:r>
            <a:r>
              <a:rPr lang="vi-VN" sz="2000" b="1" dirty="0">
                <a:latin typeface="Times New Roman"/>
                <a:cs typeface="Times New Roman"/>
              </a:rPr>
              <a:t>: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trung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gian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giữa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</a:rPr>
              <a:t> (request) </a:t>
            </a:r>
            <a:r>
              <a:rPr lang="en-US" sz="2000" dirty="0" err="1">
                <a:latin typeface="Times New Roman"/>
                <a:cs typeface="Times New Roman"/>
              </a:rPr>
              <a:t>và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phản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hồi</a:t>
            </a:r>
            <a:r>
              <a:rPr lang="en-US" sz="2000" dirty="0">
                <a:latin typeface="Times New Roman"/>
                <a:cs typeface="Times New Roman"/>
              </a:rPr>
              <a:t> (response). </a:t>
            </a:r>
            <a:r>
              <a:rPr lang="en-US" sz="2000" dirty="0" err="1">
                <a:latin typeface="Times New Roman"/>
                <a:cs typeface="Times New Roman"/>
              </a:rPr>
              <a:t>Chúng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thể</a:t>
            </a:r>
            <a:r>
              <a:rPr lang="en-US" sz="2000" dirty="0">
                <a:latin typeface="Times New Roman"/>
                <a:cs typeface="Times New Roman"/>
              </a:rPr>
              <a:t> can </a:t>
            </a:r>
            <a:r>
              <a:rPr lang="en-US" sz="2000" dirty="0" err="1">
                <a:latin typeface="Times New Roman"/>
                <a:cs typeface="Times New Roman"/>
              </a:rPr>
              <a:t>thiệp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kiểm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tra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xử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hoặc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chuyển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tiếp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yêu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cầu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đến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các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hàm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khác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vi-VN" sz="20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98B289-8639-4067-8931-F0232633F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26074"/>
              </p:ext>
            </p:extLst>
          </p:nvPr>
        </p:nvGraphicFramePr>
        <p:xfrm>
          <a:off x="502177" y="2418735"/>
          <a:ext cx="5428106" cy="32082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6000">
                  <a:extLst>
                    <a:ext uri="{9D8B030D-6E8A-4147-A177-3AD203B41FA5}">
                      <a16:colId xmlns:a16="http://schemas.microsoft.com/office/drawing/2014/main" val="3112625403"/>
                    </a:ext>
                  </a:extLst>
                </a:gridCol>
                <a:gridCol w="2682106">
                  <a:extLst>
                    <a:ext uri="{9D8B030D-6E8A-4147-A177-3AD203B41FA5}">
                      <a16:colId xmlns:a16="http://schemas.microsoft.com/office/drawing/2014/main" val="995230239"/>
                    </a:ext>
                  </a:extLst>
                </a:gridCol>
              </a:tblGrid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middleware </a:t>
                      </a:r>
                    </a:p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00138"/>
                  </a:ext>
                </a:extLst>
              </a:tr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express.json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JSON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766081"/>
                  </a:ext>
                </a:extLst>
              </a:tr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express.static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tĩnh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CSS, JS...)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817841"/>
                  </a:ext>
                </a:extLst>
              </a:tr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morgan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77465"/>
                  </a:ext>
                </a:extLst>
              </a:tr>
              <a:tr h="404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helmet()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 mật cơ bản cho HTTP headers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5537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A8FE089-2DA8-4AD1-828A-C91A9215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20" y="2498332"/>
            <a:ext cx="5692039" cy="30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ppy cartoon bee">
            <a:hlinkClick r:id="rId3"/>
            <a:extLst>
              <a:ext uri="{FF2B5EF4-FFF2-40B4-BE49-F238E27FC236}">
                <a16:creationId xmlns:a16="http://schemas.microsoft.com/office/drawing/2014/main" id="{ACABAC6F-C45E-8078-1CA6-BA6212421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219200"/>
            <a:ext cx="4438650" cy="4648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37C80F5-7786-4C72-8CD1-A1A23C4B79B0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304D5CD-B978-4CF4-8996-D06C2BB8C2EF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Demo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FEBEE9-3B02-4063-87FF-C353119D8D86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4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yriad Pro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4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29BBD-9B19-E2D5-5982-328430F46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ACA6C24-5B62-F1B9-4C2A-8CAD58B5622A}"/>
              </a:ext>
            </a:extLst>
          </p:cNvPr>
          <p:cNvSpPr txBox="1"/>
          <p:nvPr/>
        </p:nvSpPr>
        <p:spPr>
          <a:xfrm>
            <a:off x="1387737" y="1291894"/>
            <a:ext cx="1018222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 marL="400050" lvl="1" indent="-342900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quiz: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Teams Meeting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“Daily Training - TT PTUD (ITD)”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47B4E3-F372-4407-882C-4E9EECD7323A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D9EC8C4-812F-45BE-A004-F6612AC8158C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Bài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kiểm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tra</a:t>
              </a:r>
              <a:endParaRPr lang="en-US" altLang="zh-CN" sz="2800" b="1" kern="0" dirty="0">
                <a:solidFill>
                  <a:prstClr val="black"/>
                </a:solidFill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C72F65-9EEB-47B1-BB10-698D18775E95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3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506" y="2590800"/>
            <a:ext cx="4537019" cy="8382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Bauhaus-Medium" panose="02020500000000000000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26" y="640195"/>
            <a:ext cx="5006109" cy="50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410</Words>
  <Application>Microsoft Office PowerPoint</Application>
  <PresentationFormat>Widescreen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Bauhaus-Medium</vt:lpstr>
      <vt:lpstr>Calibri</vt:lpstr>
      <vt:lpstr>Calibri Light</vt:lpstr>
      <vt:lpstr>Courier New</vt:lpstr>
      <vt:lpstr>Myriad Pro</vt:lpstr>
      <vt:lpstr>Open Sans</vt:lpstr>
      <vt:lpstr>Times New Roman</vt:lpstr>
      <vt:lpstr>Wingdings</vt:lpstr>
      <vt:lpstr>Office Theme</vt:lpstr>
      <vt:lpstr>Xây Dựng RESTful API Sử Dụng Express.js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 Thanh Phong</dc:creator>
  <cp:keywords>phongnt19@hdbank.com</cp:keywords>
  <cp:lastModifiedBy>Nguyễn Khắc Nghiêm</cp:lastModifiedBy>
  <cp:revision>62</cp:revision>
  <cp:lastPrinted>2017-10-13T14:15:05Z</cp:lastPrinted>
  <dcterms:created xsi:type="dcterms:W3CDTF">2017-10-06T05:24:20Z</dcterms:created>
  <dcterms:modified xsi:type="dcterms:W3CDTF">2025-04-16T06:49:30Z</dcterms:modified>
</cp:coreProperties>
</file>