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27A"/>
    <a:srgbClr val="424100"/>
    <a:srgbClr val="004242"/>
    <a:srgbClr val="54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24"/>
  </p:normalViewPr>
  <p:slideViewPr>
    <p:cSldViewPr snapToGrid="0" snapToObjects="1">
      <p:cViewPr varScale="1">
        <p:scale>
          <a:sx n="72" d="100"/>
          <a:sy n="72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04E107-17DF-6748-A018-5895F8FAAE2B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D050-7133-944E-8563-6099D98C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129" y="2205317"/>
            <a:ext cx="2747684" cy="735107"/>
          </a:xfrm>
          <a:effectLst>
            <a:outerShdw dist="50800" sx="200000" sy="200000" algn="ctr" rotWithShape="0">
              <a:srgbClr val="000000">
                <a:alpha val="0"/>
              </a:srgbClr>
            </a:outerShdw>
          </a:effectLst>
        </p:spPr>
        <p:txBody>
          <a:bodyPr anchor="t"/>
          <a:lstStyle/>
          <a:p>
            <a:pPr algn="l"/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Long</a:t>
            </a:r>
            <a:r>
              <a:rPr kumimoji="1" lang="en-US" altLang="ko-KR" sz="4000" dirty="0"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FFC000"/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Life</a:t>
            </a:r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School</a:t>
            </a:r>
            <a:endParaRPr kumimoji="1" lang="ko-KR" altLang="en-US" sz="4000" dirty="0">
              <a:solidFill>
                <a:schemeClr val="bg2">
                  <a:lumMod val="10000"/>
                </a:schemeClr>
              </a:solidFill>
              <a:effectLst>
                <a:glow>
                  <a:schemeClr val="accent1"/>
                </a:glow>
                <a:outerShdw dist="38100" sx="200000" sy="200000" algn="t" rotWithShape="0">
                  <a:prstClr val="black">
                    <a:alpha val="0"/>
                  </a:prstClr>
                </a:outerShdw>
              </a:effectLst>
              <a:latin typeface="Haettenschweiler" panose="020B0706040902060204" pitchFamily="34" charset="0"/>
              <a:ea typeface="YDIYGO360" panose="02030504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D3715EA-B123-0143-8E94-CDF7B0E19C92}"/>
              </a:ext>
            </a:extLst>
          </p:cNvPr>
          <p:cNvSpPr txBox="1">
            <a:spLocks/>
          </p:cNvSpPr>
          <p:nvPr/>
        </p:nvSpPr>
        <p:spPr>
          <a:xfrm>
            <a:off x="2380129" y="3397623"/>
            <a:ext cx="2747684" cy="735107"/>
          </a:xfrm>
          <a:prstGeom prst="rect">
            <a:avLst/>
          </a:prstGeom>
          <a:effectLst>
            <a:outerShdw dist="50800" sx="200000" sy="2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Long</a:t>
            </a:r>
            <a:r>
              <a:rPr kumimoji="1" lang="en-US" altLang="ko-KR" sz="4000" dirty="0"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FFC000"/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Life</a:t>
            </a:r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School</a:t>
            </a:r>
            <a:endParaRPr kumimoji="1" lang="ko-KR" altLang="en-US" sz="4000" dirty="0">
              <a:solidFill>
                <a:schemeClr val="bg2">
                  <a:lumMod val="10000"/>
                </a:schemeClr>
              </a:solidFill>
              <a:effectLst>
                <a:glow>
                  <a:schemeClr val="accent1"/>
                </a:glow>
                <a:outerShdw dist="38100" sx="200000" sy="200000" algn="t" rotWithShape="0">
                  <a:prstClr val="black">
                    <a:alpha val="0"/>
                  </a:prstClr>
                </a:outerShdw>
              </a:effectLst>
              <a:latin typeface="Haettenschweiler" panose="020B0706040902060204" pitchFamily="34" charset="0"/>
              <a:ea typeface="YDIYGO360" panose="020305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3DD395-60E5-1A43-A750-EEF6B3E142E9}"/>
              </a:ext>
            </a:extLst>
          </p:cNvPr>
          <p:cNvGrpSpPr/>
          <p:nvPr/>
        </p:nvGrpSpPr>
        <p:grpSpPr>
          <a:xfrm>
            <a:off x="2115671" y="665472"/>
            <a:ext cx="2747684" cy="735107"/>
            <a:chOff x="5457267" y="3307976"/>
            <a:chExt cx="2747684" cy="73510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0E2A33A3-DE3C-0B45-A5E3-0D388DF26ECE}"/>
                </a:ext>
              </a:extLst>
            </p:cNvPr>
            <p:cNvSpPr txBox="1">
              <a:spLocks/>
            </p:cNvSpPr>
            <p:nvPr/>
          </p:nvSpPr>
          <p:spPr>
            <a:xfrm>
              <a:off x="5457267" y="3307976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sp>
          <p:nvSpPr>
            <p:cNvPr id="11" name="포인트가 4개인 별 10">
              <a:extLst>
                <a:ext uri="{FF2B5EF4-FFF2-40B4-BE49-F238E27FC236}">
                  <a16:creationId xmlns:a16="http://schemas.microsoft.com/office/drawing/2014/main" id="{D2EED1DE-00C7-BF48-AFF4-83A43CF1A97C}"/>
                </a:ext>
              </a:extLst>
            </p:cNvPr>
            <p:cNvSpPr/>
            <p:nvPr/>
          </p:nvSpPr>
          <p:spPr>
            <a:xfrm flipH="1">
              <a:off x="6705602" y="3433478"/>
              <a:ext cx="197223" cy="125506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982EEB-1B07-7345-900E-E66051836EB3}"/>
              </a:ext>
            </a:extLst>
          </p:cNvPr>
          <p:cNvGrpSpPr/>
          <p:nvPr/>
        </p:nvGrpSpPr>
        <p:grpSpPr>
          <a:xfrm>
            <a:off x="5127812" y="1400579"/>
            <a:ext cx="2747684" cy="733855"/>
            <a:chOff x="5127812" y="1331257"/>
            <a:chExt cx="2747684" cy="735107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1426421-1E0A-B14D-86D9-EBAB1AD01B90}"/>
                </a:ext>
              </a:extLst>
            </p:cNvPr>
            <p:cNvSpPr txBox="1">
              <a:spLocks/>
            </p:cNvSpPr>
            <p:nvPr/>
          </p:nvSpPr>
          <p:spPr>
            <a:xfrm>
              <a:off x="5127812" y="1331257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School</a:t>
              </a:r>
              <a:endParaRPr kumimoji="1" lang="ko-KR" altLang="en-US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BCB042D1-7558-B74A-804E-6059FC53FA3A}"/>
                </a:ext>
              </a:extLst>
            </p:cNvPr>
            <p:cNvCxnSpPr>
              <a:cxnSpLocks/>
            </p:cNvCxnSpPr>
            <p:nvPr/>
          </p:nvCxnSpPr>
          <p:spPr>
            <a:xfrm>
              <a:off x="5190565" y="1976719"/>
              <a:ext cx="25190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040DB7-E3EF-F84A-86FE-9C085C41FCBA}"/>
              </a:ext>
            </a:extLst>
          </p:cNvPr>
          <p:cNvGrpSpPr/>
          <p:nvPr/>
        </p:nvGrpSpPr>
        <p:grpSpPr>
          <a:xfrm>
            <a:off x="5611906" y="2870790"/>
            <a:ext cx="2747684" cy="733855"/>
            <a:chOff x="5127812" y="1331257"/>
            <a:chExt cx="2747684" cy="73510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58A57C05-E56B-A848-8E47-6BB8240B13FD}"/>
                </a:ext>
              </a:extLst>
            </p:cNvPr>
            <p:cNvSpPr txBox="1">
              <a:spLocks/>
            </p:cNvSpPr>
            <p:nvPr/>
          </p:nvSpPr>
          <p:spPr>
            <a:xfrm>
              <a:off x="5127812" y="1331257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321EB88E-2221-7949-90FF-9F2ED4FA4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66012" y="1976719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B09327-FF53-844D-8AFC-FB8E00E06451}"/>
              </a:ext>
            </a:extLst>
          </p:cNvPr>
          <p:cNvGrpSpPr/>
          <p:nvPr/>
        </p:nvGrpSpPr>
        <p:grpSpPr>
          <a:xfrm>
            <a:off x="3677770" y="4777093"/>
            <a:ext cx="3025590" cy="733855"/>
            <a:chOff x="5759822" y="3703675"/>
            <a:chExt cx="3025590" cy="733855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909ADA18-39E0-6348-B308-3FF0CCD5F3EF}"/>
                </a:ext>
              </a:extLst>
            </p:cNvPr>
            <p:cNvSpPr txBox="1">
              <a:spLocks/>
            </p:cNvSpPr>
            <p:nvPr/>
          </p:nvSpPr>
          <p:spPr>
            <a:xfrm>
              <a:off x="5759822" y="3703675"/>
              <a:ext cx="3025590" cy="733855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 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 </a:t>
              </a:r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E5A4910-0791-F84E-A3D9-0DC02184B293}"/>
                </a:ext>
              </a:extLst>
            </p:cNvPr>
            <p:cNvSpPr/>
            <p:nvPr/>
          </p:nvSpPr>
          <p:spPr>
            <a:xfrm>
              <a:off x="6593539" y="3854722"/>
              <a:ext cx="828000" cy="504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3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D050-7133-944E-8563-6099D98C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129" y="2205317"/>
            <a:ext cx="2747684" cy="735107"/>
          </a:xfrm>
          <a:effectLst>
            <a:outerShdw dist="50800" sx="200000" sy="200000" algn="ctr" rotWithShape="0">
              <a:srgbClr val="000000">
                <a:alpha val="0"/>
              </a:srgbClr>
            </a:outerShdw>
          </a:effectLst>
        </p:spPr>
        <p:txBody>
          <a:bodyPr anchor="t"/>
          <a:lstStyle/>
          <a:p>
            <a:pPr algn="l"/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Long</a:t>
            </a:r>
            <a:r>
              <a:rPr kumimoji="1" lang="en-US" altLang="ko-KR" sz="4000" dirty="0"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FFC000"/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Life</a:t>
            </a:r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School</a:t>
            </a:r>
            <a:endParaRPr kumimoji="1" lang="ko-KR" altLang="en-US" sz="4000" dirty="0">
              <a:solidFill>
                <a:schemeClr val="bg2">
                  <a:lumMod val="10000"/>
                </a:schemeClr>
              </a:solidFill>
              <a:effectLst>
                <a:glow>
                  <a:schemeClr val="accent1"/>
                </a:glow>
                <a:outerShdw dist="38100" sx="200000" sy="200000" algn="t" rotWithShape="0">
                  <a:prstClr val="black">
                    <a:alpha val="0"/>
                  </a:prstClr>
                </a:outerShdw>
              </a:effectLst>
              <a:latin typeface="Haettenschweiler" panose="020B0706040902060204" pitchFamily="34" charset="0"/>
              <a:ea typeface="YDIYGO360" panose="02030504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D3715EA-B123-0143-8E94-CDF7B0E19C92}"/>
              </a:ext>
            </a:extLst>
          </p:cNvPr>
          <p:cNvSpPr txBox="1">
            <a:spLocks/>
          </p:cNvSpPr>
          <p:nvPr/>
        </p:nvSpPr>
        <p:spPr>
          <a:xfrm>
            <a:off x="2380129" y="3397623"/>
            <a:ext cx="2747684" cy="735107"/>
          </a:xfrm>
          <a:prstGeom prst="rect">
            <a:avLst/>
          </a:prstGeom>
          <a:effectLst>
            <a:outerShdw dist="50800" sx="200000" sy="2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Long</a:t>
            </a:r>
            <a:r>
              <a:rPr kumimoji="1" lang="en-US" altLang="ko-KR" sz="4000" dirty="0"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</a:t>
            </a:r>
            <a:r>
              <a:rPr kumimoji="1" lang="en-US" altLang="ko-KR" sz="4000" dirty="0">
                <a:solidFill>
                  <a:srgbClr val="FFC000"/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Life</a:t>
            </a:r>
            <a:r>
              <a:rPr kumimoji="1" lang="en-US" altLang="ko-KR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Hiragino Kaku Gothic Std W8" panose="020B0800000000000000" pitchFamily="34" charset="-128"/>
              </a:rPr>
              <a:t> School</a:t>
            </a:r>
            <a:endParaRPr kumimoji="1" lang="ko-KR" altLang="en-US" sz="4000" dirty="0">
              <a:solidFill>
                <a:schemeClr val="bg2">
                  <a:lumMod val="10000"/>
                </a:schemeClr>
              </a:solidFill>
              <a:effectLst>
                <a:glow>
                  <a:schemeClr val="accent1"/>
                </a:glow>
                <a:outerShdw dist="38100" sx="200000" sy="200000" algn="t" rotWithShape="0">
                  <a:prstClr val="black">
                    <a:alpha val="0"/>
                  </a:prstClr>
                </a:outerShdw>
              </a:effectLst>
              <a:latin typeface="Haettenschweiler" panose="020B0706040902060204" pitchFamily="34" charset="0"/>
              <a:ea typeface="YDIYGO360" panose="020305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3DD395-60E5-1A43-A750-EEF6B3E142E9}"/>
              </a:ext>
            </a:extLst>
          </p:cNvPr>
          <p:cNvGrpSpPr/>
          <p:nvPr/>
        </p:nvGrpSpPr>
        <p:grpSpPr>
          <a:xfrm>
            <a:off x="2115671" y="665472"/>
            <a:ext cx="2747684" cy="735107"/>
            <a:chOff x="5457267" y="3307976"/>
            <a:chExt cx="2747684" cy="73510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0E2A33A3-DE3C-0B45-A5E3-0D388DF26ECE}"/>
                </a:ext>
              </a:extLst>
            </p:cNvPr>
            <p:cNvSpPr txBox="1">
              <a:spLocks/>
            </p:cNvSpPr>
            <p:nvPr/>
          </p:nvSpPr>
          <p:spPr>
            <a:xfrm>
              <a:off x="5457267" y="3307976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sp>
          <p:nvSpPr>
            <p:cNvPr id="11" name="포인트가 4개인 별 10">
              <a:extLst>
                <a:ext uri="{FF2B5EF4-FFF2-40B4-BE49-F238E27FC236}">
                  <a16:creationId xmlns:a16="http://schemas.microsoft.com/office/drawing/2014/main" id="{D2EED1DE-00C7-BF48-AFF4-83A43CF1A97C}"/>
                </a:ext>
              </a:extLst>
            </p:cNvPr>
            <p:cNvSpPr/>
            <p:nvPr/>
          </p:nvSpPr>
          <p:spPr>
            <a:xfrm flipH="1">
              <a:off x="6705602" y="3433478"/>
              <a:ext cx="197223" cy="125506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982EEB-1B07-7345-900E-E66051836EB3}"/>
              </a:ext>
            </a:extLst>
          </p:cNvPr>
          <p:cNvGrpSpPr/>
          <p:nvPr/>
        </p:nvGrpSpPr>
        <p:grpSpPr>
          <a:xfrm>
            <a:off x="5127812" y="1400579"/>
            <a:ext cx="2747684" cy="733855"/>
            <a:chOff x="5127812" y="1331257"/>
            <a:chExt cx="2747684" cy="735107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1426421-1E0A-B14D-86D9-EBAB1AD01B90}"/>
                </a:ext>
              </a:extLst>
            </p:cNvPr>
            <p:cNvSpPr txBox="1">
              <a:spLocks/>
            </p:cNvSpPr>
            <p:nvPr/>
          </p:nvSpPr>
          <p:spPr>
            <a:xfrm>
              <a:off x="5127812" y="1331257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School</a:t>
              </a:r>
              <a:endParaRPr kumimoji="1" lang="ko-KR" altLang="en-US" sz="4000" dirty="0">
                <a:solidFill>
                  <a:schemeClr val="bg2">
                    <a:lumMod val="10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BCB042D1-7558-B74A-804E-6059FC53FA3A}"/>
                </a:ext>
              </a:extLst>
            </p:cNvPr>
            <p:cNvCxnSpPr>
              <a:cxnSpLocks/>
            </p:cNvCxnSpPr>
            <p:nvPr/>
          </p:nvCxnSpPr>
          <p:spPr>
            <a:xfrm>
              <a:off x="5190565" y="1976719"/>
              <a:ext cx="25190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040DB7-E3EF-F84A-86FE-9C085C41FCBA}"/>
              </a:ext>
            </a:extLst>
          </p:cNvPr>
          <p:cNvGrpSpPr/>
          <p:nvPr/>
        </p:nvGrpSpPr>
        <p:grpSpPr>
          <a:xfrm>
            <a:off x="5611906" y="2870790"/>
            <a:ext cx="2747684" cy="733855"/>
            <a:chOff x="5127812" y="1331257"/>
            <a:chExt cx="2747684" cy="73510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58A57C05-E56B-A848-8E47-6BB8240B13FD}"/>
                </a:ext>
              </a:extLst>
            </p:cNvPr>
            <p:cNvSpPr txBox="1">
              <a:spLocks/>
            </p:cNvSpPr>
            <p:nvPr/>
          </p:nvSpPr>
          <p:spPr>
            <a:xfrm>
              <a:off x="5127812" y="1331257"/>
              <a:ext cx="2747684" cy="735107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bg2">
                      <a:lumMod val="1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</a:t>
              </a:r>
              <a:r>
                <a:rPr kumimoji="1" lang="en-US" altLang="ko-KR" sz="4000" dirty="0">
                  <a:solidFill>
                    <a:schemeClr val="bg2">
                      <a:lumMod val="25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chemeClr val="bg2">
                    <a:lumMod val="25000"/>
                  </a:schemeClr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321EB88E-2221-7949-90FF-9F2ED4FA4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66012" y="1976719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CB09327-FF53-844D-8AFC-FB8E00E06451}"/>
              </a:ext>
            </a:extLst>
          </p:cNvPr>
          <p:cNvGrpSpPr/>
          <p:nvPr/>
        </p:nvGrpSpPr>
        <p:grpSpPr>
          <a:xfrm>
            <a:off x="3677770" y="4777093"/>
            <a:ext cx="3025590" cy="733855"/>
            <a:chOff x="5759822" y="3703675"/>
            <a:chExt cx="3025590" cy="733855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909ADA18-39E0-6348-B308-3FF0CCD5F3EF}"/>
                </a:ext>
              </a:extLst>
            </p:cNvPr>
            <p:cNvSpPr txBox="1">
              <a:spLocks/>
            </p:cNvSpPr>
            <p:nvPr/>
          </p:nvSpPr>
          <p:spPr>
            <a:xfrm>
              <a:off x="5759822" y="3703675"/>
              <a:ext cx="3025590" cy="733855"/>
            </a:xfrm>
            <a:prstGeom prst="rect">
              <a:avLst/>
            </a:prstGeom>
            <a:effectLst>
              <a:outerShdw dist="50800" sx="200000" sy="200000" algn="ctr" rotWithShape="0">
                <a:srgbClr val="000000">
                  <a:alpha val="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8000" kern="1200">
                  <a:solidFill>
                    <a:schemeClr val="tx2"/>
                  </a:solidFill>
                  <a:effectLst>
                    <a:outerShdw blurRad="63500" dist="38100" dir="5400000" algn="t" rotWithShape="0">
                      <a:prstClr val="black">
                        <a:alpha val="25000"/>
                      </a:prstClr>
                    </a:outerShdw>
                  </a:effectLst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4000" dirty="0">
                  <a:solidFill>
                    <a:srgbClr val="004242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Long</a:t>
              </a:r>
              <a:r>
                <a:rPr kumimoji="1"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 </a:t>
              </a:r>
              <a:r>
                <a:rPr kumimoji="1" lang="en-US" altLang="ko-KR" sz="4000" dirty="0">
                  <a:solidFill>
                    <a:srgbClr val="FFC000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Life</a:t>
              </a:r>
              <a:r>
                <a:rPr kumimoji="1"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  </a:t>
              </a:r>
              <a:r>
                <a:rPr kumimoji="1" lang="en-US" altLang="ko-KR" sz="4000" dirty="0">
                  <a:solidFill>
                    <a:srgbClr val="004242"/>
                  </a:solidFill>
                  <a:effectLst>
                    <a:glow>
                      <a:schemeClr val="accent1"/>
                    </a:glow>
                    <a:outerShdw dist="38100" sx="200000" sy="200000" algn="t" rotWithShape="0">
                      <a:prstClr val="black">
                        <a:alpha val="0"/>
                      </a:prstClr>
                    </a:outerShdw>
                  </a:effectLst>
                  <a:latin typeface="Haettenschweiler" panose="020B0706040902060204" pitchFamily="34" charset="0"/>
                  <a:ea typeface="Hiragino Kaku Gothic Std W8" panose="020B0800000000000000" pitchFamily="34" charset="-128"/>
                </a:rPr>
                <a:t>School</a:t>
              </a:r>
              <a:endParaRPr kumimoji="1" lang="ko-KR" altLang="en-US" sz="4000" dirty="0">
                <a:solidFill>
                  <a:srgbClr val="004242"/>
                </a:solidFill>
                <a:effectLst>
                  <a:glow>
                    <a:schemeClr val="accent1"/>
                  </a:glow>
                  <a:outerShdw dist="38100" sx="200000" sy="200000" algn="t" rotWithShape="0">
                    <a:prstClr val="black">
                      <a:alpha val="0"/>
                    </a:prstClr>
                  </a:outerShdw>
                </a:effectLst>
                <a:latin typeface="Haettenschweiler" panose="020B0706040902060204" pitchFamily="34" charset="0"/>
                <a:ea typeface="YDIYGO360" panose="02030504000101010101" pitchFamily="18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E5A4910-0791-F84E-A3D9-0DC02184B293}"/>
                </a:ext>
              </a:extLst>
            </p:cNvPr>
            <p:cNvSpPr/>
            <p:nvPr/>
          </p:nvSpPr>
          <p:spPr>
            <a:xfrm>
              <a:off x="6593539" y="3854722"/>
              <a:ext cx="828000" cy="504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9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27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23032</TotalTime>
  <Words>36</Words>
  <Application>Microsoft Macintosh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맑은 고딕</vt:lpstr>
      <vt:lpstr>Hiragino Kaku Gothic Std W8</vt:lpstr>
      <vt:lpstr>HY중고딕</vt:lpstr>
      <vt:lpstr>YDIYGO360</vt:lpstr>
      <vt:lpstr>Arial</vt:lpstr>
      <vt:lpstr>Century Gothic</vt:lpstr>
      <vt:lpstr>Courier New</vt:lpstr>
      <vt:lpstr>Haettenschweiler</vt:lpstr>
      <vt:lpstr>Palatino Linotype</vt:lpstr>
      <vt:lpstr>Default Theme</vt:lpstr>
      <vt:lpstr>Long Life School</vt:lpstr>
      <vt:lpstr>Long Life School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Life School</dc:title>
  <dc:creator>peterLee</dc:creator>
  <cp:lastModifiedBy>peterLee</cp:lastModifiedBy>
  <cp:revision>8</cp:revision>
  <dcterms:created xsi:type="dcterms:W3CDTF">2019-03-11T13:33:36Z</dcterms:created>
  <dcterms:modified xsi:type="dcterms:W3CDTF">2019-03-27T13:26:02Z</dcterms:modified>
</cp:coreProperties>
</file>