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58"/>
    <p:restoredTop sz="94675"/>
  </p:normalViewPr>
  <p:slideViewPr>
    <p:cSldViewPr snapToGrid="0" snapToObjects="1">
      <p:cViewPr varScale="1">
        <p:scale>
          <a:sx n="85" d="100"/>
          <a:sy n="85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04E107-17DF-6748-A018-5895F8FAAE2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264DB0A-D9DD-9E4B-8B9B-35C7F2C09D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DE3FC86-60C5-E74E-BA17-D0B7CC713473}"/>
              </a:ext>
            </a:extLst>
          </p:cNvPr>
          <p:cNvGrpSpPr/>
          <p:nvPr/>
        </p:nvGrpSpPr>
        <p:grpSpPr>
          <a:xfrm>
            <a:off x="1274165" y="2908092"/>
            <a:ext cx="3417756" cy="1349115"/>
            <a:chOff x="1274165" y="2908092"/>
            <a:chExt cx="3417756" cy="13491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BD26012-9073-E546-92C0-F998CBC1BEEC}"/>
                </a:ext>
              </a:extLst>
            </p:cNvPr>
            <p:cNvSpPr/>
            <p:nvPr/>
          </p:nvSpPr>
          <p:spPr>
            <a:xfrm>
              <a:off x="1304144" y="2908092"/>
              <a:ext cx="3387777" cy="1349115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FF5EFE-8191-D741-BBC5-2C9F34182350}"/>
                </a:ext>
              </a:extLst>
            </p:cNvPr>
            <p:cNvSpPr txBox="1"/>
            <p:nvPr/>
          </p:nvSpPr>
          <p:spPr>
            <a:xfrm>
              <a:off x="1364104" y="3242101"/>
              <a:ext cx="3267856" cy="830997"/>
            </a:xfrm>
            <a:prstGeom prst="rect">
              <a:avLst/>
            </a:prstGeom>
            <a:noFill/>
            <a:ln w="889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5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Python2</a:t>
              </a:r>
              <a:endParaRPr kumimoji="1" lang="ko-Kore-KR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2D2AE7-52CB-8845-83A2-956941C1BC86}"/>
                </a:ext>
              </a:extLst>
            </p:cNvPr>
            <p:cNvGrpSpPr/>
            <p:nvPr/>
          </p:nvGrpSpPr>
          <p:grpSpPr>
            <a:xfrm>
              <a:off x="1274165" y="2972715"/>
              <a:ext cx="1199214" cy="369332"/>
              <a:chOff x="4640181" y="2132588"/>
              <a:chExt cx="1392636" cy="504906"/>
            </a:xfrm>
          </p:grpSpPr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93756B4D-1473-3B46-8A8D-5B97911033AD}"/>
                  </a:ext>
                </a:extLst>
              </p:cNvPr>
              <p:cNvSpPr/>
              <p:nvPr/>
            </p:nvSpPr>
            <p:spPr>
              <a:xfrm>
                <a:off x="4796852" y="2173574"/>
                <a:ext cx="1079292" cy="40473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6C0013-8860-FB4E-A081-6B291BDF627E}"/>
                  </a:ext>
                </a:extLst>
              </p:cNvPr>
              <p:cNvSpPr txBox="1"/>
              <p:nvPr/>
            </p:nvSpPr>
            <p:spPr>
              <a:xfrm>
                <a:off x="4640181" y="2132588"/>
                <a:ext cx="1392636" cy="50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solidFill>
                      <a:srgbClr val="FF0000"/>
                    </a:solidFill>
                    <a:latin typeface="+mj-ea"/>
                    <a:ea typeface="+mj-ea"/>
                  </a:rPr>
                  <a:t>English</a:t>
                </a:r>
                <a:endParaRPr kumimoji="1" lang="ko-Kore-KR" altLang="en-US" sz="1400" spc="12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C1C9CFF-3BF2-6845-AA0A-55ACA42CD22B}"/>
              </a:ext>
            </a:extLst>
          </p:cNvPr>
          <p:cNvGrpSpPr/>
          <p:nvPr/>
        </p:nvGrpSpPr>
        <p:grpSpPr>
          <a:xfrm>
            <a:off x="1364104" y="1093975"/>
            <a:ext cx="3267856" cy="742083"/>
            <a:chOff x="1364104" y="1093975"/>
            <a:chExt cx="3267856" cy="7420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406CD5-8250-A54C-B502-78A5D2B065D5}"/>
                </a:ext>
              </a:extLst>
            </p:cNvPr>
            <p:cNvSpPr txBox="1"/>
            <p:nvPr/>
          </p:nvSpPr>
          <p:spPr>
            <a:xfrm>
              <a:off x="1364104" y="1282060"/>
              <a:ext cx="3267856" cy="553998"/>
            </a:xfrm>
            <a:prstGeom prst="rect">
              <a:avLst/>
            </a:prstGeom>
            <a:noFill/>
            <a:ln w="889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Python2</a:t>
              </a:r>
              <a:endParaRPr kumimoji="1" lang="ko-Kore-KR" alt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96680B0-164E-9448-B0DF-14F3226DFFF2}"/>
                </a:ext>
              </a:extLst>
            </p:cNvPr>
            <p:cNvSpPr/>
            <p:nvPr/>
          </p:nvSpPr>
          <p:spPr>
            <a:xfrm>
              <a:off x="2253074" y="1127778"/>
              <a:ext cx="954822" cy="265765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3A7C4F-2E71-6640-B97D-5795FCC109DA}"/>
                </a:ext>
              </a:extLst>
            </p:cNvPr>
            <p:cNvSpPr txBox="1"/>
            <p:nvPr/>
          </p:nvSpPr>
          <p:spPr>
            <a:xfrm>
              <a:off x="2033441" y="1093975"/>
              <a:ext cx="1394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FF0000"/>
                  </a:solidFill>
                  <a:latin typeface="+mj-ea"/>
                  <a:ea typeface="+mj-ea"/>
                </a:rPr>
                <a:t>English</a:t>
              </a:r>
              <a:endParaRPr kumimoji="1" lang="ko-Kore-KR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3216A21-1CD2-584B-948E-5E1B1CBC6CD4}"/>
              </a:ext>
            </a:extLst>
          </p:cNvPr>
          <p:cNvGrpSpPr/>
          <p:nvPr/>
        </p:nvGrpSpPr>
        <p:grpSpPr>
          <a:xfrm>
            <a:off x="5069173" y="2908092"/>
            <a:ext cx="3387777" cy="1349115"/>
            <a:chOff x="1304144" y="2908092"/>
            <a:chExt cx="3387777" cy="134911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C78EC7-A1C2-934B-AF5E-3A511B7FA88F}"/>
                </a:ext>
              </a:extLst>
            </p:cNvPr>
            <p:cNvSpPr/>
            <p:nvPr/>
          </p:nvSpPr>
          <p:spPr>
            <a:xfrm>
              <a:off x="1304144" y="2908092"/>
              <a:ext cx="3387777" cy="1349115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871FCC-D911-B645-9A48-7BA42B2BB0B8}"/>
                </a:ext>
              </a:extLst>
            </p:cNvPr>
            <p:cNvSpPr txBox="1"/>
            <p:nvPr/>
          </p:nvSpPr>
          <p:spPr>
            <a:xfrm>
              <a:off x="1364104" y="3242101"/>
              <a:ext cx="3267856" cy="830997"/>
            </a:xfrm>
            <a:prstGeom prst="rect">
              <a:avLst/>
            </a:prstGeom>
            <a:noFill/>
            <a:ln w="889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5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Python2</a:t>
              </a:r>
              <a:endParaRPr kumimoji="1" lang="ko-Kore-KR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EB2C08-88B6-8646-A303-50CC3D04AB88}"/>
                </a:ext>
              </a:extLst>
            </p:cNvPr>
            <p:cNvGrpSpPr/>
            <p:nvPr/>
          </p:nvGrpSpPr>
          <p:grpSpPr>
            <a:xfrm>
              <a:off x="1409074" y="3002697"/>
              <a:ext cx="929390" cy="307777"/>
              <a:chOff x="4796852" y="2173574"/>
              <a:chExt cx="1079292" cy="420755"/>
            </a:xfrm>
          </p:grpSpPr>
          <p:sp>
            <p:nvSpPr>
              <p:cNvPr id="20" name="모서리가 둥근 직사각형 19">
                <a:extLst>
                  <a:ext uri="{FF2B5EF4-FFF2-40B4-BE49-F238E27FC236}">
                    <a16:creationId xmlns:a16="http://schemas.microsoft.com/office/drawing/2014/main" id="{55CE57A3-C649-404B-A140-56D420DCA05B}"/>
                  </a:ext>
                </a:extLst>
              </p:cNvPr>
              <p:cNvSpPr/>
              <p:nvPr/>
            </p:nvSpPr>
            <p:spPr>
              <a:xfrm>
                <a:off x="4796852" y="2173574"/>
                <a:ext cx="1079292" cy="40473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AF3941-13D7-DD4D-99B1-EFFB5A1E5E77}"/>
                  </a:ext>
                </a:extLst>
              </p:cNvPr>
              <p:cNvSpPr txBox="1"/>
              <p:nvPr/>
            </p:nvSpPr>
            <p:spPr>
              <a:xfrm>
                <a:off x="4796852" y="2173574"/>
                <a:ext cx="1079292" cy="42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spc="150" dirty="0">
                    <a:latin typeface="+mj-ea"/>
                    <a:ea typeface="+mj-ea"/>
                  </a:rPr>
                  <a:t>Korean</a:t>
                </a:r>
                <a:endParaRPr kumimoji="1" lang="ko-Kore-KR" altLang="en-US" sz="1400" spc="15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6B07482-4717-2D47-904F-4DC8D07610A9}"/>
              </a:ext>
            </a:extLst>
          </p:cNvPr>
          <p:cNvGrpSpPr/>
          <p:nvPr/>
        </p:nvGrpSpPr>
        <p:grpSpPr>
          <a:xfrm>
            <a:off x="5009212" y="4810667"/>
            <a:ext cx="3387777" cy="1349115"/>
            <a:chOff x="1304144" y="2908092"/>
            <a:chExt cx="3387777" cy="134911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239E01-EA99-E644-878C-4AD51CD2B132}"/>
                </a:ext>
              </a:extLst>
            </p:cNvPr>
            <p:cNvSpPr/>
            <p:nvPr/>
          </p:nvSpPr>
          <p:spPr>
            <a:xfrm>
              <a:off x="1304144" y="2908092"/>
              <a:ext cx="3387777" cy="1349115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BCB4AD-913C-AD49-B305-669F5891B2ED}"/>
                </a:ext>
              </a:extLst>
            </p:cNvPr>
            <p:cNvSpPr txBox="1"/>
            <p:nvPr/>
          </p:nvSpPr>
          <p:spPr>
            <a:xfrm>
              <a:off x="1364104" y="3242101"/>
              <a:ext cx="3267856" cy="923330"/>
            </a:xfrm>
            <a:prstGeom prst="rect">
              <a:avLst/>
            </a:prstGeom>
            <a:noFill/>
            <a:ln w="889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5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Python3</a:t>
              </a:r>
              <a:endParaRPr kumimoji="1" lang="ko-Kore-KR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6E5EA0-4312-334C-980C-BBA9B1E7B649}"/>
                </a:ext>
              </a:extLst>
            </p:cNvPr>
            <p:cNvGrpSpPr/>
            <p:nvPr/>
          </p:nvGrpSpPr>
          <p:grpSpPr>
            <a:xfrm>
              <a:off x="1409074" y="3002697"/>
              <a:ext cx="929390" cy="307777"/>
              <a:chOff x="4796852" y="2173574"/>
              <a:chExt cx="1079292" cy="420755"/>
            </a:xfrm>
          </p:grpSpPr>
          <p:sp>
            <p:nvSpPr>
              <p:cNvPr id="26" name="모서리가 둥근 직사각형 25">
                <a:extLst>
                  <a:ext uri="{FF2B5EF4-FFF2-40B4-BE49-F238E27FC236}">
                    <a16:creationId xmlns:a16="http://schemas.microsoft.com/office/drawing/2014/main" id="{50FC7827-1948-F845-BAFC-4145F7ADF82B}"/>
                  </a:ext>
                </a:extLst>
              </p:cNvPr>
              <p:cNvSpPr/>
              <p:nvPr/>
            </p:nvSpPr>
            <p:spPr>
              <a:xfrm>
                <a:off x="4796852" y="2173574"/>
                <a:ext cx="1079292" cy="40473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6D26EC-35C1-DC4D-8428-DEAFF1C7A9EF}"/>
                  </a:ext>
                </a:extLst>
              </p:cNvPr>
              <p:cNvSpPr txBox="1"/>
              <p:nvPr/>
            </p:nvSpPr>
            <p:spPr>
              <a:xfrm>
                <a:off x="4796852" y="2173574"/>
                <a:ext cx="1079292" cy="420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spc="150" dirty="0">
                    <a:latin typeface="+mj-ea"/>
                    <a:ea typeface="+mj-ea"/>
                  </a:rPr>
                  <a:t>Korean</a:t>
                </a:r>
                <a:endParaRPr kumimoji="1" lang="ko-Kore-KR" altLang="en-US" sz="1400" spc="15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A7BC56F-DC4E-E747-9FF9-C92BDEA0A0DD}"/>
              </a:ext>
            </a:extLst>
          </p:cNvPr>
          <p:cNvGrpSpPr/>
          <p:nvPr/>
        </p:nvGrpSpPr>
        <p:grpSpPr>
          <a:xfrm>
            <a:off x="1246684" y="4810667"/>
            <a:ext cx="3417756" cy="1349115"/>
            <a:chOff x="1274165" y="2908092"/>
            <a:chExt cx="3417756" cy="134911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D60B7B-48F0-1049-AC2F-2197653DCB11}"/>
                </a:ext>
              </a:extLst>
            </p:cNvPr>
            <p:cNvSpPr/>
            <p:nvPr/>
          </p:nvSpPr>
          <p:spPr>
            <a:xfrm>
              <a:off x="1304144" y="2908092"/>
              <a:ext cx="3387777" cy="1349115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D8FEB3-2E95-7E4F-A966-EFAAA781CA97}"/>
                </a:ext>
              </a:extLst>
            </p:cNvPr>
            <p:cNvSpPr txBox="1"/>
            <p:nvPr/>
          </p:nvSpPr>
          <p:spPr>
            <a:xfrm>
              <a:off x="1364104" y="3242101"/>
              <a:ext cx="3267856" cy="923330"/>
            </a:xfrm>
            <a:prstGeom prst="rect">
              <a:avLst/>
            </a:prstGeom>
            <a:noFill/>
            <a:ln w="889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5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Python3</a:t>
              </a:r>
              <a:endParaRPr kumimoji="1" lang="ko-Kore-KR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8F95B27-36DB-C84F-B373-FCA1BD13F9F9}"/>
                </a:ext>
              </a:extLst>
            </p:cNvPr>
            <p:cNvGrpSpPr/>
            <p:nvPr/>
          </p:nvGrpSpPr>
          <p:grpSpPr>
            <a:xfrm>
              <a:off x="1274165" y="2972715"/>
              <a:ext cx="1199214" cy="369332"/>
              <a:chOff x="4640181" y="2132588"/>
              <a:chExt cx="1392636" cy="504906"/>
            </a:xfrm>
          </p:grpSpPr>
          <p:sp>
            <p:nvSpPr>
              <p:cNvPr id="40" name="모서리가 둥근 직사각형 39">
                <a:extLst>
                  <a:ext uri="{FF2B5EF4-FFF2-40B4-BE49-F238E27FC236}">
                    <a16:creationId xmlns:a16="http://schemas.microsoft.com/office/drawing/2014/main" id="{4A5D1ECD-B6B4-8E4E-AEC1-F0F14E20CD3A}"/>
                  </a:ext>
                </a:extLst>
              </p:cNvPr>
              <p:cNvSpPr/>
              <p:nvPr/>
            </p:nvSpPr>
            <p:spPr>
              <a:xfrm>
                <a:off x="4796852" y="2173574"/>
                <a:ext cx="1079292" cy="40473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541995-722C-6E42-A3BC-BAA0E118B5CD}"/>
                  </a:ext>
                </a:extLst>
              </p:cNvPr>
              <p:cNvSpPr txBox="1"/>
              <p:nvPr/>
            </p:nvSpPr>
            <p:spPr>
              <a:xfrm>
                <a:off x="4640181" y="2132588"/>
                <a:ext cx="1392636" cy="50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ore-KR" dirty="0">
                    <a:solidFill>
                      <a:srgbClr val="FF0000"/>
                    </a:solidFill>
                    <a:latin typeface="+mj-ea"/>
                    <a:ea typeface="+mj-ea"/>
                  </a:rPr>
                  <a:t>English</a:t>
                </a:r>
                <a:endParaRPr kumimoji="1" lang="ko-Kore-KR" altLang="en-US" sz="1400" spc="120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15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1E478D6-A548-DF4F-A178-82B1C4FA1019}"/>
              </a:ext>
            </a:extLst>
          </p:cNvPr>
          <p:cNvGrpSpPr/>
          <p:nvPr/>
        </p:nvGrpSpPr>
        <p:grpSpPr>
          <a:xfrm>
            <a:off x="1424064" y="1093975"/>
            <a:ext cx="2063425" cy="742083"/>
            <a:chOff x="1424064" y="1093975"/>
            <a:chExt cx="2063425" cy="74208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406CD5-8250-A54C-B502-78A5D2B065D5}"/>
                </a:ext>
              </a:extLst>
            </p:cNvPr>
            <p:cNvSpPr txBox="1"/>
            <p:nvPr/>
          </p:nvSpPr>
          <p:spPr>
            <a:xfrm>
              <a:off x="1424064" y="1282060"/>
              <a:ext cx="2063425" cy="553998"/>
            </a:xfrm>
            <a:prstGeom prst="rect">
              <a:avLst/>
            </a:prstGeom>
            <a:noFill/>
            <a:ln w="889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Python2</a:t>
              </a:r>
              <a:endParaRPr kumimoji="1" lang="ko-Kore-KR" alt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96680B0-164E-9448-B0DF-14F3226DFFF2}"/>
                </a:ext>
              </a:extLst>
            </p:cNvPr>
            <p:cNvSpPr/>
            <p:nvPr/>
          </p:nvSpPr>
          <p:spPr>
            <a:xfrm>
              <a:off x="1720950" y="1093976"/>
              <a:ext cx="959235" cy="29956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3A7C4F-2E71-6640-B97D-5795FCC109DA}"/>
                </a:ext>
              </a:extLst>
            </p:cNvPr>
            <p:cNvSpPr txBox="1"/>
            <p:nvPr/>
          </p:nvSpPr>
          <p:spPr>
            <a:xfrm>
              <a:off x="1719727" y="1093975"/>
              <a:ext cx="959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FF0000"/>
                  </a:solidFill>
                  <a:latin typeface="+mj-ea"/>
                  <a:ea typeface="+mj-ea"/>
                </a:rPr>
                <a:t>English</a:t>
              </a:r>
              <a:endParaRPr kumimoji="1" lang="ko-Kore-KR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3CC2119-E71A-B544-906A-25DD2587E6E5}"/>
              </a:ext>
            </a:extLst>
          </p:cNvPr>
          <p:cNvGrpSpPr/>
          <p:nvPr/>
        </p:nvGrpSpPr>
        <p:grpSpPr>
          <a:xfrm>
            <a:off x="1424063" y="2433802"/>
            <a:ext cx="2063425" cy="742083"/>
            <a:chOff x="1424064" y="1093975"/>
            <a:chExt cx="2063425" cy="74208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5BD214-AC87-E340-8DD9-11DB6C28B166}"/>
                </a:ext>
              </a:extLst>
            </p:cNvPr>
            <p:cNvSpPr txBox="1"/>
            <p:nvPr/>
          </p:nvSpPr>
          <p:spPr>
            <a:xfrm>
              <a:off x="1424064" y="1282060"/>
              <a:ext cx="2063425" cy="553998"/>
            </a:xfrm>
            <a:prstGeom prst="rect">
              <a:avLst/>
            </a:prstGeom>
            <a:noFill/>
            <a:ln w="889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Python3</a:t>
              </a:r>
              <a:endParaRPr kumimoji="1" lang="ko-Kore-KR" alt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FF526C6E-5632-6A4A-8535-10F84C84E1CA}"/>
                </a:ext>
              </a:extLst>
            </p:cNvPr>
            <p:cNvSpPr/>
            <p:nvPr/>
          </p:nvSpPr>
          <p:spPr>
            <a:xfrm>
              <a:off x="1720950" y="1093976"/>
              <a:ext cx="959235" cy="29956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0737441-5904-2047-9C72-03D1FF29121E}"/>
                </a:ext>
              </a:extLst>
            </p:cNvPr>
            <p:cNvSpPr txBox="1"/>
            <p:nvPr/>
          </p:nvSpPr>
          <p:spPr>
            <a:xfrm>
              <a:off x="1719727" y="1093975"/>
              <a:ext cx="959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FF0000"/>
                  </a:solidFill>
                  <a:latin typeface="+mj-ea"/>
                  <a:ea typeface="+mj-ea"/>
                </a:rPr>
                <a:t>English</a:t>
              </a:r>
              <a:endParaRPr kumimoji="1" lang="ko-Kore-KR" altLang="en-US" sz="16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504F98B-9CCC-F341-A550-332B1004FFE1}"/>
              </a:ext>
            </a:extLst>
          </p:cNvPr>
          <p:cNvGrpSpPr/>
          <p:nvPr/>
        </p:nvGrpSpPr>
        <p:grpSpPr>
          <a:xfrm>
            <a:off x="5144123" y="1093975"/>
            <a:ext cx="2063425" cy="742083"/>
            <a:chOff x="1424064" y="1093975"/>
            <a:chExt cx="2063425" cy="742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61847D-4202-E54A-A509-535ACC0DFB4E}"/>
                </a:ext>
              </a:extLst>
            </p:cNvPr>
            <p:cNvSpPr txBox="1"/>
            <p:nvPr/>
          </p:nvSpPr>
          <p:spPr>
            <a:xfrm>
              <a:off x="1424064" y="1282060"/>
              <a:ext cx="2063425" cy="553998"/>
            </a:xfrm>
            <a:prstGeom prst="rect">
              <a:avLst/>
            </a:prstGeom>
            <a:noFill/>
            <a:ln w="889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Python2</a:t>
              </a:r>
              <a:endParaRPr kumimoji="1" lang="ko-Kore-KR" alt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31C880B-20FB-CF4C-B8E2-AA098AC06399}"/>
                </a:ext>
              </a:extLst>
            </p:cNvPr>
            <p:cNvSpPr/>
            <p:nvPr/>
          </p:nvSpPr>
          <p:spPr>
            <a:xfrm>
              <a:off x="1720950" y="1093976"/>
              <a:ext cx="959235" cy="29956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1E3BB4-E4E1-5946-BE2E-4B26A28D80B7}"/>
                </a:ext>
              </a:extLst>
            </p:cNvPr>
            <p:cNvSpPr txBox="1"/>
            <p:nvPr/>
          </p:nvSpPr>
          <p:spPr>
            <a:xfrm>
              <a:off x="1719727" y="1093975"/>
              <a:ext cx="959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002060"/>
                  </a:solidFill>
                  <a:latin typeface="+mj-ea"/>
                  <a:ea typeface="+mj-ea"/>
                </a:rPr>
                <a:t>Korean</a:t>
              </a:r>
              <a:endParaRPr kumimoji="1" lang="ko-Kore-KR" altLang="en-US" sz="1600" b="1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A58C96-E325-B045-B6D6-BD31FFD3F199}"/>
              </a:ext>
            </a:extLst>
          </p:cNvPr>
          <p:cNvGrpSpPr/>
          <p:nvPr/>
        </p:nvGrpSpPr>
        <p:grpSpPr>
          <a:xfrm>
            <a:off x="5144122" y="2433802"/>
            <a:ext cx="2063425" cy="742083"/>
            <a:chOff x="1424064" y="1093975"/>
            <a:chExt cx="2063425" cy="74208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D37947-B13C-844E-AFA4-F7C87B60F57E}"/>
                </a:ext>
              </a:extLst>
            </p:cNvPr>
            <p:cNvSpPr txBox="1"/>
            <p:nvPr/>
          </p:nvSpPr>
          <p:spPr>
            <a:xfrm>
              <a:off x="1424064" y="1282060"/>
              <a:ext cx="2063425" cy="553998"/>
            </a:xfrm>
            <a:prstGeom prst="rect">
              <a:avLst/>
            </a:prstGeom>
            <a:noFill/>
            <a:ln w="88900" cmpd="sng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3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Python3</a:t>
              </a:r>
              <a:endParaRPr kumimoji="1" lang="ko-Kore-KR" altLang="en-US" sz="3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D9F10F69-AEA4-AF4D-AB7A-41EFAC87D5FA}"/>
                </a:ext>
              </a:extLst>
            </p:cNvPr>
            <p:cNvSpPr/>
            <p:nvPr/>
          </p:nvSpPr>
          <p:spPr>
            <a:xfrm>
              <a:off x="1720950" y="1093976"/>
              <a:ext cx="959235" cy="299568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BFC533-6C77-3546-8140-FAE49A8D95A1}"/>
                </a:ext>
              </a:extLst>
            </p:cNvPr>
            <p:cNvSpPr txBox="1"/>
            <p:nvPr/>
          </p:nvSpPr>
          <p:spPr>
            <a:xfrm>
              <a:off x="1719727" y="1093975"/>
              <a:ext cx="959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002060"/>
                  </a:solidFill>
                  <a:latin typeface="+mj-ea"/>
                  <a:ea typeface="+mj-ea"/>
                </a:rPr>
                <a:t>Korean</a:t>
              </a:r>
              <a:endParaRPr kumimoji="1" lang="ko-Kore-KR" altLang="en-US" sz="1600" b="1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4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15614</TotalTime>
  <Words>18</Words>
  <Application>Microsoft Macintosh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Courier New</vt:lpstr>
      <vt:lpstr>Palatino Linotype</vt:lpstr>
      <vt:lpstr>Default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8</cp:revision>
  <dcterms:created xsi:type="dcterms:W3CDTF">2021-04-06T13:01:53Z</dcterms:created>
  <dcterms:modified xsi:type="dcterms:W3CDTF">2021-04-17T09:16:28Z</dcterms:modified>
</cp:coreProperties>
</file>