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76" r:id="rId4"/>
    <p:sldId id="260" r:id="rId5"/>
    <p:sldId id="261" r:id="rId6"/>
    <p:sldId id="280" r:id="rId7"/>
    <p:sldId id="284" r:id="rId8"/>
    <p:sldId id="28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1217" initials="D" lastIdx="0" clrIdx="0">
    <p:extLst>
      <p:ext uri="{19B8F6BF-5375-455C-9EA6-DF929625EA0E}">
        <p15:presenceInfo xmlns:p15="http://schemas.microsoft.com/office/powerpoint/2012/main" userId="3baa9a2f23f86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1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7F6-35A3-4E1D-9180-6C3263DE2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1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63900" y="520700"/>
            <a:ext cx="5029200" cy="7747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8762" y="1836474"/>
            <a:ext cx="9188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COVID 19 ANALYSIS USING 2020-2021 COVID DATA.</a:t>
            </a:r>
          </a:p>
          <a:p>
            <a:pPr marL="285750" indent="-285750" algn="r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DATASETS CONSIST OF 2 WORKBOOK (COVID DEATHS AND COVID VACCINATIONS) AND I IMPORTED THIS DATA IN SQL SERVER MANAGEMENT STUDIO AND I CALCULATE THE FOLLOWING THINGS USING SQL QUERIES: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CASES, TOTAL DEATHS, TOTAL DEATH PERCENTAGE, TOTAL DEATH         COUNT PER CONTINENT, PERCENT POPULATION INFECTED PER COUNTRY, DATE  WISE PERCENT POPULATION INFECTED PER COUNTRY.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CALCULATED THE ABOVE THINGS I EXPORTED THEIR OUTPUT INTO EXCEL AND THEN USE THOSE EXCEL FILES IN TABLEAU TO MAKE DASHBOARD.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61" y="76574"/>
            <a:ext cx="7416914" cy="6137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NUMBERS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2C35-23E4-53FA-D850-2819A13EA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2151528"/>
            <a:ext cx="9744635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5005" y="-62753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TOTAL DEATH COUNT PER CONTINENT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D53F-3659-D875-7B4F-E0A1AFC8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1317812"/>
            <a:ext cx="8025962" cy="54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76"/>
            <a:ext cx="10515600" cy="4730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POPULATION INFECTED PER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F14BA-235E-1CD3-FEC4-E04A7E54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" y="986118"/>
            <a:ext cx="11770659" cy="54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55" y="98425"/>
            <a:ext cx="8371561" cy="320675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A0B73-77E3-8AE3-2DF9-249F0D04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4" y="744070"/>
            <a:ext cx="11429041" cy="59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D634A-BDF5-C6DA-D8BD-777CBD72B96A}"/>
              </a:ext>
            </a:extLst>
          </p:cNvPr>
          <p:cNvSpPr txBox="1"/>
          <p:nvPr/>
        </p:nvSpPr>
        <p:spPr>
          <a:xfrm>
            <a:off x="2626658" y="1272989"/>
            <a:ext cx="52891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KEY INSIGHTS GENERATED:</a:t>
            </a:r>
          </a:p>
          <a:p>
            <a:endParaRPr lang="en-IN" sz="2000" dirty="0"/>
          </a:p>
          <a:p>
            <a:pPr marL="342900" indent="-342900">
              <a:buFontTx/>
              <a:buChar char="-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IS VERY LOW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400" dirty="0"/>
              <a:t>DEATH COUNT HAVE NO SPECIFIC RELATION WITH COUNTRY POPULATION.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IN" sz="1400" dirty="0"/>
              <a:t>PERCENTAGE OF INFECTED POPULATION IS HIGHEST IN NORTH AMERICA  AND  FORECAST IS ALSO TELLING US SAME.</a:t>
            </a:r>
          </a:p>
        </p:txBody>
      </p:sp>
    </p:spTree>
    <p:extLst>
      <p:ext uri="{BB962C8B-B14F-4D97-AF65-F5344CB8AC3E}">
        <p14:creationId xmlns:p14="http://schemas.microsoft.com/office/powerpoint/2010/main" val="58421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2950" y="3111500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2950" y="2981643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5218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2950" y="3111500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CED14-3E8E-37F2-6226-59908418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2600325"/>
            <a:ext cx="41021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914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1966</TotalTime>
  <Words>153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Wingdings</vt:lpstr>
      <vt:lpstr>Damask</vt:lpstr>
      <vt:lpstr>Tableau Project</vt:lpstr>
      <vt:lpstr>GLOBAL NUMBERS</vt:lpstr>
      <vt:lpstr>PowerPoint Presentation</vt:lpstr>
      <vt:lpstr>PERCENT POPULATION INFECTED PER COUNTRY</vt:lpstr>
      <vt:lpstr>FORECAST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DW-1217</dc:creator>
  <cp:lastModifiedBy>Piyush</cp:lastModifiedBy>
  <cp:revision>149</cp:revision>
  <dcterms:created xsi:type="dcterms:W3CDTF">2021-09-17T14:00:34Z</dcterms:created>
  <dcterms:modified xsi:type="dcterms:W3CDTF">2022-12-06T17:39:52Z</dcterms:modified>
</cp:coreProperties>
</file>