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?><Relationships xmlns="http://schemas.openxmlformats.org/package/2006/relationships"><Relationship Id="rId1" Target="/ppt/media/image1.jpeg" Type="http://schemas.openxmlformats.org/officeDocument/2006/relationships/image"/><Relationship Id="rId2" Target="/ppt/media/image2.png" Type="http://schemas.openxmlformats.org/officeDocument/2006/relationships/image"/><Relationship Id="rId3" Target="ppt/media/img_cc_black.png" Type="http://schemas.openxmlformats.org/officeDocument/2006/relationships/image"/><Relationship Id="rId4" Target="ppt/presentation.xml" Type="http://schemas.openxmlformats.org/officeDocument/2006/relationships/officeDocument"/><Relationship Id="rId5" Target="docProps/core.xml" Type="http://schemas.openxmlformats.org/package/2006/relationships/metadata/core-properties"/><Relationship Id="rId6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</p:sldIdLst>
  <p:sldSz cx="9144000" cy="5143500" type="screen16x9"/>
  <p:notesSz cx="9144000" cy="5143500"/>
  <p:embeddedFontLst>
    <p:embeddedFont>
      <p:font typeface="Roboto"/>
      <p:regular r:id="rId7"/>
    </p:embeddedFont>
    <p:embeddedFont>
      <p:font typeface="Open Sans"/>
      <p:regular r:id="rId8"/>
      <p:bold r:id="rId9"/>
    </p:embeddedFont>
  </p:embeddedFontLst>
  <p:custDataLst/>
  <p:defaultTextStyle>
    <a:defPPr>
      <a:defRPr lang="en-US"/>
    </a:defPPr>
    <a:lvl1pPr algn="l" lv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tableStyles.xml" Type="http://schemas.openxmlformats.org/officeDocument/2006/relationships/tableStyles"/><Relationship Id="rId7" Target="fonts/font1.fntdata" Type="http://schemas.openxmlformats.org/officeDocument/2006/relationships/font"/><Relationship Id="rId8" Target="fonts/font2.fntdata" Type="http://schemas.openxmlformats.org/officeDocument/2006/relationships/font"/><Relationship Id="rId9" Target="fonts/font3.fntdata" Type="http://schemas.openxmlformats.org/officeDocument/2006/relationships/font"/><Relationship Id="rId10" Target="presProps.xml" Type="http://schemas.openxmlformats.org/officeDocument/2006/relationships/presProps"/><Relationship Id="rId11" Target="viewProps.xml" Type="http://schemas.openxmlformats.org/officeDocument/2006/relationships/viewProps"/></Relationships>
</file>

<file path=ppt/notesMasters/_rels/notesMaster1.xml.rels><?xml version="1.0" encoding="UTF-8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?><Relationships xmlns="http://schemas.openxmlformats.org/package/2006/relationships"><Relationship Id="rId2" Target="../tags/tag1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?><Relationships xmlns="http://schemas.openxmlformats.org/package/2006/relationships"><Relationship Id="rId2" Target="../tags/tag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1351643" y="2271771"/>
            <a:ext cx="6436178" cy="776702"/>
          </a:xfrm>
          <a:prstGeom prst="rect">
            <a:avLst/>
          </a:prstGeom>
        </p:spPr>
        <p:txBody>
          <a:bodyPr anchor="b" rtlCol="0" vert="horz"/>
          <a:lstStyle>
            <a:lvl1pPr algn="ctr" lvl="0">
              <a:defRPr dirty="0" lang="en-US" sz="4400"/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Subtitle 2"/>
          <p:cNvSpPr>
            <a:spLocks noGrp="true"/>
          </p:cNvSpPr>
          <p:nvPr>
            <p:ph idx="1" type="subTitle"/>
          </p:nvPr>
        </p:nvSpPr>
        <p:spPr>
          <a:xfrm rot="0">
            <a:off x="1351643" y="3056695"/>
            <a:ext cx="6436178" cy="494945"/>
          </a:xfrm>
          <a:prstGeom prst="rect">
            <a:avLst/>
          </a:prstGeom>
        </p:spPr>
        <p:txBody>
          <a:bodyPr anchor="t" lIns="91440" rtlCol="0" vert="horz">
            <a:noAutofit/>
          </a:bodyPr>
          <a:lstStyle>
            <a:lvl1pPr algn="ctr" indent="0" lvl="0">
              <a:lnSpc>
                <a:spcPct val="100000"/>
              </a:lnSpc>
              <a:spcBef>
                <a:spcPts val="0"/>
              </a:spcBef>
              <a:buNone/>
              <a:defRPr b="0" baseline="0" dirty="0" i="0" lang="en-US" sz="1400">
                <a:solidFill>
                  <a:schemeClr val="accent1"/>
                </a:solidFill>
                <a:latin typeface="+mn-lt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4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/>
          <p:nvPr/>
        </p:nvSpPr>
        <p:spPr>
          <a:xfrm rot="0">
            <a:off x="774703" y="1417637"/>
            <a:ext cx="1850529" cy="2192337"/>
          </a:xfrm>
          <a:prstGeom prst="rect">
            <a:avLst/>
          </a:prstGeom>
          <a:noFill/>
          <a:ln cap="flat" w="6350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3" name="Rectangle 20"/>
          <p:cNvSpPr/>
          <p:nvPr/>
        </p:nvSpPr>
        <p:spPr>
          <a:xfrm rot="0">
            <a:off x="2774950" y="1417637"/>
            <a:ext cx="3580319" cy="2192337"/>
          </a:xfrm>
          <a:prstGeom prst="rect">
            <a:avLst/>
          </a:prstGeom>
          <a:noFill/>
          <a:ln cap="flat" w="6350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4" name="Rectangle 22"/>
          <p:cNvSpPr/>
          <p:nvPr/>
        </p:nvSpPr>
        <p:spPr>
          <a:xfrm rot="0">
            <a:off x="6496050" y="1417637"/>
            <a:ext cx="1882776" cy="2192337"/>
          </a:xfrm>
          <a:custGeom>
            <a:avLst/>
            <a:gdLst/>
            <a:ahLst/>
            <a:cxnLst/>
            <a:rect b="b" l="0" r="r" t="0"/>
            <a:pathLst>
              <a:path h="2192337" w="1882776">
                <a:moveTo>
                  <a:pt x="9525" y="0"/>
                </a:moveTo>
                <a:lnTo>
                  <a:pt x="1882777" y="0"/>
                </a:lnTo>
                <a:lnTo>
                  <a:pt x="1882777" y="2192337"/>
                </a:lnTo>
                <a:lnTo>
                  <a:pt x="9525" y="2192337"/>
                </a:lnTo>
                <a:close/>
              </a:path>
            </a:pathLst>
          </a:custGeom>
          <a:noFill/>
          <a:ln cap="flat" w="6350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5" name="Title 1"/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Picture Placeholder 2"/>
          <p:cNvSpPr>
            <a:spLocks noGrp="true"/>
          </p:cNvSpPr>
          <p:nvPr>
            <p:ph idx="1" type="pic"/>
          </p:nvPr>
        </p:nvSpPr>
        <p:spPr>
          <a:xfrm rot="0">
            <a:off x="835027" y="1474787"/>
            <a:ext cx="1723499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7" name="Content Placeholder 2"/>
          <p:cNvSpPr>
            <a:spLocks noGrp="true"/>
          </p:cNvSpPr>
          <p:nvPr>
            <p:ph idx="2" type="body"/>
          </p:nvPr>
        </p:nvSpPr>
        <p:spPr>
          <a:xfrm rot="0">
            <a:off x="762000" y="3810000"/>
            <a:ext cx="1847850" cy="523875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>
              <a:lnSpc>
                <a:spcPct val="100000"/>
              </a:lnSpc>
              <a:buFont typeface="Arial"/>
              <a:buNone/>
              <a:defRPr b="0" dirty="0"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8" name="Picture Placeholder 2"/>
          <p:cNvSpPr>
            <a:spLocks noGrp="true"/>
          </p:cNvSpPr>
          <p:nvPr>
            <p:ph idx="3" type="pic"/>
          </p:nvPr>
        </p:nvSpPr>
        <p:spPr>
          <a:xfrm rot="0">
            <a:off x="2835275" y="1474787"/>
            <a:ext cx="3459670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9" name="Content Placeholder 2"/>
          <p:cNvSpPr>
            <a:spLocks noGrp="true"/>
          </p:cNvSpPr>
          <p:nvPr>
            <p:ph idx="4" type="body"/>
          </p:nvPr>
        </p:nvSpPr>
        <p:spPr>
          <a:xfrm rot="0">
            <a:off x="2777561" y="3810000"/>
            <a:ext cx="3577708" cy="523875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>
              <a:lnSpc>
                <a:spcPct val="100000"/>
              </a:lnSpc>
              <a:buFont typeface="Arial"/>
              <a:buNone/>
              <a:defRPr b="0" dirty="0"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" name="Picture Placeholder 2"/>
          <p:cNvSpPr>
            <a:spLocks noGrp="true"/>
          </p:cNvSpPr>
          <p:nvPr>
            <p:ph idx="5" type="pic"/>
          </p:nvPr>
        </p:nvSpPr>
        <p:spPr>
          <a:xfrm rot="0">
            <a:off x="6581774" y="1474787"/>
            <a:ext cx="1724025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1" name="Content Placeholder 2"/>
          <p:cNvSpPr>
            <a:spLocks noGrp="true"/>
          </p:cNvSpPr>
          <p:nvPr>
            <p:ph idx="6" type="body"/>
          </p:nvPr>
        </p:nvSpPr>
        <p:spPr>
          <a:xfrm rot="0">
            <a:off x="6496050" y="3810000"/>
            <a:ext cx="1882775" cy="523875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>
              <a:lnSpc>
                <a:spcPct val="100000"/>
              </a:lnSpc>
              <a:buFont typeface="Arial"/>
              <a:buNone/>
              <a:defRPr b="0" dirty="0"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2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3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4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Picture Placeholder 2"/>
          <p:cNvSpPr>
            <a:spLocks noGrp="true"/>
          </p:cNvSpPr>
          <p:nvPr>
            <p:ph idx="1" type="pic"/>
          </p:nvPr>
        </p:nvSpPr>
        <p:spPr>
          <a:xfrm rot="0">
            <a:off x="30480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4" name="Picture Placeholder 2"/>
          <p:cNvSpPr>
            <a:spLocks noGrp="true"/>
          </p:cNvSpPr>
          <p:nvPr>
            <p:ph idx="2" type="pic"/>
          </p:nvPr>
        </p:nvSpPr>
        <p:spPr>
          <a:xfrm rot="0">
            <a:off x="247015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5" name="Picture Placeholder 2"/>
          <p:cNvSpPr>
            <a:spLocks noGrp="true"/>
          </p:cNvSpPr>
          <p:nvPr>
            <p:ph idx="3" type="pic"/>
          </p:nvPr>
        </p:nvSpPr>
        <p:spPr>
          <a:xfrm rot="0">
            <a:off x="463550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6" name="Picture Placeholder 2"/>
          <p:cNvSpPr>
            <a:spLocks noGrp="true"/>
          </p:cNvSpPr>
          <p:nvPr>
            <p:ph idx="4" type="pic"/>
          </p:nvPr>
        </p:nvSpPr>
        <p:spPr>
          <a:xfrm rot="0">
            <a:off x="680085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7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8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true"/>
          </p:cNvSpPr>
          <p:nvPr>
            <p:ph type="body"/>
          </p:nvPr>
        </p:nvSpPr>
        <p:spPr>
          <a:xfrm rot="0">
            <a:off x="762000" y="2192059"/>
            <a:ext cx="7620000" cy="511812"/>
          </a:xfrm>
          <a:prstGeom prst="rect">
            <a:avLst/>
          </a:prstGeom>
        </p:spPr>
        <p:txBody>
          <a:bodyPr anchor="b" rtlCol="0" vert="horz">
            <a:normAutofit/>
          </a:bodyPr>
          <a:lstStyle>
            <a:lvl1pPr indent="0" lvl="0">
              <a:lnSpc>
                <a:spcPct val="100000"/>
              </a:lnSpc>
              <a:buNone/>
              <a:defRPr b="0" dirty="0" i="0" lang="en-US" sz="1400">
                <a:solidFill>
                  <a:schemeClr val="accent1"/>
                </a:solidFill>
                <a:latin typeface="+mn-lt"/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hidden="false" id="3" name="Title 1"/>
          <p:cNvSpPr>
            <a:spLocks noGrp="true"/>
          </p:cNvSpPr>
          <p:nvPr>
            <p:ph idx="1" type="title"/>
          </p:nvPr>
        </p:nvSpPr>
        <p:spPr>
          <a:xfrm rot="0">
            <a:off x="762000" y="2735662"/>
            <a:ext cx="7620000" cy="882263"/>
          </a:xfrm>
          <a:prstGeom prst="rect">
            <a:avLst/>
          </a:prstGeom>
        </p:spPr>
        <p:txBody>
          <a:bodyPr anchor="t" rtlCol="0" vert="horz"/>
          <a:lstStyle>
            <a:lvl1pPr lvl="0">
              <a:defRPr dirty="0" lang="en-US" sz="4000"/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 rot="0">
            <a:off x="762000" y="1403352"/>
            <a:ext cx="3619500" cy="30690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Content Placeholder 2"/>
          <p:cNvSpPr>
            <a:spLocks noGrp="true"/>
          </p:cNvSpPr>
          <p:nvPr>
            <p:ph idx="2"/>
          </p:nvPr>
        </p:nvSpPr>
        <p:spPr>
          <a:xfrm rot="0">
            <a:off x="4752975" y="1403352"/>
            <a:ext cx="3619500" cy="30690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Slide Number Placeholder 6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5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4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true"/>
          </p:cNvSpPr>
          <p:nvPr>
            <p:ph type="body"/>
          </p:nvPr>
        </p:nvSpPr>
        <p:spPr>
          <a:xfrm rot="0">
            <a:off x="762000" y="1400175"/>
            <a:ext cx="3619500" cy="540644"/>
          </a:xfrm>
          <a:prstGeom prst="rect">
            <a:avLst/>
          </a:prstGeom>
        </p:spPr>
        <p:txBody>
          <a:bodyPr anchor="ctr" rtlCol="0" vert="horz">
            <a:normAutofit fontScale="100000" lnSpcReduction="0"/>
          </a:bodyPr>
          <a:lstStyle>
            <a:lvl1pPr indent="0" lvl="0">
              <a:buNone/>
              <a:defRPr b="0" cap="none" dirty="0" i="0" lang="en-US" sz="1600">
                <a:solidFill>
                  <a:schemeClr val="accent1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3" name="Text Placeholder 4"/>
          <p:cNvSpPr>
            <a:spLocks noGrp="true"/>
          </p:cNvSpPr>
          <p:nvPr>
            <p:ph idx="1" type="body"/>
          </p:nvPr>
        </p:nvSpPr>
        <p:spPr>
          <a:xfrm rot="0">
            <a:off x="4754717" y="1400175"/>
            <a:ext cx="3619500" cy="540644"/>
          </a:xfrm>
          <a:prstGeom prst="rect">
            <a:avLst/>
          </a:prstGeom>
        </p:spPr>
        <p:txBody>
          <a:bodyPr anchor="ctr" rtlCol="0" vert="horz">
            <a:normAutofit fontScale="100000" lnSpcReduction="0"/>
          </a:bodyPr>
          <a:lstStyle>
            <a:lvl1pPr indent="0" lvl="0">
              <a:buNone/>
              <a:defRPr b="0" cap="none" dirty="0" i="0" lang="en-US" sz="1600">
                <a:solidFill>
                  <a:schemeClr val="accent1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Content Placeholder 2"/>
          <p:cNvSpPr>
            <a:spLocks noGrp="true"/>
          </p:cNvSpPr>
          <p:nvPr>
            <p:ph idx="2"/>
          </p:nvPr>
        </p:nvSpPr>
        <p:spPr>
          <a:xfrm rot="0">
            <a:off x="762000" y="1961537"/>
            <a:ext cx="3619500" cy="251086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Title 1"/>
          <p:cNvSpPr>
            <a:spLocks noGrp="true"/>
          </p:cNvSpPr>
          <p:nvPr>
            <p:ph idx="3"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Content Placeholder 2"/>
          <p:cNvSpPr>
            <a:spLocks noGrp="true"/>
          </p:cNvSpPr>
          <p:nvPr>
            <p:ph idx="4"/>
          </p:nvPr>
        </p:nvSpPr>
        <p:spPr>
          <a:xfrm rot="0">
            <a:off x="4751443" y="1961537"/>
            <a:ext cx="3619500" cy="251086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Date Placeholder 4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8" name="Footer Placeholder 5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Slide Number Placeholder 6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762000" y="1914525"/>
            <a:ext cx="7620000" cy="857250"/>
          </a:xfrm>
        </p:spPr>
        <p:txBody>
          <a:bodyPr anchor="ctr" rtlCol="0" vert="horz"/>
          <a:lstStyle>
            <a:lvl1pPr algn="ctr" lvl="0">
              <a:defRPr dirty="0" lang="en-US" sz="3600"/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4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5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3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4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3"/>
          <p:cNvSpPr>
            <a:spLocks noGrp="true"/>
          </p:cNvSpPr>
          <p:nvPr>
            <p:ph idx="1" type="body"/>
          </p:nvPr>
        </p:nvSpPr>
        <p:spPr>
          <a:xfrm rot="0">
            <a:off x="762000" y="1455900"/>
            <a:ext cx="2822399" cy="2984400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>
              <a:lnSpc>
                <a:spcPct val="100000"/>
              </a:lnSpc>
              <a:buNone/>
              <a:defRPr b="0" dirty="0" lang="en-US"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Content Placeholder 2"/>
          <p:cNvSpPr>
            <a:spLocks noGrp="true"/>
          </p:cNvSpPr>
          <p:nvPr>
            <p:ph idx="2"/>
          </p:nvPr>
        </p:nvSpPr>
        <p:spPr>
          <a:xfrm rot="0">
            <a:off x="3776758" y="1447800"/>
            <a:ext cx="4605242" cy="300037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/>
          <p:nvPr/>
        </p:nvSpPr>
        <p:spPr>
          <a:xfrm rot="0">
            <a:off x="3718307" y="1437411"/>
            <a:ext cx="4663693" cy="3037029"/>
          </a:xfrm>
          <a:prstGeom prst="rect">
            <a:avLst/>
          </a:prstGeom>
          <a:noFill/>
          <a:ln cap="flat" w="6350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3" name="Title 1"/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Text Placeholder 3"/>
          <p:cNvSpPr>
            <a:spLocks noGrp="true"/>
          </p:cNvSpPr>
          <p:nvPr>
            <p:ph idx="1" type="body"/>
          </p:nvPr>
        </p:nvSpPr>
        <p:spPr>
          <a:xfrm rot="0">
            <a:off x="762000" y="1455900"/>
            <a:ext cx="2822399" cy="2984400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>
              <a:lnSpc>
                <a:spcPct val="100000"/>
              </a:lnSpc>
              <a:buNone/>
              <a:defRPr b="0" dirty="0" lang="en-US"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Picture Placeholder 2"/>
          <p:cNvSpPr>
            <a:spLocks noGrp="true"/>
          </p:cNvSpPr>
          <p:nvPr>
            <p:ph idx="2" type="pic"/>
          </p:nvPr>
        </p:nvSpPr>
        <p:spPr>
          <a:xfrm rot="0">
            <a:off x="3775220" y="1492944"/>
            <a:ext cx="4543283" cy="2925962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6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7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8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Mast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true" id="2" name="Slide Number Placeholder 5"/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r" lv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r" lv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true" id="3" name="Footer Placeholder 4"/>
          <p:cNvSpPr txBox="1">
            <a:spLocks noGrp="true"/>
          </p:cNvSpPr>
          <p:nvPr/>
        </p:nvSpPr>
        <p:spPr>
          <a:xfrm rot="0">
            <a:off x="3124200" y="4771233"/>
            <a:ext cx="2895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ctr" lv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ctr" lv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Footer</a:t>
            </a:r>
            <a:endParaRPr dirty="0" lang="en-US"/>
          </a:p>
        </p:txBody>
      </p:sp>
      <p:sp>
        <p:nvSpPr>
          <p:cNvPr hidden="true" id="4" name="Date Placeholder 3"/>
          <p:cNvSpPr txBox="1">
            <a:spLocks noGrp="true"/>
          </p:cNvSpPr>
          <p:nvPr/>
        </p:nvSpPr>
        <p:spPr>
          <a:xfrm rot="0">
            <a:off x="894633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l" lv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l" lv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Date</a:t>
            </a:r>
            <a:endParaRPr dirty="0" lang="en-US"/>
          </a:p>
        </p:txBody>
      </p:sp>
      <p:sp>
        <p:nvSpPr>
          <p:cNvPr hidden="true" id="5" name="Slide Number Placeholder 5"/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r" lv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r" lv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true" id="6" name="Footer Placeholder 4"/>
          <p:cNvSpPr txBox="1">
            <a:spLocks noGrp="true"/>
          </p:cNvSpPr>
          <p:nvPr/>
        </p:nvSpPr>
        <p:spPr>
          <a:xfrm rot="0">
            <a:off x="3124200" y="4771233"/>
            <a:ext cx="2895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ctr" lv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ctr" lv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Footer</a:t>
            </a:r>
            <a:endParaRPr dirty="0" lang="en-US"/>
          </a:p>
        </p:txBody>
      </p:sp>
      <p:sp>
        <p:nvSpPr>
          <p:cNvPr hidden="true" id="7" name="Date Placeholder 3"/>
          <p:cNvSpPr txBox="1">
            <a:spLocks noGrp="true"/>
          </p:cNvSpPr>
          <p:nvPr/>
        </p:nvSpPr>
        <p:spPr>
          <a:xfrm rot="0">
            <a:off x="894633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l" lv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l" lv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Date</a:t>
            </a:r>
            <a:endParaRPr dirty="0" lang="en-US"/>
          </a:p>
        </p:txBody>
      </p:sp>
      <p:sp>
        <p:nvSpPr>
          <p:cNvPr hidden="true" id="8" name="Slide Number Placeholder 5"/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r" lv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r" lv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true" id="9" name="Footer Placeholder 4"/>
          <p:cNvSpPr txBox="1">
            <a:spLocks noGrp="true"/>
          </p:cNvSpPr>
          <p:nvPr/>
        </p:nvSpPr>
        <p:spPr>
          <a:xfrm rot="0">
            <a:off x="3124200" y="4771233"/>
            <a:ext cx="2895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ctr" lv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ctr" lv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Footer</a:t>
            </a:r>
            <a:endParaRPr dirty="0" lang="en-US"/>
          </a:p>
        </p:txBody>
      </p:sp>
      <p:sp>
        <p:nvSpPr>
          <p:cNvPr hidden="true" id="10" name="Date Placeholder 3"/>
          <p:cNvSpPr txBox="1">
            <a:spLocks noGrp="true"/>
          </p:cNvSpPr>
          <p:nvPr/>
        </p:nvSpPr>
        <p:spPr>
          <a:xfrm rot="0">
            <a:off x="894633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l" lv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l" lv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Date</a:t>
            </a:r>
            <a:endParaRPr dirty="0" lang="en-US"/>
          </a:p>
        </p:txBody>
      </p:sp>
      <p:sp>
        <p:nvSpPr>
          <p:cNvPr id="11" name="Title Placeholder 1"/>
          <p:cNvSpPr>
            <a:spLocks noGrp="true"/>
          </p:cNvSpPr>
          <p:nvPr>
            <p:ph type="title"/>
          </p:nvPr>
        </p:nvSpPr>
        <p:spPr>
          <a:xfrm rot="0">
            <a:off x="762000" y="349045"/>
            <a:ext cx="7620000" cy="857250"/>
          </a:xfrm>
          <a:prstGeom prst="rect">
            <a:avLst/>
          </a:prstGeom>
        </p:spPr>
        <p:txBody>
          <a:bodyPr anchor="b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2" name="Text Placeholder 2"/>
          <p:cNvSpPr>
            <a:spLocks noGrp="true"/>
          </p:cNvSpPr>
          <p:nvPr>
            <p:ph idx="1" type="body"/>
          </p:nvPr>
        </p:nvSpPr>
        <p:spPr>
          <a:xfrm rot="0">
            <a:off x="762000" y="1428750"/>
            <a:ext cx="7620000" cy="3048000"/>
          </a:xfrm>
          <a:prstGeom prst="rect">
            <a:avLst/>
          </a:prstGeom>
        </p:spPr>
        <p:txBody>
          <a:bodyPr bIns="45720" lIns="91440" rIns="91440" rtlCol="0" tIns="93600" vert="horz">
            <a:normAutofit fontScale="100000" lnSpcReduction="0"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hidden="false" id="13" name="Slide Number Placeholder 5"/>
          <p:cNvSpPr>
            <a:spLocks noGrp="true"/>
          </p:cNvSpPr>
          <p:nvPr>
            <p:ph idx="4" sz="quarter" type="sldNum"/>
          </p:nvPr>
        </p:nvSpPr>
        <p:spPr>
          <a:xfrm rot="0">
            <a:off x="7767815" y="4695033"/>
            <a:ext cx="613018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14" name="Footer Placeholder 4"/>
          <p:cNvSpPr>
            <a:spLocks noGrp="true"/>
          </p:cNvSpPr>
          <p:nvPr>
            <p:ph idx="3" sz="quarter" type="ftr"/>
          </p:nvPr>
        </p:nvSpPr>
        <p:spPr>
          <a:xfrm rot="0">
            <a:off x="2495550" y="468630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15" name="Date Placeholder 3"/>
          <p:cNvSpPr>
            <a:spLocks noGrp="true"/>
          </p:cNvSpPr>
          <p:nvPr>
            <p:ph idx="2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lvl="0" rtl="false">
        <a:lnSpc>
          <a:spcPct val="100000"/>
        </a:lnSpc>
        <a:spcBef>
          <a:spcPct val="0"/>
        </a:spcBef>
        <a:buNone/>
        <a:defRPr b="1" dirty="0" i="0" lang="en-US" sz="3200">
          <a:solidFill>
            <a:schemeClr val="tx1"/>
          </a:solidFill>
          <a:latin typeface="+mj-lt"/>
        </a:defRPr>
      </a:lvl1pPr>
    </p:titleStyle>
    <p:bodyStyle>
      <a:lvl1pPr algn="l" indent="-342900" lvl="0" marL="342900" rtl="false">
        <a:spcBef>
          <a:spcPts val="1200"/>
        </a:spcBef>
        <a:buClr>
          <a:schemeClr val="accent1"/>
        </a:buClr>
        <a:buFont typeface="Arial"/>
        <a:buChar char="•"/>
        <a:defRPr b="0" dirty="0" i="0" lang="en-US" sz="1600">
          <a:solidFill>
            <a:schemeClr val="tx1"/>
          </a:solidFill>
          <a:latin typeface="+mn-lt"/>
        </a:defRPr>
      </a:lvl1pPr>
      <a:lvl2pPr algn="l" indent="-285750" lvl="1" marL="74295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400">
          <a:solidFill>
            <a:schemeClr val="bg1">
              <a:lumMod val="50000"/>
            </a:schemeClr>
          </a:solidFill>
          <a:latin typeface="+mn-lt"/>
        </a:defRPr>
      </a:lvl2pPr>
      <a:lvl3pPr algn="l" indent="-228600" lvl="2" marL="11430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200">
          <a:solidFill>
            <a:schemeClr val="bg1">
              <a:lumMod val="50000"/>
            </a:schemeClr>
          </a:solidFill>
          <a:latin typeface="+mn-lt"/>
        </a:defRPr>
      </a:lvl3pPr>
      <a:lvl4pPr algn="l" indent="-228600" lvl="3" marL="16002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000">
          <a:solidFill>
            <a:schemeClr val="bg1">
              <a:lumMod val="50000"/>
            </a:schemeClr>
          </a:solidFill>
          <a:latin typeface="+mn-lt"/>
        </a:defRPr>
      </a:lvl4pPr>
      <a:lvl5pPr algn="l" indent="-228600" lvl="4" marL="20574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5pPr>
      <a:lvl6pPr algn="l" indent="-228600" lvl="5" marL="2514600" rtl="false">
        <a:spcBef>
          <a:spcPct val="20000"/>
        </a:spcBef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6pPr>
      <a:lvl7pPr algn="l" indent="-228600" lvl="6" marL="2971800" rtl="false">
        <a:spcBef>
          <a:spcPct val="20000"/>
        </a:spcBef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7pPr>
      <a:lvl8pPr algn="l" indent="-228600" lvl="7" marL="3429000" rtl="false">
        <a:spcBef>
          <a:spcPct val="20000"/>
        </a:spcBef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8pPr>
      <a:lvl9pPr algn="l" indent="-228600" lvl="8" marL="3886200" rtl="false">
        <a:spcBef>
          <a:spcPct val="20000"/>
        </a:spcBef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algn="l" lv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2" Target="../media/image2.pn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885825" y="2265270"/>
            <a:ext cx="7726988" cy="1093813"/>
          </a:xfrm>
        </p:spPr>
        <p:txBody>
          <a:bodyPr rtlCol="0"/>
          <a:lstStyle/>
          <a:p>
            <a:pPr/>
            <a:r>
              <a:rPr dirty="0" lang="en-US">
                <a:latin typeface="Open Sans"/>
              </a:rPr>
              <a:t>Zoho Office </a:t>
            </a:r>
            <a:r>
              <a:rPr b="1" dirty="0" lang="en-US">
                <a:latin typeface="Open Sans"/>
              </a:rPr>
              <a:t>Integrator</a:t>
            </a:r>
            <a:endParaRPr b="1" dirty="0" lang="en-US">
              <a:latin typeface="Open Sans"/>
            </a:endParaRPr>
          </a:p>
        </p:txBody>
      </p:sp>
      <p:pic>
        <p:nvPicPr>
          <p:cNvPr id="3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3739227" y="998563"/>
            <a:ext cx="1655611" cy="1655611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threePicAndTx"/>
</p:tagLst>
</file>

<file path=ppt/tags/tag2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fourPic"/>
</p:tagLst>
</file>

<file path=ppt/theme/_rels/theme1.xml.rels><?xml version="1.0" encoding="UTF-8"?><Relationships xmlns="http://schemas.openxmlformats.org/package/2006/relationships"><Relationship Id="rId1" Target="../media/image1.jpeg" Type="http://schemas.openxmlformats.org/officeDocument/2006/relationships/image"/></Relationships>
</file>

<file path=ppt/theme/_rels/theme2.xml.rels><?xml version="1.0" encoding="UTF-8"?>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Whitepaper">
  <a:themeElements>
    <a:clrScheme name="Whitepaper">
      <a:dk1>
        <a:srgbClr val="000000"/>
      </a:dk1>
      <a:lt1>
        <a:srgbClr val="ffffff"/>
      </a:lt1>
      <a:dk2>
        <a:srgbClr val="171c23"/>
      </a:dk2>
      <a:lt2>
        <a:srgbClr val="f7fcfc"/>
      </a:lt2>
      <a:accent1>
        <a:srgbClr val="42c3c9"/>
      </a:accent1>
      <a:accent2>
        <a:srgbClr val="ffc94a"/>
      </a:accent2>
      <a:accent3>
        <a:srgbClr val="f2494b"/>
      </a:accent3>
      <a:accent4>
        <a:srgbClr val="ff7b43"/>
      </a:accent4>
      <a:accent5>
        <a:srgbClr val="775e9e"/>
      </a:accent5>
      <a:accent6>
        <a:srgbClr val="c1408a"/>
      </a:accent6>
      <a:hlink>
        <a:srgbClr val="2d83d8"/>
      </a:hlink>
      <a:folHlink>
        <a:srgbClr val="c1408a"/>
      </a:folHlink>
    </a:clrScheme>
    <a:fontScheme name="Whitepaper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White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</a:schemeClr>
          </a:solidFill>
          <a:prstDash val="solid"/>
          <a:round/>
        </a:ln>
      </a:spPr>
      <a:bodyPr anchor="ctr" rtlCol="0" vert="horz"/>
      <a:lstStyle>
        <a:lvl1pPr algn="ctr"/>
      </a:lstStyle>
    </a:ln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Whitepaper">
  <a:themeElements>
    <a:clrScheme name="Whitepaper">
      <a:dk1>
        <a:srgbClr val="000000"/>
      </a:dk1>
      <a:lt1>
        <a:srgbClr val="ffffff"/>
      </a:lt1>
      <a:dk2>
        <a:srgbClr val="171c23"/>
      </a:dk2>
      <a:lt2>
        <a:srgbClr val="f7fcfc"/>
      </a:lt2>
      <a:accent1>
        <a:srgbClr val="42c3c9"/>
      </a:accent1>
      <a:accent2>
        <a:srgbClr val="ffc94a"/>
      </a:accent2>
      <a:accent3>
        <a:srgbClr val="f2494b"/>
      </a:accent3>
      <a:accent4>
        <a:srgbClr val="ff7b43"/>
      </a:accent4>
      <a:accent5>
        <a:srgbClr val="775e9e"/>
      </a:accent5>
      <a:accent6>
        <a:srgbClr val="c1408a"/>
      </a:accent6>
      <a:hlink>
        <a:srgbClr val="2d83d8"/>
      </a:hlink>
      <a:folHlink>
        <a:srgbClr val="c1408a"/>
      </a:folHlink>
    </a:clrScheme>
    <a:fontScheme name="Whitepaper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White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</a:schemeClr>
          </a:solidFill>
          <a:prstDash val="solid"/>
          <a:round/>
        </a:ln>
      </a:spPr>
      <a:bodyPr anchor="ctr" rtlCol="0" vert="horz"/>
      <a:lstStyle>
        <a:lvl1pPr algn="ctr"/>
      </a:lstStyle>
    </a:ln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mlns:xsi="http://www.w3.org/2001/XMLSchema-instance" xsi:type="dcterms:W3CDTF">2020-07-01T10:26:57Z</dcterms:created>
  <dcterms:modified xmlns:xsi="http://www.w3.org/2001/XMLSchema-instance" xsi:type="dcterms:W3CDTF">2020-07-01T10:28:54Z</dcterms:modified>
</cp:coreProperties>
</file>