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5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eg" Type="http://schemas.openxmlformats.org/officeDocument/2006/relationships/image"/><Relationship Id="rId2" Target="/ppt/media/image2.jpg" Type="http://schemas.openxmlformats.org/officeDocument/2006/relationships/image"/><Relationship Id="rId3" Target="/ppt/media/image3.jp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ppt/media/img_cc_black.png" Type="http://schemas.openxmlformats.org/officeDocument/2006/relationships/image"/><Relationship Id="rId7" Target="ppt/presentation.xml" Type="http://schemas.openxmlformats.org/officeDocument/2006/relationships/officeDocument"/><Relationship Id="rId8" Target="docProps/core.xml" Type="http://schemas.openxmlformats.org/package/2006/relationships/metadata/core-properties"/><Relationship Id="rId9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</p:sldIdLst>
  <p:sldSz cx="9144000" cy="5143500" type="screen16x9"/>
  <p:notesSz cx="9144000" cy="5143500"/>
  <p:embeddedFontLst>
    <p:embeddedFont>
      <p:font typeface="Raleway"/>
      <p:regular r:id="rId7"/>
    </p:embeddedFont>
    <p:embeddedFont>
      <p:font typeface="Raleway-demi_bold"/>
      <p:regular r:id="rId8"/>
    </p:embeddedFont>
    <p:embeddedFont>
      <p:font typeface="Open Sans-demi_bold"/>
      <p:regular r:id="rId10"/>
    </p:embeddedFont>
    <p:embeddedFont>
      <p:font typeface="Open Sans"/>
      <p:regular r:id="rId9"/>
      <p:bold r:id="rId11"/>
    </p:embeddedFont>
  </p:embeddedFontLst>
  <p:custDataLst>
    <p:tags r:id="rId12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tableStyles.xml" Type="http://schemas.openxmlformats.org/officeDocument/2006/relationships/tableStyles"/><Relationship Id="rId7" Target="fonts/font1.fntdata" Type="http://schemas.openxmlformats.org/officeDocument/2006/relationships/font"/><Relationship Id="rId8" Target="fonts/font2.fntdata" Type="http://schemas.openxmlformats.org/officeDocument/2006/relationships/font"/><Relationship Id="rId9" Target="fonts/font3.fntdata" Type="http://schemas.openxmlformats.org/officeDocument/2006/relationships/font"/><Relationship Id="rId10" Target="fonts/font4.fntdata" Type="http://schemas.openxmlformats.org/officeDocument/2006/relationships/font"/><Relationship Id="rId11" Target="fonts/font5.fntdata" Type="http://schemas.openxmlformats.org/officeDocument/2006/relationships/font"/><Relationship Id="rId12" Target="tags/tag5.xml" Type="http://schemas.openxmlformats.org/officeDocument/2006/relationships/tags"/><Relationship Id="rId13" Target="presProps.xml" Type="http://schemas.openxmlformats.org/officeDocument/2006/relationships/presProps"/><Relationship Id="rId14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media/image4.jpg" Type="http://schemas.openxmlformats.org/officeDocument/2006/relationships/image"/><Relationship Id="rId3" Target="../media/image5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3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2" Target="../media/image2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bg>
      <p:bgPr>
        <a:blipFill dpi="0" rotWithShape="1">
          <a:blip r:embed="rId2">
            <a:alphaModFix amt="100000"/>
          </a:blip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ChangeAspect="true"/>
          </p:cNvSpPr>
          <p:nvPr/>
        </p:nvSpPr>
        <p:spPr>
          <a:xfrm flipH="false" flipV="false" rot="0">
            <a:off x="933450" y="619125"/>
            <a:ext cx="3200400" cy="3683423"/>
          </a:xfrm>
          <a:custGeom>
            <a:avLst/>
            <a:gdLst/>
            <a:ahLst/>
            <a:cxnLst/>
            <a:rect b="b" l="0" r="r" t="0"/>
            <a:pathLst>
              <a:path h="328877" w="285750">
                <a:moveTo>
                  <a:pt x="0" y="80323"/>
                </a:moveTo>
                <a:lnTo>
                  <a:pt x="142758" y="0"/>
                </a:lnTo>
                <a:lnTo>
                  <a:pt x="285750" y="80323"/>
                </a:lnTo>
                <a:lnTo>
                  <a:pt x="285750" y="248554"/>
                </a:lnTo>
                <a:lnTo>
                  <a:pt x="143608" y="328877"/>
                </a:lnTo>
                <a:lnTo>
                  <a:pt x="0" y="248554"/>
                </a:lnTo>
                <a:close/>
              </a:path>
            </a:pathLst>
          </a:custGeom>
          <a:blipFill dpi="0" rotWithShape="1">
            <a:blip r:embed="rId3"/>
            <a:stretch>
              <a:fillRect b="0" l="-29000" r="-22000"/>
            </a:stretch>
          </a:blipFill>
          <a:ln cap="flat" w="2857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grpSp>
        <p:nvGrpSpPr>
          <p:cNvPr id="3" name=""/>
          <p:cNvGrpSpPr>
            <a:grpSpLocks noChangeAspect="true"/>
          </p:cNvGrpSpPr>
          <p:nvPr/>
        </p:nvGrpSpPr>
        <p:grpSpPr>
          <a:xfrm flipH="false" flipV="false" rot="0">
            <a:off x="347662" y="2995612"/>
            <a:ext cx="1067428" cy="1004887"/>
            <a:chOff x="347662" y="2995612"/>
            <a:chExt cx="1067428" cy="1004887"/>
          </a:xfrm>
        </p:grpSpPr>
        <p:sp>
          <p:nvSpPr>
            <p:cNvPr id="4" name=""/>
            <p:cNvSpPr>
              <a:spLocks noChangeAspect="true"/>
            </p:cNvSpPr>
            <p:nvPr/>
          </p:nvSpPr>
          <p:spPr>
            <a:xfrm flipH="false" flipV="false" rot="0">
              <a:off x="1166812" y="3714750"/>
              <a:ext cx="248278" cy="285750"/>
            </a:xfrm>
            <a:custGeom>
              <a:avLst/>
              <a:gdLst/>
              <a:ahLst/>
              <a:cxnLst/>
              <a:rect b="b" l="0" r="r" t="0"/>
              <a:pathLst>
                <a:path h="328877" w="285750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noFill/>
            <a:ln cap="flat" w="28575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>
              <a:spLocks noChangeAspect="true"/>
            </p:cNvSpPr>
            <p:nvPr/>
          </p:nvSpPr>
          <p:spPr>
            <a:xfrm flipH="false" flipV="false" rot="0">
              <a:off x="576262" y="2995612"/>
              <a:ext cx="695179" cy="800100"/>
            </a:xfrm>
            <a:custGeom>
              <a:avLst/>
              <a:gdLst/>
              <a:ahLst/>
              <a:cxnLst/>
              <a:rect b="b" l="0" r="r" t="0"/>
              <a:pathLst>
                <a:path h="328877" w="285750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cap="flat" w="28575">
              <a:noFill/>
              <a:prstDash val="solid"/>
              <a:round/>
            </a:ln>
            <a:effectLst>
              <a:outerShdw blurRad="127000" dir="9000000" dist="57150">
                <a:srgbClr val="3f3f3f">
                  <a:alpha val="25000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>
              <a:spLocks noChangeAspect="true"/>
            </p:cNvSpPr>
            <p:nvPr/>
          </p:nvSpPr>
          <p:spPr>
            <a:xfrm flipH="false" flipV="false" rot="0">
              <a:off x="347662" y="3162300"/>
              <a:ext cx="133350" cy="153475"/>
            </a:xfrm>
            <a:custGeom>
              <a:avLst/>
              <a:gdLst/>
              <a:ahLst/>
              <a:cxnLst/>
              <a:rect b="b" l="0" r="r" t="0"/>
              <a:pathLst>
                <a:path h="328877" w="285750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noFill/>
            <a:ln cap="flat" w="28575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7" name=""/>
          <p:cNvGrpSpPr>
            <a:grpSpLocks noChangeAspect="true"/>
          </p:cNvGrpSpPr>
          <p:nvPr/>
        </p:nvGrpSpPr>
        <p:grpSpPr>
          <a:xfrm flipH="false" flipV="false" rot="0">
            <a:off x="3695700" y="981075"/>
            <a:ext cx="938212" cy="971550"/>
            <a:chOff x="3695700" y="981075"/>
            <a:chExt cx="938212" cy="971550"/>
          </a:xfrm>
        </p:grpSpPr>
        <p:sp>
          <p:nvSpPr>
            <p:cNvPr id="8" name=""/>
            <p:cNvSpPr>
              <a:spLocks noChangeAspect="true"/>
            </p:cNvSpPr>
            <p:nvPr/>
          </p:nvSpPr>
          <p:spPr>
            <a:xfrm flipH="false" flipV="false" rot="0">
              <a:off x="3781425" y="1152525"/>
              <a:ext cx="695179" cy="800100"/>
            </a:xfrm>
            <a:custGeom>
              <a:avLst/>
              <a:gdLst/>
              <a:ahLst/>
              <a:cxnLst/>
              <a:rect b="b" l="0" r="r" t="0"/>
              <a:pathLst>
                <a:path h="328877" w="285750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cap="flat" w="28575">
              <a:noFill/>
              <a:prstDash val="solid"/>
              <a:round/>
            </a:ln>
            <a:effectLst>
              <a:outerShdw blurRad="127000" dir="9000000" dist="57150">
                <a:srgbClr val="3f3f3f">
                  <a:alpha val="25000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"/>
            <p:cNvSpPr>
              <a:spLocks noChangeAspect="true"/>
            </p:cNvSpPr>
            <p:nvPr/>
          </p:nvSpPr>
          <p:spPr>
            <a:xfrm flipH="false" flipV="false" rot="0">
              <a:off x="4500562" y="1624012"/>
              <a:ext cx="133350" cy="153475"/>
            </a:xfrm>
            <a:custGeom>
              <a:avLst/>
              <a:gdLst/>
              <a:ahLst/>
              <a:cxnLst/>
              <a:rect b="b" l="0" r="r" t="0"/>
              <a:pathLst>
                <a:path h="328877" w="285750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noFill/>
            <a:ln cap="flat" w="28575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/>
            <p:cNvSpPr>
              <a:spLocks noChangeAspect="true"/>
            </p:cNvSpPr>
            <p:nvPr/>
          </p:nvSpPr>
          <p:spPr>
            <a:xfrm flipH="false" flipV="false" rot="0">
              <a:off x="3695700" y="981075"/>
              <a:ext cx="248278" cy="285750"/>
            </a:xfrm>
            <a:custGeom>
              <a:avLst/>
              <a:gdLst/>
              <a:ahLst/>
              <a:cxnLst/>
              <a:rect b="b" l="0" r="r" t="0"/>
              <a:pathLst>
                <a:path h="328877" w="285750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noFill/>
            <a:ln cap="flat" w="28575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1" name="Title 1"/>
          <p:cNvSpPr>
            <a:spLocks noGrp="true"/>
          </p:cNvSpPr>
          <p:nvPr>
            <p:ph type="title"/>
          </p:nvPr>
        </p:nvSpPr>
        <p:spPr>
          <a:xfrm rot="0">
            <a:off x="4524375" y="1863896"/>
            <a:ext cx="4191000" cy="1088853"/>
          </a:xfrm>
          <a:prstGeom prst="rect">
            <a:avLst/>
          </a:prstGeom>
        </p:spPr>
        <p:txBody>
          <a:bodyPr anchor="b" rtlCol="0" vert="horz"/>
          <a:lstStyle>
            <a:lvl1pPr lvl="0">
              <a:defRPr b="1" dirty="0" lang="en-US" sz="36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Subtitle 2"/>
          <p:cNvSpPr>
            <a:spLocks noGrp="true"/>
          </p:cNvSpPr>
          <p:nvPr>
            <p:ph idx="1" type="subTitle"/>
          </p:nvPr>
        </p:nvSpPr>
        <p:spPr>
          <a:xfrm rot="0">
            <a:off x="4524572" y="2952750"/>
            <a:ext cx="4192825" cy="47287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0">
              <a:lnSpc>
                <a:spcPct val="100000"/>
              </a:lnSpc>
              <a:spcBef>
                <a:spcPts val="0"/>
              </a:spcBef>
              <a:buNone/>
              <a:defRPr baseline="0" dirty="0" i="0" lang="en-US" sz="16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3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4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5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ChangeAspect="false"/>
          </p:cNvSpPr>
          <p:nvPr/>
        </p:nvSpPr>
        <p:spPr>
          <a:xfrm flipH="true" flipV="false" rot="0">
            <a:off x="6172200" y="-7045"/>
            <a:ext cx="2476500" cy="3550345"/>
          </a:xfrm>
          <a:custGeom>
            <a:avLst/>
            <a:gdLst/>
            <a:ahLst/>
            <a:cxnLst/>
            <a:rect b="b" l="0" r="r" t="0"/>
            <a:pathLst>
              <a:path h="3550345" w="2476500">
                <a:moveTo>
                  <a:pt x="2839" y="9525"/>
                </a:moveTo>
                <a:lnTo>
                  <a:pt x="2476500" y="9525"/>
                </a:lnTo>
                <a:lnTo>
                  <a:pt x="2473661" y="2862065"/>
                </a:lnTo>
                <a:lnTo>
                  <a:pt x="1233648" y="3550345"/>
                </a:lnTo>
                <a:lnTo>
                  <a:pt x="0" y="286206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>
            <a:spLocks noChangeAspect="false"/>
          </p:cNvSpPr>
          <p:nvPr/>
        </p:nvSpPr>
        <p:spPr>
          <a:xfrm flipH="true" flipV="false" rot="0">
            <a:off x="3333750" y="2479"/>
            <a:ext cx="2476500" cy="3540820"/>
          </a:xfrm>
          <a:custGeom>
            <a:avLst/>
            <a:gdLst/>
            <a:ahLst/>
            <a:cxnLst/>
            <a:rect b="b" l="0" r="r" t="0"/>
            <a:pathLst>
              <a:path h="3540820" w="2476500">
                <a:moveTo>
                  <a:pt x="2839" y="0"/>
                </a:moveTo>
                <a:lnTo>
                  <a:pt x="2476500" y="0"/>
                </a:lnTo>
                <a:lnTo>
                  <a:pt x="2473661" y="2852540"/>
                </a:lnTo>
                <a:lnTo>
                  <a:pt x="1243173" y="3540820"/>
                </a:lnTo>
                <a:lnTo>
                  <a:pt x="0" y="285254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>
            <a:spLocks noChangeAspect="false"/>
          </p:cNvSpPr>
          <p:nvPr/>
        </p:nvSpPr>
        <p:spPr>
          <a:xfrm flipH="true" flipV="false" rot="0">
            <a:off x="495300" y="2479"/>
            <a:ext cx="2476500" cy="3540820"/>
          </a:xfrm>
          <a:custGeom>
            <a:avLst/>
            <a:gdLst/>
            <a:ahLst/>
            <a:cxnLst/>
            <a:rect b="b" l="0" r="r" t="0"/>
            <a:pathLst>
              <a:path h="3540820" w="2476500">
                <a:moveTo>
                  <a:pt x="2839" y="0"/>
                </a:moveTo>
                <a:lnTo>
                  <a:pt x="2476500" y="0"/>
                </a:lnTo>
                <a:lnTo>
                  <a:pt x="2473661" y="2852540"/>
                </a:lnTo>
                <a:lnTo>
                  <a:pt x="1252698" y="3540820"/>
                </a:lnTo>
                <a:lnTo>
                  <a:pt x="0" y="285254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type="body"/>
          </p:nvPr>
        </p:nvSpPr>
        <p:spPr>
          <a:xfrm rot="0">
            <a:off x="676275" y="438150"/>
            <a:ext cx="2095500" cy="762000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rgbClr val="fcfe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714375" y="1447800"/>
            <a:ext cx="2038350" cy="2348348"/>
          </a:xfrm>
          <a:custGeom>
            <a:avLst/>
            <a:gdLst/>
            <a:ahLst/>
            <a:cxnLst/>
            <a:rect b="b" l="0" r="r" t="0"/>
            <a:pathLst>
              <a:path h="2348349" w="2038350">
                <a:moveTo>
                  <a:pt x="0" y="561975"/>
                </a:moveTo>
                <a:lnTo>
                  <a:pt x="1011389" y="0"/>
                </a:lnTo>
                <a:lnTo>
                  <a:pt x="2038350" y="561975"/>
                </a:lnTo>
                <a:lnTo>
                  <a:pt x="2038350" y="1776849"/>
                </a:lnTo>
                <a:lnTo>
                  <a:pt x="992379" y="2348349"/>
                </a:lnTo>
                <a:lnTo>
                  <a:pt x="0" y="177684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  <a:effectLst>
            <a:outerShdw blurRad="114300" dir="5400000" dist="66675">
              <a:srgbClr val="3f3f3f">
                <a:alpha val="5000"/>
              </a:srgbClr>
            </a:outerShdw>
          </a:effectLst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3524250" y="438150"/>
            <a:ext cx="2095500" cy="762000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rgbClr val="fcfe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3562350" y="1447800"/>
            <a:ext cx="2038350" cy="2352675"/>
          </a:xfrm>
          <a:custGeom>
            <a:avLst/>
            <a:gdLst/>
            <a:ahLst/>
            <a:cxnLst/>
            <a:rect b="b" l="0" r="r" t="0"/>
            <a:pathLst>
              <a:path h="2352675" w="2038350">
                <a:moveTo>
                  <a:pt x="0" y="561975"/>
                </a:moveTo>
                <a:lnTo>
                  <a:pt x="1028661" y="0"/>
                </a:lnTo>
                <a:lnTo>
                  <a:pt x="2038350" y="561975"/>
                </a:lnTo>
                <a:lnTo>
                  <a:pt x="2038350" y="1781175"/>
                </a:lnTo>
                <a:lnTo>
                  <a:pt x="1028661" y="2352675"/>
                </a:lnTo>
                <a:lnTo>
                  <a:pt x="0" y="1781175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  <a:effectLst>
            <a:outerShdw blurRad="114300" dir="5400000" dist="66675">
              <a:srgbClr val="3f3f3f">
                <a:alpha val="5000"/>
              </a:srgbClr>
            </a:outerShdw>
          </a:effectLst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6362700" y="438150"/>
            <a:ext cx="2095500" cy="762000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rgbClr val="fcfe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Picture Placeholder 2"/>
          <p:cNvSpPr>
            <a:spLocks noGrp="true"/>
          </p:cNvSpPr>
          <p:nvPr>
            <p:ph idx="5" type="pic"/>
          </p:nvPr>
        </p:nvSpPr>
        <p:spPr>
          <a:xfrm rot="0">
            <a:off x="6400800" y="1447800"/>
            <a:ext cx="2038350" cy="2352675"/>
          </a:xfrm>
          <a:custGeom>
            <a:avLst/>
            <a:gdLst/>
            <a:ahLst/>
            <a:cxnLst/>
            <a:rect b="b" l="0" r="r" t="0"/>
            <a:pathLst>
              <a:path h="2352675" w="2038350">
                <a:moveTo>
                  <a:pt x="0" y="561975"/>
                </a:moveTo>
                <a:lnTo>
                  <a:pt x="1017515" y="0"/>
                </a:lnTo>
                <a:lnTo>
                  <a:pt x="2038350" y="561975"/>
                </a:lnTo>
                <a:lnTo>
                  <a:pt x="2038350" y="1781175"/>
                </a:lnTo>
                <a:lnTo>
                  <a:pt x="1017515" y="2352675"/>
                </a:lnTo>
                <a:lnTo>
                  <a:pt x="0" y="1781175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  <a:effectLst>
            <a:outerShdw blurRad="114300" dir="5400000" dist="66675">
              <a:srgbClr val="3f3f3f">
                <a:alpha val="5000"/>
              </a:srgbClr>
            </a:outerShdw>
          </a:effectLst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2" name="Title 1"/>
          <p:cNvSpPr>
            <a:spLocks noGrp="true"/>
          </p:cNvSpPr>
          <p:nvPr>
            <p:ph idx="6" type="title"/>
          </p:nvPr>
        </p:nvSpPr>
        <p:spPr>
          <a:xfrm rot="0">
            <a:off x="762000" y="3990975"/>
            <a:ext cx="7620000" cy="571500"/>
          </a:xfrm>
          <a:prstGeom prst="rect">
            <a:avLst/>
          </a:prstGeom>
        </p:spPr>
        <p:txBody>
          <a:bodyPr anchor="t" rtlCol="0" vert="horz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2981325"/>
            <a:ext cx="9144000" cy="276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>
            <a:spLocks noChangeAspect="true"/>
          </p:cNvSpPr>
          <p:nvPr/>
        </p:nvSpPr>
        <p:spPr>
          <a:xfrm rot="0">
            <a:off x="7067550" y="1647825"/>
            <a:ext cx="1428750" cy="2260710"/>
          </a:xfrm>
          <a:custGeom>
            <a:avLst/>
            <a:gdLst/>
            <a:ahLst/>
            <a:cxnLst/>
            <a:rect b="b" l="0" r="r" t="0"/>
            <a:pathLst>
              <a:path h="2617051" w="1653954">
                <a:moveTo>
                  <a:pt x="828887" y="0"/>
                </a:moveTo>
                <a:lnTo>
                  <a:pt x="1653954" y="476250"/>
                </a:lnTo>
                <a:lnTo>
                  <a:pt x="1653954" y="2140800"/>
                </a:lnTo>
                <a:lnTo>
                  <a:pt x="828887" y="2617051"/>
                </a:lnTo>
                <a:lnTo>
                  <a:pt x="0" y="214080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2"/>
          </a:solidFill>
        </p:spPr>
      </p:sp>
      <p:sp>
        <p:nvSpPr>
          <p:cNvPr id="4" name=""/>
          <p:cNvSpPr>
            <a:spLocks noChangeAspect="true"/>
          </p:cNvSpPr>
          <p:nvPr/>
        </p:nvSpPr>
        <p:spPr>
          <a:xfrm rot="0">
            <a:off x="4848225" y="2219325"/>
            <a:ext cx="1653953" cy="2617050"/>
          </a:xfrm>
          <a:custGeom>
            <a:avLst/>
            <a:gdLst/>
            <a:ahLst/>
            <a:cxnLst/>
            <a:rect b="b" l="0" r="r" t="0"/>
            <a:pathLst>
              <a:path h="2617051" w="1653954">
                <a:moveTo>
                  <a:pt x="828887" y="0"/>
                </a:moveTo>
                <a:lnTo>
                  <a:pt x="1653954" y="476250"/>
                </a:lnTo>
                <a:lnTo>
                  <a:pt x="1653954" y="2140800"/>
                </a:lnTo>
                <a:lnTo>
                  <a:pt x="828887" y="2617051"/>
                </a:lnTo>
                <a:lnTo>
                  <a:pt x="0" y="214080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2"/>
          </a:solidFill>
        </p:spPr>
      </p:sp>
      <p:sp>
        <p:nvSpPr>
          <p:cNvPr id="5" name=""/>
          <p:cNvSpPr>
            <a:spLocks noChangeAspect="true"/>
          </p:cNvSpPr>
          <p:nvPr/>
        </p:nvSpPr>
        <p:spPr>
          <a:xfrm rot="0">
            <a:off x="2638425" y="2219325"/>
            <a:ext cx="1653953" cy="2617050"/>
          </a:xfrm>
          <a:custGeom>
            <a:avLst/>
            <a:gdLst/>
            <a:ahLst/>
            <a:cxnLst/>
            <a:rect b="b" l="0" r="r" t="0"/>
            <a:pathLst>
              <a:path h="2617051" w="1653954">
                <a:moveTo>
                  <a:pt x="828887" y="0"/>
                </a:moveTo>
                <a:lnTo>
                  <a:pt x="1653954" y="476250"/>
                </a:lnTo>
                <a:lnTo>
                  <a:pt x="1653954" y="2140800"/>
                </a:lnTo>
                <a:lnTo>
                  <a:pt x="828887" y="2617051"/>
                </a:lnTo>
                <a:lnTo>
                  <a:pt x="0" y="214080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2"/>
          </a:solidFill>
        </p:spPr>
      </p:sp>
      <p:sp>
        <p:nvSpPr>
          <p:cNvPr id="6" name=""/>
          <p:cNvSpPr>
            <a:spLocks noChangeAspect="true"/>
          </p:cNvSpPr>
          <p:nvPr/>
        </p:nvSpPr>
        <p:spPr>
          <a:xfrm rot="0">
            <a:off x="647700" y="1647825"/>
            <a:ext cx="1426673" cy="2257425"/>
          </a:xfrm>
          <a:custGeom>
            <a:avLst/>
            <a:gdLst/>
            <a:ahLst/>
            <a:cxnLst/>
            <a:rect b="b" l="0" r="r" t="0"/>
            <a:pathLst>
              <a:path h="2617051" w="1653954">
                <a:moveTo>
                  <a:pt x="828887" y="0"/>
                </a:moveTo>
                <a:lnTo>
                  <a:pt x="1653954" y="476250"/>
                </a:lnTo>
                <a:lnTo>
                  <a:pt x="1653954" y="2140800"/>
                </a:lnTo>
                <a:lnTo>
                  <a:pt x="828887" y="2617051"/>
                </a:lnTo>
                <a:lnTo>
                  <a:pt x="0" y="214080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2"/>
          </a:solidFill>
        </p:spPr>
      </p:sp>
      <p:sp>
        <p:nvSpPr>
          <p:cNvPr id="7" name=""/>
          <p:cNvSpPr/>
          <p:nvPr/>
        </p:nvSpPr>
        <p:spPr>
          <a:xfrm flipH="false" flipV="false" rot="0"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>
            <a:spLocks noChangeAspect="true"/>
          </p:cNvSpPr>
          <p:nvPr/>
        </p:nvSpPr>
        <p:spPr>
          <a:xfrm rot="0">
            <a:off x="447675" y="2105025"/>
            <a:ext cx="133350" cy="153590"/>
          </a:xfrm>
          <a:custGeom>
            <a:avLst/>
            <a:gdLst/>
            <a:ahLst/>
            <a:cxnLst/>
            <a:rect b="b" l="0" r="r" t="0"/>
            <a:pathLst>
              <a:path h="3686175" w="3200400">
                <a:moveTo>
                  <a:pt x="1603896" y="0"/>
                </a:moveTo>
                <a:lnTo>
                  <a:pt x="3200400" y="921544"/>
                </a:lnTo>
                <a:lnTo>
                  <a:pt x="3200400" y="2764631"/>
                </a:lnTo>
                <a:lnTo>
                  <a:pt x="1603896" y="3686175"/>
                </a:lnTo>
                <a:lnTo>
                  <a:pt x="0" y="2764631"/>
                </a:lnTo>
                <a:lnTo>
                  <a:pt x="0" y="921544"/>
                </a:lnTo>
                <a:close/>
              </a:path>
            </a:pathLst>
          </a:custGeom>
          <a:solidFill>
            <a:schemeClr val="accent2"/>
          </a:solidFill>
          <a:ln cap="flat" w="19050">
            <a:noFill/>
            <a:prstDash val="solid"/>
            <a:miter lim="800000"/>
          </a:ln>
        </p:spPr>
      </p:sp>
      <p:sp>
        <p:nvSpPr>
          <p:cNvPr id="9" name=""/>
          <p:cNvSpPr>
            <a:spLocks noChangeAspect="true"/>
          </p:cNvSpPr>
          <p:nvPr/>
        </p:nvSpPr>
        <p:spPr>
          <a:xfrm rot="0">
            <a:off x="2381250" y="4133850"/>
            <a:ext cx="190500" cy="219415"/>
          </a:xfrm>
          <a:custGeom>
            <a:avLst/>
            <a:gdLst/>
            <a:ahLst/>
            <a:cxnLst/>
            <a:rect b="b" l="0" r="r" t="0"/>
            <a:pathLst>
              <a:path h="3686175" w="3200400">
                <a:moveTo>
                  <a:pt x="1603896" y="0"/>
                </a:moveTo>
                <a:lnTo>
                  <a:pt x="3200400" y="921544"/>
                </a:lnTo>
                <a:lnTo>
                  <a:pt x="3200400" y="2764631"/>
                </a:lnTo>
                <a:lnTo>
                  <a:pt x="1603896" y="3686175"/>
                </a:lnTo>
                <a:lnTo>
                  <a:pt x="0" y="2764631"/>
                </a:lnTo>
                <a:lnTo>
                  <a:pt x="0" y="921544"/>
                </a:lnTo>
                <a:close/>
              </a:path>
            </a:pathLst>
          </a:custGeom>
          <a:solidFill>
            <a:schemeClr val="accent2"/>
          </a:solidFill>
          <a:ln cap="flat" w="19050">
            <a:noFill/>
            <a:prstDash val="solid"/>
            <a:miter lim="800000"/>
          </a:ln>
        </p:spPr>
      </p:sp>
      <p:sp>
        <p:nvSpPr>
          <p:cNvPr id="10" name=""/>
          <p:cNvSpPr>
            <a:spLocks noChangeAspect="true"/>
          </p:cNvSpPr>
          <p:nvPr/>
        </p:nvSpPr>
        <p:spPr>
          <a:xfrm rot="0">
            <a:off x="6562725" y="4137219"/>
            <a:ext cx="190500" cy="219415"/>
          </a:xfrm>
          <a:custGeom>
            <a:avLst/>
            <a:gdLst/>
            <a:ahLst/>
            <a:cxnLst/>
            <a:rect b="b" l="0" r="r" t="0"/>
            <a:pathLst>
              <a:path h="3686175" w="3200400">
                <a:moveTo>
                  <a:pt x="1603896" y="0"/>
                </a:moveTo>
                <a:lnTo>
                  <a:pt x="3200400" y="921544"/>
                </a:lnTo>
                <a:lnTo>
                  <a:pt x="3200400" y="2764631"/>
                </a:lnTo>
                <a:lnTo>
                  <a:pt x="1603896" y="3686175"/>
                </a:lnTo>
                <a:lnTo>
                  <a:pt x="0" y="2764631"/>
                </a:lnTo>
                <a:lnTo>
                  <a:pt x="0" y="921544"/>
                </a:lnTo>
                <a:close/>
              </a:path>
            </a:pathLst>
          </a:custGeom>
          <a:solidFill>
            <a:schemeClr val="accent2"/>
          </a:solidFill>
          <a:ln cap="flat" w="19050">
            <a:noFill/>
            <a:prstDash val="solid"/>
            <a:miter lim="800000"/>
          </a:ln>
        </p:spPr>
      </p:sp>
      <p:sp>
        <p:nvSpPr>
          <p:cNvPr id="11" name=""/>
          <p:cNvSpPr>
            <a:spLocks noChangeAspect="true"/>
          </p:cNvSpPr>
          <p:nvPr/>
        </p:nvSpPr>
        <p:spPr>
          <a:xfrm rot="0">
            <a:off x="8562975" y="2105025"/>
            <a:ext cx="133350" cy="153590"/>
          </a:xfrm>
          <a:custGeom>
            <a:avLst/>
            <a:gdLst/>
            <a:ahLst/>
            <a:cxnLst/>
            <a:rect b="b" l="0" r="r" t="0"/>
            <a:pathLst>
              <a:path h="3686175" w="3200400">
                <a:moveTo>
                  <a:pt x="1603896" y="0"/>
                </a:moveTo>
                <a:lnTo>
                  <a:pt x="3200400" y="921544"/>
                </a:lnTo>
                <a:lnTo>
                  <a:pt x="3200400" y="2764631"/>
                </a:lnTo>
                <a:lnTo>
                  <a:pt x="1603896" y="3686175"/>
                </a:lnTo>
                <a:lnTo>
                  <a:pt x="0" y="2764631"/>
                </a:lnTo>
                <a:lnTo>
                  <a:pt x="0" y="921544"/>
                </a:lnTo>
                <a:close/>
              </a:path>
            </a:pathLst>
          </a:custGeom>
          <a:solidFill>
            <a:schemeClr val="accent2"/>
          </a:solidFill>
          <a:ln cap="flat" w="19050">
            <a:noFill/>
            <a:prstDash val="solid"/>
            <a:miter lim="800000"/>
          </a:ln>
        </p:spPr>
      </p:sp>
      <p:sp>
        <p:nvSpPr>
          <p:cNvPr id="12" name="Title 1"/>
          <p:cNvSpPr>
            <a:spLocks noGrp="true"/>
          </p:cNvSpPr>
          <p:nvPr>
            <p:ph type="title"/>
          </p:nvPr>
        </p:nvSpPr>
        <p:spPr>
          <a:xfrm rot="0">
            <a:off x="762000" y="476250"/>
            <a:ext cx="7620000" cy="571500"/>
          </a:xfrm>
          <a:prstGeom prst="rect">
            <a:avLst/>
          </a:prstGeom>
        </p:spPr>
        <p:txBody>
          <a:bodyPr anchor="t" rtlCol="0" vert="horz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3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552450" y="1847850"/>
            <a:ext cx="1616363" cy="1866900"/>
          </a:xfrm>
          <a:custGeom>
            <a:avLst/>
            <a:gdLst/>
            <a:ahLst/>
            <a:cxnLst/>
            <a:rect b="b" l="0" r="r" t="0"/>
            <a:pathLst>
              <a:path h="2200275" w="1905000">
                <a:moveTo>
                  <a:pt x="0" y="552450"/>
                </a:moveTo>
                <a:lnTo>
                  <a:pt x="961570" y="0"/>
                </a:lnTo>
                <a:lnTo>
                  <a:pt x="1905000" y="552450"/>
                </a:lnTo>
                <a:lnTo>
                  <a:pt x="1905000" y="1647825"/>
                </a:lnTo>
                <a:lnTo>
                  <a:pt x="961578" y="22002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/>
          </a:solidFill>
          <a:ln cap="flat" w="9525">
            <a:solidFill>
              <a:schemeClr val="bg2"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4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2514600" y="2428875"/>
            <a:ext cx="1905000" cy="2200275"/>
          </a:xfrm>
          <a:custGeom>
            <a:avLst/>
            <a:gdLst/>
            <a:ahLst/>
            <a:cxnLst/>
            <a:rect b="b" l="0" r="r" t="0"/>
            <a:pathLst>
              <a:path h="2200275" w="1905000">
                <a:moveTo>
                  <a:pt x="0" y="552450"/>
                </a:moveTo>
                <a:lnTo>
                  <a:pt x="953919" y="0"/>
                </a:lnTo>
                <a:lnTo>
                  <a:pt x="1905000" y="552450"/>
                </a:lnTo>
                <a:lnTo>
                  <a:pt x="1905000" y="1647825"/>
                </a:lnTo>
                <a:lnTo>
                  <a:pt x="953919" y="22002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/>
          </a:solidFill>
          <a:ln cap="flat" w="9525">
            <a:solidFill>
              <a:schemeClr val="bg2"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5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4724400" y="2438400"/>
            <a:ext cx="1905000" cy="2200275"/>
          </a:xfrm>
          <a:custGeom>
            <a:avLst/>
            <a:gdLst/>
            <a:ahLst/>
            <a:cxnLst/>
            <a:rect b="b" l="0" r="r" t="0"/>
            <a:pathLst>
              <a:path h="2200275" w="1905000">
                <a:moveTo>
                  <a:pt x="0" y="552450"/>
                </a:moveTo>
                <a:lnTo>
                  <a:pt x="959598" y="0"/>
                </a:lnTo>
                <a:lnTo>
                  <a:pt x="1905000" y="552450"/>
                </a:lnTo>
                <a:lnTo>
                  <a:pt x="1905000" y="1647825"/>
                </a:lnTo>
                <a:lnTo>
                  <a:pt x="950113" y="22002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/>
          </a:solidFill>
          <a:ln cap="flat" w="9525">
            <a:solidFill>
              <a:schemeClr val="bg2"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6" name="Picture Placeholder 2"/>
          <p:cNvSpPr>
            <a:spLocks noChangeAspect="true" noGrp="true"/>
          </p:cNvSpPr>
          <p:nvPr>
            <p:ph idx="4" type="pic"/>
          </p:nvPr>
        </p:nvSpPr>
        <p:spPr>
          <a:xfrm rot="0">
            <a:off x="6972300" y="1847850"/>
            <a:ext cx="1619250" cy="1870233"/>
          </a:xfrm>
          <a:custGeom>
            <a:avLst/>
            <a:gdLst/>
            <a:ahLst/>
            <a:cxnLst/>
            <a:rect b="b" l="0" r="r" t="0"/>
            <a:pathLst>
              <a:path h="2200275" w="1905000">
                <a:moveTo>
                  <a:pt x="0" y="552450"/>
                </a:moveTo>
                <a:lnTo>
                  <a:pt x="952933" y="0"/>
                </a:lnTo>
                <a:lnTo>
                  <a:pt x="1905000" y="552450"/>
                </a:lnTo>
                <a:lnTo>
                  <a:pt x="1905000" y="1647825"/>
                </a:lnTo>
                <a:lnTo>
                  <a:pt x="962339" y="22002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/>
          </a:solidFill>
          <a:ln cap="flat" w="9525">
            <a:solidFill>
              <a:schemeClr val="bg2"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8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ChangeAspect="true"/>
          </p:cNvSpPr>
          <p:nvPr/>
        </p:nvSpPr>
        <p:spPr>
          <a:xfrm flipH="false" flipV="false" rot="0">
            <a:off x="-533400" y="4333875"/>
            <a:ext cx="1233739" cy="1419942"/>
          </a:xfrm>
          <a:custGeom>
            <a:avLst/>
            <a:gdLst/>
            <a:ahLst/>
            <a:cxnLst/>
            <a:rect b="b" l="0" r="r" t="0"/>
            <a:pathLst>
              <a:path h="1419943" w="1233740">
                <a:moveTo>
                  <a:pt x="0" y="334248"/>
                </a:moveTo>
                <a:lnTo>
                  <a:pt x="616366" y="0"/>
                </a:lnTo>
                <a:lnTo>
                  <a:pt x="1233740" y="334248"/>
                </a:lnTo>
                <a:lnTo>
                  <a:pt x="1233740" y="1085695"/>
                </a:lnTo>
                <a:lnTo>
                  <a:pt x="620033" y="1419943"/>
                </a:lnTo>
                <a:lnTo>
                  <a:pt x="0" y="10856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>
            <a:spLocks noChangeAspect="true"/>
          </p:cNvSpPr>
          <p:nvPr/>
        </p:nvSpPr>
        <p:spPr>
          <a:xfrm flipH="false" flipV="false" rot="0">
            <a:off x="200025" y="4685748"/>
            <a:ext cx="596970" cy="687069"/>
          </a:xfrm>
          <a:custGeom>
            <a:avLst/>
            <a:gdLst/>
            <a:ahLst/>
            <a:cxnLst/>
            <a:rect b="b" l="0" r="r" t="0"/>
            <a:pathLst>
              <a:path h="687069" w="596971">
                <a:moveTo>
                  <a:pt x="0" y="186006"/>
                </a:moveTo>
                <a:lnTo>
                  <a:pt x="298241" y="0"/>
                </a:lnTo>
                <a:lnTo>
                  <a:pt x="596971" y="186006"/>
                </a:lnTo>
                <a:lnTo>
                  <a:pt x="596971" y="520113"/>
                </a:lnTo>
                <a:lnTo>
                  <a:pt x="300016" y="687069"/>
                </a:lnTo>
                <a:lnTo>
                  <a:pt x="0" y="520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>
            <a:spLocks noChangeAspect="true"/>
          </p:cNvSpPr>
          <p:nvPr/>
        </p:nvSpPr>
        <p:spPr>
          <a:xfrm flipH="false" flipV="false" rot="0">
            <a:off x="752475" y="4664996"/>
            <a:ext cx="143272" cy="164896"/>
          </a:xfrm>
          <a:custGeom>
            <a:avLst/>
            <a:gdLst/>
            <a:ahLst/>
            <a:cxnLst/>
            <a:rect b="b" l="0" r="r" t="0"/>
            <a:pathLst>
              <a:path h="164897" w="143273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>
            <a:spLocks noChangeAspect="true"/>
          </p:cNvSpPr>
          <p:nvPr/>
        </p:nvSpPr>
        <p:spPr>
          <a:xfrm flipH="false" flipV="false" rot="0">
            <a:off x="847725" y="4834222"/>
            <a:ext cx="79596" cy="91609"/>
          </a:xfrm>
          <a:custGeom>
            <a:avLst/>
            <a:gdLst/>
            <a:ahLst/>
            <a:cxnLst/>
            <a:rect b="b" l="0" r="r" t="0"/>
            <a:pathLst>
              <a:path h="3672461" w="3190875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>
            <a:spLocks noChangeAspect="true"/>
          </p:cNvSpPr>
          <p:nvPr/>
        </p:nvSpPr>
        <p:spPr>
          <a:xfrm flipH="true" flipV="true" rot="0">
            <a:off x="8447057" y="5474"/>
            <a:ext cx="720623" cy="842968"/>
          </a:xfrm>
          <a:custGeom>
            <a:avLst/>
            <a:gdLst/>
            <a:ahLst/>
            <a:cxnLst/>
            <a:rect b="b" l="0" r="r" t="0"/>
            <a:pathLst>
              <a:path h="842969" w="720624">
                <a:moveTo>
                  <a:pt x="0" y="64710"/>
                </a:moveTo>
                <a:lnTo>
                  <a:pt x="103250" y="0"/>
                </a:lnTo>
                <a:lnTo>
                  <a:pt x="720624" y="334248"/>
                </a:lnTo>
                <a:lnTo>
                  <a:pt x="720624" y="842969"/>
                </a:lnTo>
                <a:lnTo>
                  <a:pt x="934" y="8362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>
            <a:spLocks noChangeAspect="true"/>
          </p:cNvSpPr>
          <p:nvPr/>
        </p:nvSpPr>
        <p:spPr>
          <a:xfrm flipH="true" flipV="true" rot="0">
            <a:off x="8350400" y="-190500"/>
            <a:ext cx="596970" cy="687069"/>
          </a:xfrm>
          <a:custGeom>
            <a:avLst/>
            <a:gdLst/>
            <a:ahLst/>
            <a:cxnLst/>
            <a:rect b="b" l="0" r="r" t="0"/>
            <a:pathLst>
              <a:path h="687069" w="596971">
                <a:moveTo>
                  <a:pt x="0" y="186006"/>
                </a:moveTo>
                <a:lnTo>
                  <a:pt x="298241" y="0"/>
                </a:lnTo>
                <a:lnTo>
                  <a:pt x="596971" y="186006"/>
                </a:lnTo>
                <a:lnTo>
                  <a:pt x="596971" y="520113"/>
                </a:lnTo>
                <a:lnTo>
                  <a:pt x="300016" y="687069"/>
                </a:lnTo>
                <a:lnTo>
                  <a:pt x="0" y="520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>
            <a:spLocks noChangeAspect="true"/>
          </p:cNvSpPr>
          <p:nvPr/>
        </p:nvSpPr>
        <p:spPr>
          <a:xfrm flipH="true" flipV="true" rot="0">
            <a:off x="8251648" y="352425"/>
            <a:ext cx="143272" cy="164896"/>
          </a:xfrm>
          <a:custGeom>
            <a:avLst/>
            <a:gdLst/>
            <a:ahLst/>
            <a:cxnLst/>
            <a:rect b="b" l="0" r="r" t="0"/>
            <a:pathLst>
              <a:path h="164897" w="143273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>
            <a:spLocks noChangeAspect="true"/>
          </p:cNvSpPr>
          <p:nvPr/>
        </p:nvSpPr>
        <p:spPr>
          <a:xfrm flipH="true" flipV="true" rot="0">
            <a:off x="8220074" y="238125"/>
            <a:ext cx="79596" cy="91609"/>
          </a:xfrm>
          <a:custGeom>
            <a:avLst/>
            <a:gdLst/>
            <a:ahLst/>
            <a:cxnLst/>
            <a:rect b="b" l="0" r="r" t="0"/>
            <a:pathLst>
              <a:path h="3672461" w="3190875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0"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0">
            <a:off x="0" y="5095875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5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6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ChangeAspect="true"/>
          </p:cNvSpPr>
          <p:nvPr/>
        </p:nvSpPr>
        <p:spPr>
          <a:xfrm flipH="false" flipV="false" rot="0">
            <a:off x="-671006" y="-1405179"/>
            <a:ext cx="2087064" cy="3753941"/>
          </a:xfrm>
          <a:custGeom>
            <a:avLst/>
            <a:gdLst/>
            <a:ahLst/>
            <a:cxnLst/>
            <a:rect b="b" l="0" r="r" t="0"/>
            <a:pathLst>
              <a:path h="3753942" w="2087065">
                <a:moveTo>
                  <a:pt x="0" y="1070988"/>
                </a:moveTo>
                <a:lnTo>
                  <a:pt x="2087065" y="1058082"/>
                </a:lnTo>
                <a:lnTo>
                  <a:pt x="2087065" y="2720599"/>
                </a:lnTo>
                <a:lnTo>
                  <a:pt x="12398" y="3753942"/>
                </a:lnTo>
                <a:close/>
              </a:path>
            </a:pathLst>
          </a:custGeom>
          <a:noFill/>
          <a:ln cap="flat" w="381000">
            <a:solidFill>
              <a:schemeClr val="bg2">
                <a:alpha val="5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>
            <a:spLocks noChangeAspect="true"/>
          </p:cNvSpPr>
          <p:nvPr/>
        </p:nvSpPr>
        <p:spPr>
          <a:xfrm flipH="true" flipV="true" rot="0">
            <a:off x="1695450" y="1181100"/>
            <a:ext cx="285750" cy="328877"/>
          </a:xfrm>
          <a:custGeom>
            <a:avLst/>
            <a:gdLst/>
            <a:ahLst/>
            <a:cxnLst/>
            <a:rect b="b" l="0" r="r" t="0"/>
            <a:pathLst>
              <a:path h="328877" w="285750">
                <a:moveTo>
                  <a:pt x="0" y="80323"/>
                </a:moveTo>
                <a:lnTo>
                  <a:pt x="142758" y="0"/>
                </a:lnTo>
                <a:lnTo>
                  <a:pt x="285750" y="80323"/>
                </a:lnTo>
                <a:lnTo>
                  <a:pt x="285750" y="248554"/>
                </a:lnTo>
                <a:lnTo>
                  <a:pt x="143608" y="328877"/>
                </a:lnTo>
                <a:lnTo>
                  <a:pt x="0" y="248554"/>
                </a:lnTo>
                <a:close/>
              </a:path>
            </a:pathLst>
          </a:custGeom>
          <a:noFill/>
          <a:ln cap="flat" w="38100">
            <a:solidFill>
              <a:schemeClr val="bg2">
                <a:alpha val="5000"/>
                <a:lumMod val="95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>
            <a:spLocks noChangeAspect="true"/>
          </p:cNvSpPr>
          <p:nvPr/>
        </p:nvSpPr>
        <p:spPr>
          <a:xfrm flipH="true" flipV="true" rot="0">
            <a:off x="1571625" y="1514475"/>
            <a:ext cx="171450" cy="197326"/>
          </a:xfrm>
          <a:custGeom>
            <a:avLst/>
            <a:gdLst/>
            <a:ahLst/>
            <a:cxnLst/>
            <a:rect b="b" l="0" r="r" t="0"/>
            <a:pathLst>
              <a:path h="197326" w="171450">
                <a:moveTo>
                  <a:pt x="0" y="52004"/>
                </a:moveTo>
                <a:lnTo>
                  <a:pt x="85655" y="0"/>
                </a:lnTo>
                <a:lnTo>
                  <a:pt x="171450" y="52004"/>
                </a:lnTo>
                <a:lnTo>
                  <a:pt x="171450" y="145323"/>
                </a:lnTo>
                <a:lnTo>
                  <a:pt x="86165" y="197326"/>
                </a:lnTo>
                <a:lnTo>
                  <a:pt x="0" y="145323"/>
                </a:lnTo>
                <a:close/>
              </a:path>
            </a:pathLst>
          </a:custGeom>
          <a:noFill/>
          <a:ln cap="flat" w="38100">
            <a:solidFill>
              <a:schemeClr val="bg2">
                <a:alpha val="5000"/>
                <a:lumMod val="95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>
            <a:spLocks noChangeAspect="true"/>
          </p:cNvSpPr>
          <p:nvPr/>
        </p:nvSpPr>
        <p:spPr>
          <a:xfrm flipH="true" flipV="false" rot="0">
            <a:off x="8724900" y="4490773"/>
            <a:ext cx="1047750" cy="1205882"/>
          </a:xfrm>
          <a:custGeom>
            <a:avLst/>
            <a:gdLst/>
            <a:ahLst/>
            <a:cxnLst/>
            <a:rect b="b" l="0" r="r" t="0"/>
            <a:pathLst>
              <a:path h="1205883" w="1047750">
                <a:moveTo>
                  <a:pt x="0" y="297692"/>
                </a:moveTo>
                <a:lnTo>
                  <a:pt x="523447" y="0"/>
                </a:lnTo>
                <a:lnTo>
                  <a:pt x="1047750" y="297692"/>
                </a:lnTo>
                <a:lnTo>
                  <a:pt x="1047750" y="908191"/>
                </a:lnTo>
                <a:lnTo>
                  <a:pt x="526561" y="1205883"/>
                </a:lnTo>
                <a:lnTo>
                  <a:pt x="0" y="908191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>
            <a:spLocks noChangeAspect="true"/>
          </p:cNvSpPr>
          <p:nvPr/>
        </p:nvSpPr>
        <p:spPr>
          <a:xfrm flipH="false" flipV="false" rot="0">
            <a:off x="8610600" y="4521139"/>
            <a:ext cx="143272" cy="164896"/>
          </a:xfrm>
          <a:custGeom>
            <a:avLst/>
            <a:gdLst/>
            <a:ahLst/>
            <a:cxnLst/>
            <a:rect b="b" l="0" r="r" t="0"/>
            <a:pathLst>
              <a:path h="164897" w="143273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cap="flat" w="19050">
            <a:solidFill>
              <a:schemeClr val="bg2">
                <a:alpha val="19999"/>
                <a:lumMod val="95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>
            <a:spLocks noChangeAspect="true"/>
          </p:cNvSpPr>
          <p:nvPr/>
        </p:nvSpPr>
        <p:spPr>
          <a:xfrm flipH="false" flipV="false" rot="0">
            <a:off x="8565196" y="4681273"/>
            <a:ext cx="79596" cy="91609"/>
          </a:xfrm>
          <a:custGeom>
            <a:avLst/>
            <a:gdLst/>
            <a:ahLst/>
            <a:cxnLst/>
            <a:rect b="b" l="0" r="r" t="0"/>
            <a:pathLst>
              <a:path h="3672461" w="3190875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cap="flat" w="19050">
            <a:solidFill>
              <a:schemeClr val="bg2">
                <a:alpha val="19999"/>
                <a:lumMod val="95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Title 1"/>
          <p:cNvSpPr>
            <a:spLocks noGrp="true"/>
          </p:cNvSpPr>
          <p:nvPr>
            <p:ph type="title"/>
          </p:nvPr>
        </p:nvSpPr>
        <p:spPr>
          <a:xfrm rot="0">
            <a:off x="1037851" y="1422821"/>
            <a:ext cx="7068296" cy="1242012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b="1" dirty="0" lang="en-US" sz="36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Text Placeholder 2"/>
          <p:cNvSpPr>
            <a:spLocks noGrp="true"/>
          </p:cNvSpPr>
          <p:nvPr>
            <p:ph idx="1" type="body"/>
          </p:nvPr>
        </p:nvSpPr>
        <p:spPr>
          <a:xfrm rot="0">
            <a:off x="1037851" y="2667000"/>
            <a:ext cx="7068296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1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"/>
          <p:cNvSpPr>
            <a:spLocks noChangeAspect="true"/>
          </p:cNvSpPr>
          <p:nvPr/>
        </p:nvSpPr>
        <p:spPr>
          <a:xfrm flipH="true" flipV="false" rot="0">
            <a:off x="8542307" y="4333875"/>
            <a:ext cx="1233739" cy="1419942"/>
          </a:xfrm>
          <a:custGeom>
            <a:avLst/>
            <a:gdLst/>
            <a:ahLst/>
            <a:cxnLst/>
            <a:rect b="b" l="0" r="r" t="0"/>
            <a:pathLst>
              <a:path h="1419943" w="1233740">
                <a:moveTo>
                  <a:pt x="0" y="334248"/>
                </a:moveTo>
                <a:lnTo>
                  <a:pt x="616366" y="0"/>
                </a:lnTo>
                <a:lnTo>
                  <a:pt x="1233740" y="334248"/>
                </a:lnTo>
                <a:lnTo>
                  <a:pt x="1233740" y="1085695"/>
                </a:lnTo>
                <a:lnTo>
                  <a:pt x="620033" y="1419943"/>
                </a:lnTo>
                <a:lnTo>
                  <a:pt x="0" y="10856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>
            <a:spLocks noChangeAspect="true"/>
          </p:cNvSpPr>
          <p:nvPr/>
        </p:nvSpPr>
        <p:spPr>
          <a:xfrm flipH="true" flipV="false" rot="0">
            <a:off x="8445651" y="4685748"/>
            <a:ext cx="596970" cy="687069"/>
          </a:xfrm>
          <a:custGeom>
            <a:avLst/>
            <a:gdLst/>
            <a:ahLst/>
            <a:cxnLst/>
            <a:rect b="b" l="0" r="r" t="0"/>
            <a:pathLst>
              <a:path h="687069" w="596971">
                <a:moveTo>
                  <a:pt x="0" y="186006"/>
                </a:moveTo>
                <a:lnTo>
                  <a:pt x="298241" y="0"/>
                </a:lnTo>
                <a:lnTo>
                  <a:pt x="596971" y="186006"/>
                </a:lnTo>
                <a:lnTo>
                  <a:pt x="596971" y="520113"/>
                </a:lnTo>
                <a:lnTo>
                  <a:pt x="300016" y="687069"/>
                </a:lnTo>
                <a:lnTo>
                  <a:pt x="0" y="520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>
            <a:spLocks noChangeAspect="true"/>
          </p:cNvSpPr>
          <p:nvPr/>
        </p:nvSpPr>
        <p:spPr>
          <a:xfrm flipH="true" flipV="false" rot="0">
            <a:off x="8346898" y="4664996"/>
            <a:ext cx="143272" cy="164896"/>
          </a:xfrm>
          <a:custGeom>
            <a:avLst/>
            <a:gdLst/>
            <a:ahLst/>
            <a:cxnLst/>
            <a:rect b="b" l="0" r="r" t="0"/>
            <a:pathLst>
              <a:path h="164897" w="143273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"/>
          <p:cNvSpPr>
            <a:spLocks noChangeAspect="true"/>
          </p:cNvSpPr>
          <p:nvPr/>
        </p:nvSpPr>
        <p:spPr>
          <a:xfrm flipH="true" flipV="false" rot="0">
            <a:off x="8315325" y="4852583"/>
            <a:ext cx="79596" cy="91609"/>
          </a:xfrm>
          <a:custGeom>
            <a:avLst/>
            <a:gdLst/>
            <a:ahLst/>
            <a:cxnLst/>
            <a:rect b="b" l="0" r="r" t="0"/>
            <a:pathLst>
              <a:path h="3672461" w="3190875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"/>
          <p:cNvSpPr/>
          <p:nvPr/>
        </p:nvSpPr>
        <p:spPr>
          <a:xfrm flipH="false" flipV="false" rot="0">
            <a:off x="0" y="5095875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0">
            <a:off x="-628650" y="-571500"/>
            <a:ext cx="1242597" cy="1419225"/>
          </a:xfrm>
          <a:custGeom>
            <a:avLst/>
            <a:gdLst/>
            <a:ahLst/>
            <a:cxnLst/>
            <a:rect b="b" l="0" r="r" t="0"/>
            <a:pathLst>
              <a:path h="1403851" w="1242598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 lvl="0" marL="0" rtl="false">
              <a:lnSpc>
                <a:spcPct val="100000"/>
              </a:lnSpc>
              <a:buNone/>
              <a:defRPr dirty="0" lang="en-US" sz="1800">
                <a:solidFill>
                  <a:schemeClr val="tx1"/>
                </a:solidFill>
                <a:latin typeface="Open Sans"/>
              </a:defRPr>
            </a:pPr>
            <a:r>
              <a:rPr b="0" baseline="0" cap="none" dirty="0" i="0" lang="en-US" strike="noStrike" sz="1800" u="none">
                <a:solidFill>
                  <a:srgbClr val="000000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"/>
          <p:cNvSpPr>
            <a:spLocks noChangeAspect="true"/>
          </p:cNvSpPr>
          <p:nvPr/>
        </p:nvSpPr>
        <p:spPr>
          <a:xfrm flipH="false" flipV="true" rot="0">
            <a:off x="657225" y="352425"/>
            <a:ext cx="143272" cy="164896"/>
          </a:xfrm>
          <a:custGeom>
            <a:avLst/>
            <a:gdLst/>
            <a:ahLst/>
            <a:cxnLst/>
            <a:rect b="b" l="0" r="r" t="0"/>
            <a:pathLst>
              <a:path h="164897" w="143273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"/>
          <p:cNvSpPr/>
          <p:nvPr/>
        </p:nvSpPr>
        <p:spPr>
          <a:xfrm flipH="false" flipV="false" rot="0">
            <a:off x="104775" y="-190500"/>
            <a:ext cx="600075" cy="685800"/>
          </a:xfrm>
          <a:custGeom>
            <a:avLst/>
            <a:gdLst/>
            <a:ahLst/>
            <a:cxnLst/>
            <a:rect b="b" l="0" r="r" t="0"/>
            <a:pathLst>
              <a:path h="1403851" w="1242598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accent2"/>
          </a:solidFill>
          <a:ln cap="flat" w="19050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 lvl="0" marL="0" rtl="false">
              <a:lnSpc>
                <a:spcPct val="100000"/>
              </a:lnSpc>
              <a:buNone/>
              <a:defRPr dirty="0" lang="en-US" sz="1800">
                <a:solidFill>
                  <a:schemeClr val="tx1"/>
                </a:solidFill>
                <a:latin typeface="Open Sans"/>
              </a:defRPr>
            </a:pPr>
            <a:r>
              <a:rPr dirty="0" lang="en-US" sz="1800">
                <a:solidFill>
                  <a:schemeClr val="tx1"/>
                </a:solidFill>
                <a:latin typeface="Open Sans"/>
              </a:rPr>
              <a:t/>
            </a:r>
            <a:endParaRPr dirty="0" lang="en-US" sz="180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11" name=""/>
          <p:cNvSpPr>
            <a:spLocks noChangeAspect="true"/>
          </p:cNvSpPr>
          <p:nvPr/>
        </p:nvSpPr>
        <p:spPr>
          <a:xfrm flipH="false" flipV="true" rot="0">
            <a:off x="752475" y="238125"/>
            <a:ext cx="79596" cy="91609"/>
          </a:xfrm>
          <a:custGeom>
            <a:avLst/>
            <a:gdLst/>
            <a:ahLst/>
            <a:cxnLst/>
            <a:rect b="b" l="0" r="r" t="0"/>
            <a:pathLst>
              <a:path h="3672461" w="3190875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"/>
          <p:cNvSpPr/>
          <p:nvPr/>
        </p:nvSpPr>
        <p:spPr>
          <a:xfrm flipH="false" flipV="false" rot="0"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Content Placeholder 2"/>
          <p:cNvSpPr>
            <a:spLocks noGrp="true"/>
          </p:cNvSpPr>
          <p:nvPr>
            <p:ph idx="1"/>
          </p:nvPr>
        </p:nvSpPr>
        <p:spPr>
          <a:xfrm rot="0">
            <a:off x="762000" y="1428750"/>
            <a:ext cx="3667125" cy="2905125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4" name="Content Placeholder 2"/>
          <p:cNvSpPr>
            <a:spLocks noGrp="true"/>
          </p:cNvSpPr>
          <p:nvPr>
            <p:ph idx="2"/>
          </p:nvPr>
        </p:nvSpPr>
        <p:spPr>
          <a:xfrm rot="0">
            <a:off x="4714875" y="1428750"/>
            <a:ext cx="3667125" cy="2905125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5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"/>
          <p:cNvSpPr>
            <a:spLocks noChangeAspect="true"/>
          </p:cNvSpPr>
          <p:nvPr/>
        </p:nvSpPr>
        <p:spPr>
          <a:xfrm flipH="true" flipV="false" rot="0">
            <a:off x="8542307" y="4333875"/>
            <a:ext cx="1233739" cy="1419942"/>
          </a:xfrm>
          <a:custGeom>
            <a:avLst/>
            <a:gdLst/>
            <a:ahLst/>
            <a:cxnLst/>
            <a:rect b="b" l="0" r="r" t="0"/>
            <a:pathLst>
              <a:path h="1419943" w="1233740">
                <a:moveTo>
                  <a:pt x="0" y="334248"/>
                </a:moveTo>
                <a:lnTo>
                  <a:pt x="616366" y="0"/>
                </a:lnTo>
                <a:lnTo>
                  <a:pt x="1233740" y="334248"/>
                </a:lnTo>
                <a:lnTo>
                  <a:pt x="1233740" y="1085695"/>
                </a:lnTo>
                <a:lnTo>
                  <a:pt x="620033" y="1419943"/>
                </a:lnTo>
                <a:lnTo>
                  <a:pt x="0" y="10856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>
            <a:spLocks noChangeAspect="true"/>
          </p:cNvSpPr>
          <p:nvPr/>
        </p:nvSpPr>
        <p:spPr>
          <a:xfrm flipH="true" flipV="false" rot="0">
            <a:off x="8315325" y="4852583"/>
            <a:ext cx="79596" cy="91609"/>
          </a:xfrm>
          <a:custGeom>
            <a:avLst/>
            <a:gdLst/>
            <a:ahLst/>
            <a:cxnLst/>
            <a:rect b="b" l="0" r="r" t="0"/>
            <a:pathLst>
              <a:path h="3672461" w="3190875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"/>
          <p:cNvSpPr>
            <a:spLocks noChangeAspect="true"/>
          </p:cNvSpPr>
          <p:nvPr/>
        </p:nvSpPr>
        <p:spPr>
          <a:xfrm flipH="true" flipV="false" rot="0">
            <a:off x="8346898" y="4664996"/>
            <a:ext cx="143272" cy="164896"/>
          </a:xfrm>
          <a:custGeom>
            <a:avLst/>
            <a:gdLst/>
            <a:ahLst/>
            <a:cxnLst/>
            <a:rect b="b" l="0" r="r" t="0"/>
            <a:pathLst>
              <a:path h="164897" w="143273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"/>
          <p:cNvSpPr>
            <a:spLocks noChangeAspect="true"/>
          </p:cNvSpPr>
          <p:nvPr/>
        </p:nvSpPr>
        <p:spPr>
          <a:xfrm flipH="true" flipV="false" rot="0">
            <a:off x="8445651" y="4685748"/>
            <a:ext cx="596970" cy="687069"/>
          </a:xfrm>
          <a:custGeom>
            <a:avLst/>
            <a:gdLst/>
            <a:ahLst/>
            <a:cxnLst/>
            <a:rect b="b" l="0" r="r" t="0"/>
            <a:pathLst>
              <a:path h="687069" w="596971">
                <a:moveTo>
                  <a:pt x="0" y="186006"/>
                </a:moveTo>
                <a:lnTo>
                  <a:pt x="298241" y="0"/>
                </a:lnTo>
                <a:lnTo>
                  <a:pt x="596971" y="186006"/>
                </a:lnTo>
                <a:lnTo>
                  <a:pt x="596971" y="520113"/>
                </a:lnTo>
                <a:lnTo>
                  <a:pt x="300016" y="687069"/>
                </a:lnTo>
                <a:lnTo>
                  <a:pt x="0" y="520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0">
            <a:off x="-628650" y="-571500"/>
            <a:ext cx="1242597" cy="1419225"/>
          </a:xfrm>
          <a:custGeom>
            <a:avLst/>
            <a:gdLst/>
            <a:ahLst/>
            <a:cxnLst/>
            <a:rect b="b" l="0" r="r" t="0"/>
            <a:pathLst>
              <a:path h="1403851" w="1242598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 lvl="0" marL="0" rtl="false">
              <a:lnSpc>
                <a:spcPct val="100000"/>
              </a:lnSpc>
              <a:buNone/>
              <a:defRPr dirty="0" lang="en-US" sz="1800">
                <a:solidFill>
                  <a:schemeClr val="tx1"/>
                </a:solidFill>
                <a:latin typeface="Open Sans"/>
              </a:defRPr>
            </a:pPr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"/>
          <p:cNvSpPr>
            <a:spLocks noChangeAspect="true"/>
          </p:cNvSpPr>
          <p:nvPr/>
        </p:nvSpPr>
        <p:spPr>
          <a:xfrm flipH="false" flipV="true" rot="0">
            <a:off x="657225" y="352425"/>
            <a:ext cx="143272" cy="164896"/>
          </a:xfrm>
          <a:custGeom>
            <a:avLst/>
            <a:gdLst/>
            <a:ahLst/>
            <a:cxnLst/>
            <a:rect b="b" l="0" r="r" t="0"/>
            <a:pathLst>
              <a:path h="164897" w="143273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"/>
          <p:cNvSpPr/>
          <p:nvPr/>
        </p:nvSpPr>
        <p:spPr>
          <a:xfrm flipH="false" flipV="false" rot="0">
            <a:off x="104775" y="-190500"/>
            <a:ext cx="600075" cy="685800"/>
          </a:xfrm>
          <a:custGeom>
            <a:avLst/>
            <a:gdLst/>
            <a:ahLst/>
            <a:cxnLst/>
            <a:rect b="b" l="0" r="r" t="0"/>
            <a:pathLst>
              <a:path h="1403851" w="1242598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accent2"/>
          </a:solidFill>
          <a:ln cap="flat" w="19050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 lvl="0" marL="0" rtl="false">
              <a:lnSpc>
                <a:spcPct val="100000"/>
              </a:lnSpc>
              <a:buNone/>
              <a:defRPr dirty="0" lang="en-US" sz="1800">
                <a:solidFill>
                  <a:schemeClr val="tx1"/>
                </a:solidFill>
                <a:latin typeface="Open Sans"/>
              </a:defRPr>
            </a:pPr>
            <a:r>
              <a:rPr dirty="0" lang="en-US" sz="1800">
                <a:solidFill>
                  <a:schemeClr val="tx1"/>
                </a:solidFill>
                <a:latin typeface="Open Sans"/>
              </a:rPr>
              <a:t/>
            </a:r>
            <a:endParaRPr dirty="0" lang="en-US" sz="180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10" name=""/>
          <p:cNvSpPr>
            <a:spLocks noChangeAspect="true"/>
          </p:cNvSpPr>
          <p:nvPr/>
        </p:nvSpPr>
        <p:spPr>
          <a:xfrm flipH="false" flipV="true" rot="0">
            <a:off x="752475" y="238125"/>
            <a:ext cx="79596" cy="91609"/>
          </a:xfrm>
          <a:custGeom>
            <a:avLst/>
            <a:gdLst/>
            <a:ahLst/>
            <a:cxnLst/>
            <a:rect b="b" l="0" r="r" t="0"/>
            <a:pathLst>
              <a:path h="3672461" w="3190875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Text Placeholder 2"/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3667125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buNone/>
              <a:defRPr cap="none" dirty="0" i="0" lang="en-US" sz="1800">
                <a:solidFill>
                  <a:schemeClr val="tx2"/>
                </a:solidFill>
                <a:latin typeface="Open Sans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Text Placeholder 4"/>
          <p:cNvSpPr>
            <a:spLocks noGrp="true"/>
          </p:cNvSpPr>
          <p:nvPr>
            <p:ph idx="2" type="body"/>
          </p:nvPr>
        </p:nvSpPr>
        <p:spPr>
          <a:xfrm rot="0">
            <a:off x="4714875" y="1428750"/>
            <a:ext cx="3667125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buNone/>
              <a:defRPr cap="none" dirty="0" i="0" lang="en-US" sz="1800">
                <a:solidFill>
                  <a:schemeClr val="tx2"/>
                </a:solidFill>
                <a:latin typeface="Open Sans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3" name="Content Placeholder 2"/>
          <p:cNvSpPr>
            <a:spLocks noGrp="true"/>
          </p:cNvSpPr>
          <p:nvPr>
            <p:ph idx="3"/>
          </p:nvPr>
        </p:nvSpPr>
        <p:spPr>
          <a:xfrm rot="0">
            <a:off x="762000" y="2000250"/>
            <a:ext cx="3667125" cy="2380277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4" name="Content Placeholder 2"/>
          <p:cNvSpPr>
            <a:spLocks noGrp="true"/>
          </p:cNvSpPr>
          <p:nvPr>
            <p:ph idx="4"/>
          </p:nvPr>
        </p:nvSpPr>
        <p:spPr>
          <a:xfrm rot="0">
            <a:off x="4714875" y="2000250"/>
            <a:ext cx="3667125" cy="2380277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5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7" name=""/>
          <p:cNvSpPr/>
          <p:nvPr/>
        </p:nvSpPr>
        <p:spPr>
          <a:xfrm flipH="false" flipV="false" rot="0"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/>
          <p:cNvSpPr/>
          <p:nvPr/>
        </p:nvSpPr>
        <p:spPr>
          <a:xfrm flipH="false" flipV="false" rot="0">
            <a:off x="0" y="5095875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Only">
  <p:cSld name="Title Only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762000" y="2209800"/>
            <a:ext cx="7620000" cy="730108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defRPr b="1" dirty="0" lang="en-US" sz="36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"/>
          <p:cNvSpPr>
            <a:spLocks noChangeAspect="true"/>
          </p:cNvSpPr>
          <p:nvPr/>
        </p:nvSpPr>
        <p:spPr>
          <a:xfrm flipH="false" flipV="false" rot="0">
            <a:off x="1238250" y="-398444"/>
            <a:ext cx="6667500" cy="5722866"/>
          </a:xfrm>
          <a:custGeom>
            <a:avLst/>
            <a:gdLst/>
            <a:ahLst/>
            <a:cxnLst/>
            <a:rect b="b" l="0" r="r" t="0"/>
            <a:pathLst>
              <a:path h="5722866" w="6667500">
                <a:moveTo>
                  <a:pt x="0" y="9525"/>
                </a:moveTo>
                <a:lnTo>
                  <a:pt x="6667500" y="9525"/>
                </a:lnTo>
                <a:lnTo>
                  <a:pt x="6667500" y="3878827"/>
                </a:lnTo>
                <a:lnTo>
                  <a:pt x="3350845" y="5722867"/>
                </a:lnTo>
                <a:lnTo>
                  <a:pt x="0" y="3878827"/>
                </a:lnTo>
                <a:close/>
              </a:path>
            </a:pathLst>
          </a:custGeom>
          <a:noFill/>
          <a:ln cap="flat" w="381000">
            <a:solidFill>
              <a:schemeClr val="bg2">
                <a:alpha val="5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"/>
          <p:cNvSpPr>
            <a:spLocks noChangeAspect="true"/>
          </p:cNvSpPr>
          <p:nvPr/>
        </p:nvSpPr>
        <p:spPr>
          <a:xfrm flipH="true" flipV="false" rot="0">
            <a:off x="409575" y="3200400"/>
            <a:ext cx="455242" cy="523950"/>
          </a:xfrm>
          <a:custGeom>
            <a:avLst/>
            <a:gdLst/>
            <a:ahLst/>
            <a:cxnLst/>
            <a:rect b="b" l="0" r="r" t="0"/>
            <a:pathLst>
              <a:path h="277366" w="240994">
                <a:moveTo>
                  <a:pt x="0" y="78759"/>
                </a:moveTo>
                <a:lnTo>
                  <a:pt x="120398" y="0"/>
                </a:lnTo>
                <a:lnTo>
                  <a:pt x="240994" y="78759"/>
                </a:lnTo>
                <a:lnTo>
                  <a:pt x="240994" y="198607"/>
                </a:lnTo>
                <a:lnTo>
                  <a:pt x="121115" y="277366"/>
                </a:lnTo>
                <a:lnTo>
                  <a:pt x="0" y="198607"/>
                </a:lnTo>
                <a:close/>
              </a:path>
            </a:pathLst>
          </a:custGeom>
          <a:noFill/>
          <a:ln cap="flat" w="57150">
            <a:solidFill>
              <a:schemeClr val="bg2">
                <a:alpha val="5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"/>
          <p:cNvSpPr>
            <a:spLocks noChangeAspect="true"/>
          </p:cNvSpPr>
          <p:nvPr/>
        </p:nvSpPr>
        <p:spPr>
          <a:xfrm flipH="true" flipV="false" rot="0">
            <a:off x="809625" y="3733800"/>
            <a:ext cx="252912" cy="291083"/>
          </a:xfrm>
          <a:custGeom>
            <a:avLst/>
            <a:gdLst/>
            <a:ahLst/>
            <a:cxnLst/>
            <a:rect b="b" l="0" r="r" t="0"/>
            <a:pathLst>
              <a:path h="154092" w="133886">
                <a:moveTo>
                  <a:pt x="0" y="42697"/>
                </a:moveTo>
                <a:lnTo>
                  <a:pt x="66888" y="0"/>
                </a:lnTo>
                <a:lnTo>
                  <a:pt x="133886" y="42697"/>
                </a:lnTo>
                <a:lnTo>
                  <a:pt x="133886" y="111396"/>
                </a:lnTo>
                <a:lnTo>
                  <a:pt x="67286" y="154092"/>
                </a:lnTo>
                <a:lnTo>
                  <a:pt x="0" y="111396"/>
                </a:lnTo>
                <a:close/>
              </a:path>
            </a:pathLst>
          </a:custGeom>
          <a:noFill/>
          <a:ln cap="flat" w="57150">
            <a:solidFill>
              <a:schemeClr val="bg2">
                <a:alpha val="5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ChangeAspect="true"/>
          </p:cNvSpPr>
          <p:nvPr/>
        </p:nvSpPr>
        <p:spPr>
          <a:xfrm flipH="false" flipV="false" rot="0">
            <a:off x="1238250" y="-357505"/>
            <a:ext cx="6667500" cy="5856216"/>
          </a:xfrm>
          <a:custGeom>
            <a:avLst/>
            <a:gdLst/>
            <a:ahLst/>
            <a:cxnLst/>
            <a:rect b="b" l="0" r="r" t="0"/>
            <a:pathLst>
              <a:path h="5856217" w="6667500">
                <a:moveTo>
                  <a:pt x="0" y="9525"/>
                </a:moveTo>
                <a:lnTo>
                  <a:pt x="6667500" y="9525"/>
                </a:lnTo>
                <a:lnTo>
                  <a:pt x="6667500" y="4012177"/>
                </a:lnTo>
                <a:lnTo>
                  <a:pt x="3350845" y="5856217"/>
                </a:lnTo>
                <a:lnTo>
                  <a:pt x="0" y="4012177"/>
                </a:lnTo>
                <a:close/>
              </a:path>
            </a:pathLst>
          </a:custGeom>
          <a:noFill/>
          <a:ln cap="flat" w="381000">
            <a:solidFill>
              <a:schemeClr val="bg2">
                <a:alpha val="20999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ChangeAspect="false"/>
          </p:cNvSpPr>
          <p:nvPr/>
        </p:nvSpPr>
        <p:spPr>
          <a:xfrm flipH="false" flipV="false" rot="0">
            <a:off x="571500" y="0"/>
            <a:ext cx="3714750" cy="4857750"/>
          </a:xfrm>
          <a:custGeom>
            <a:avLst/>
            <a:gdLst/>
            <a:ahLst/>
            <a:cxnLst/>
            <a:rect b="b" l="0" r="r" t="0"/>
            <a:pathLst>
              <a:path h="4477776" w="3333750">
                <a:moveTo>
                  <a:pt x="0" y="0"/>
                </a:moveTo>
                <a:lnTo>
                  <a:pt x="3333750" y="0"/>
                </a:lnTo>
                <a:lnTo>
                  <a:pt x="3333750" y="3651802"/>
                </a:lnTo>
                <a:lnTo>
                  <a:pt x="1675423" y="4477776"/>
                </a:lnTo>
                <a:lnTo>
                  <a:pt x="0" y="365180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4772025" y="397915"/>
            <a:ext cx="3819525" cy="992734"/>
          </a:xfrm>
          <a:prstGeom prst="rect">
            <a:avLst/>
          </a:prstGeom>
        </p:spPr>
        <p:txBody>
          <a:bodyPr anchor="b"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1"/>
          </p:nvPr>
        </p:nvSpPr>
        <p:spPr>
          <a:xfrm rot="0">
            <a:off x="4772025" y="1522537"/>
            <a:ext cx="3819525" cy="2839912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3"/>
          <p:cNvSpPr>
            <a:spLocks noGrp="true"/>
          </p:cNvSpPr>
          <p:nvPr>
            <p:ph idx="2" type="body"/>
          </p:nvPr>
        </p:nvSpPr>
        <p:spPr>
          <a:xfrm rot="0">
            <a:off x="857250" y="381000"/>
            <a:ext cx="3143250" cy="4015519"/>
          </a:xfrm>
          <a:custGeom>
            <a:avLst/>
            <a:gdLst/>
            <a:ahLst/>
            <a:cxnLst/>
            <a:rect b="b" l="0" r="r" t="0"/>
            <a:pathLst>
              <a:path h="4015519" w="3143250">
                <a:moveTo>
                  <a:pt x="0" y="0"/>
                </a:moveTo>
                <a:lnTo>
                  <a:pt x="3143250" y="0"/>
                </a:lnTo>
                <a:lnTo>
                  <a:pt x="3143250" y="3351535"/>
                </a:lnTo>
                <a:lnTo>
                  <a:pt x="1571230" y="4015519"/>
                </a:lnTo>
                <a:lnTo>
                  <a:pt x="0" y="3351535"/>
                </a:lnTo>
                <a:close/>
              </a:path>
            </a:pathLst>
          </a:custGeom>
        </p:spPr>
        <p:txBody>
          <a:bodyPr anchor="t" bIns="45720" lIns="91440" rIns="91440" rtlCol="0" tIns="9360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600">
                <a:solidFill>
                  <a:srgbClr val="fcfe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"/>
          <p:cNvSpPr>
            <a:spLocks noChangeAspect="false"/>
          </p:cNvSpPr>
          <p:nvPr/>
        </p:nvSpPr>
        <p:spPr>
          <a:xfrm flipH="true" flipV="false" rot="0">
            <a:off x="1235399" y="4114800"/>
            <a:ext cx="476250" cy="542925"/>
          </a:xfrm>
          <a:custGeom>
            <a:avLst/>
            <a:gdLst/>
            <a:ahLst/>
            <a:cxnLst/>
            <a:rect b="b" l="0" r="r" t="0"/>
            <a:pathLst>
              <a:path h="542925" w="476250">
                <a:moveTo>
                  <a:pt x="0" y="145468"/>
                </a:moveTo>
                <a:lnTo>
                  <a:pt x="237930" y="0"/>
                </a:lnTo>
                <a:lnTo>
                  <a:pt x="476250" y="145468"/>
                </a:lnTo>
                <a:lnTo>
                  <a:pt x="476250" y="397457"/>
                </a:lnTo>
                <a:lnTo>
                  <a:pt x="239346" y="542925"/>
                </a:lnTo>
                <a:lnTo>
                  <a:pt x="0" y="3974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"/>
          <p:cNvSpPr>
            <a:spLocks noChangeAspect="true"/>
          </p:cNvSpPr>
          <p:nvPr/>
        </p:nvSpPr>
        <p:spPr>
          <a:xfrm flipH="true" flipV="false" rot="0">
            <a:off x="1114425" y="4448175"/>
            <a:ext cx="79596" cy="91609"/>
          </a:xfrm>
          <a:custGeom>
            <a:avLst/>
            <a:gdLst/>
            <a:ahLst/>
            <a:cxnLst/>
            <a:rect b="b" l="0" r="r" t="0"/>
            <a:pathLst>
              <a:path h="3672461" w="3190875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"/>
          <p:cNvSpPr>
            <a:spLocks noChangeAspect="true"/>
          </p:cNvSpPr>
          <p:nvPr/>
        </p:nvSpPr>
        <p:spPr>
          <a:xfrm flipH="true" flipV="false" rot="0">
            <a:off x="1647825" y="4562475"/>
            <a:ext cx="143272" cy="164896"/>
          </a:xfrm>
          <a:custGeom>
            <a:avLst/>
            <a:gdLst/>
            <a:ahLst/>
            <a:cxnLst/>
            <a:rect b="b" l="0" r="r" t="0"/>
            <a:pathLst>
              <a:path h="164897" w="143273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"/>
          <p:cNvSpPr/>
          <p:nvPr/>
        </p:nvSpPr>
        <p:spPr>
          <a:xfrm flipH="false" flipV="false" rot="0"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1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-628650" y="-571500"/>
            <a:ext cx="1242597" cy="1419225"/>
          </a:xfrm>
          <a:custGeom>
            <a:avLst/>
            <a:gdLst/>
            <a:ahLst/>
            <a:cxnLst/>
            <a:rect b="b" l="0" r="r" t="0"/>
            <a:pathLst>
              <a:path h="1403851" w="1242598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 lvl="0" marL="0" rtl="false">
              <a:lnSpc>
                <a:spcPct val="100000"/>
              </a:lnSpc>
              <a:buNone/>
              <a:defRPr dirty="0" lang="en-US" sz="1800">
                <a:solidFill>
                  <a:schemeClr val="tx1"/>
                </a:solidFill>
                <a:latin typeface="Open Sans"/>
              </a:defRPr>
            </a:pPr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" name=""/>
          <p:cNvSpPr>
            <a:spLocks noChangeAspect="true"/>
          </p:cNvSpPr>
          <p:nvPr/>
        </p:nvSpPr>
        <p:spPr>
          <a:xfrm flipH="false" flipV="true" rot="0">
            <a:off x="752475" y="238125"/>
            <a:ext cx="79596" cy="91609"/>
          </a:xfrm>
          <a:custGeom>
            <a:avLst/>
            <a:gdLst/>
            <a:ahLst/>
            <a:cxnLst/>
            <a:rect b="b" l="0" r="r" t="0"/>
            <a:pathLst>
              <a:path h="3672461" w="3190875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" name=""/>
          <p:cNvSpPr>
            <a:spLocks noChangeAspect="true"/>
          </p:cNvSpPr>
          <p:nvPr/>
        </p:nvSpPr>
        <p:spPr>
          <a:xfrm flipH="false" flipV="true" rot="0">
            <a:off x="657225" y="352425"/>
            <a:ext cx="143272" cy="164896"/>
          </a:xfrm>
          <a:custGeom>
            <a:avLst/>
            <a:gdLst/>
            <a:ahLst/>
            <a:cxnLst/>
            <a:rect b="b" l="0" r="r" t="0"/>
            <a:pathLst>
              <a:path h="164897" w="143273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cap="flat" w="19050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pen Sans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"/>
          <p:cNvSpPr/>
          <p:nvPr/>
        </p:nvSpPr>
        <p:spPr>
          <a:xfrm flipH="false" flipV="false" rot="0">
            <a:off x="104775" y="-190500"/>
            <a:ext cx="600075" cy="685800"/>
          </a:xfrm>
          <a:custGeom>
            <a:avLst/>
            <a:gdLst/>
            <a:ahLst/>
            <a:cxnLst/>
            <a:rect b="b" l="0" r="r" t="0"/>
            <a:pathLst>
              <a:path h="1403851" w="1242598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accent2"/>
          </a:solidFill>
          <a:ln cap="flat" w="19050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 lvl="0" marL="0" rtl="false">
              <a:lnSpc>
                <a:spcPct val="100000"/>
              </a:lnSpc>
              <a:buNone/>
              <a:defRPr dirty="0" lang="en-US" sz="1800">
                <a:solidFill>
                  <a:schemeClr val="tx1"/>
                </a:solidFill>
                <a:latin typeface="Open Sans"/>
              </a:defRPr>
            </a:pPr>
            <a:r>
              <a:rPr dirty="0" lang="en-US" sz="1800">
                <a:solidFill>
                  <a:schemeClr val="tx1"/>
                </a:solidFill>
                <a:latin typeface="Open Sans"/>
              </a:rPr>
              <a:t/>
            </a:r>
            <a:endParaRPr dirty="0" lang="en-US" sz="180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6" name=""/>
          <p:cNvSpPr>
            <a:spLocks noChangeAspect="true"/>
          </p:cNvSpPr>
          <p:nvPr/>
        </p:nvSpPr>
        <p:spPr>
          <a:xfrm flipH="true" flipV="true" rot="0">
            <a:off x="5805908" y="-2611"/>
            <a:ext cx="3544016" cy="5148241"/>
          </a:xfrm>
          <a:custGeom>
            <a:avLst/>
            <a:gdLst/>
            <a:ahLst/>
            <a:cxnLst/>
            <a:rect b="b" l="0" r="r" t="0"/>
            <a:pathLst>
              <a:path h="5148241" w="3544016">
                <a:moveTo>
                  <a:pt x="0" y="4741"/>
                </a:moveTo>
                <a:lnTo>
                  <a:pt x="1794228" y="0"/>
                </a:lnTo>
                <a:lnTo>
                  <a:pt x="3542677" y="879739"/>
                </a:lnTo>
                <a:lnTo>
                  <a:pt x="3544016" y="5113577"/>
                </a:lnTo>
                <a:lnTo>
                  <a:pt x="15708" y="51482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0"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Title 1"/>
          <p:cNvSpPr>
            <a:spLocks noGrp="true"/>
          </p:cNvSpPr>
          <p:nvPr>
            <p:ph type="title"/>
          </p:nvPr>
        </p:nvSpPr>
        <p:spPr>
          <a:xfrm rot="0">
            <a:off x="676275" y="581025"/>
            <a:ext cx="3714750" cy="936651"/>
          </a:xfrm>
          <a:prstGeom prst="rect">
            <a:avLst/>
          </a:prstGeom>
        </p:spPr>
        <p:txBody>
          <a:bodyPr anchor="t"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5238750" y="47625"/>
            <a:ext cx="3901949" cy="4894406"/>
          </a:xfrm>
          <a:custGeom>
            <a:avLst/>
            <a:gdLst/>
            <a:ahLst/>
            <a:cxnLst/>
            <a:rect b="b" l="0" r="r" t="0"/>
            <a:pathLst>
              <a:path h="4894407" w="3901950">
                <a:moveTo>
                  <a:pt x="0" y="0"/>
                </a:moveTo>
                <a:lnTo>
                  <a:pt x="3890819" y="0"/>
                </a:lnTo>
                <a:lnTo>
                  <a:pt x="3901950" y="4458694"/>
                </a:lnTo>
                <a:lnTo>
                  <a:pt x="3178130" y="4894407"/>
                </a:lnTo>
                <a:lnTo>
                  <a:pt x="0" y="335135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  <a:effectLst>
            <a:outerShdw blurRad="88900" dir="8700000" dist="95250">
              <a:srgbClr val="3f3f3f">
                <a:alpha val="4000"/>
              </a:srgbClr>
            </a:outerShdw>
          </a:effectLst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Text Placeholder 3"/>
          <p:cNvSpPr>
            <a:spLocks noGrp="true"/>
          </p:cNvSpPr>
          <p:nvPr>
            <p:ph idx="2" type="body"/>
          </p:nvPr>
        </p:nvSpPr>
        <p:spPr>
          <a:xfrm rot="0">
            <a:off x="676275" y="1714500"/>
            <a:ext cx="3714750" cy="238125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62000" y="571500"/>
            <a:ext cx="7620000" cy="57150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762000" y="1307539"/>
            <a:ext cx="7620000" cy="297871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286500" y="4714875"/>
            <a:ext cx="20955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124200" y="4714875"/>
            <a:ext cx="2895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62000" y="4714875"/>
            <a:ext cx="20955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2"/>
          </a:solidFill>
          <a:latin typeface="Raleway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&gt;"/>
        <a:defRPr dirty="0" i="0" lang="en-US" sz="18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accent1"/>
        </a:buClr>
        <a:buFont typeface="Arial"/>
        <a:buChar char="-"/>
        <a:defRPr dirty="0" i="0" lang="en-US" sz="1600">
          <a:solidFill>
            <a:schemeClr val="tx1"/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accent1"/>
        </a:buClr>
        <a:buFont typeface="Arial"/>
        <a:buChar char="-"/>
        <a:defRPr dirty="0" i="0" lang="en-US" sz="1400">
          <a:solidFill>
            <a:schemeClr val="tx1"/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accent1"/>
        </a:buClr>
        <a:buFont typeface="Arial"/>
        <a:buChar char="-"/>
        <a:defRPr dirty="0" i="0" lang="en-US" sz="1200">
          <a:solidFill>
            <a:schemeClr val="tx1"/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accent1"/>
        </a:buClr>
        <a:buFont typeface="Arial"/>
        <a:buChar char="-"/>
        <a:defRPr dirty="0" i="0" lang="en-US" sz="10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dirty="0" i="0" lang="en-US" sz="10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dirty="0" i="0" lang="en-US" sz="10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dirty="0" i="0" lang="en-US" sz="10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dirty="0" i="0" lang="en-US" sz="10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Helllo World!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0:0:0" val="6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12:0:0" val="6"/>
  <p:tag name="fontWeight:11:0:0" val="6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Raleway-demi_bold"/>
  <p:tag name="webfont4" val="Open Sans-demi_bold"/>
</p:tagLst>
</file>

<file path=ppt/theme/_rels/theme1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eehive">
  <a:themeElements>
    <a:clrScheme name="Behive">
      <a:dk1>
        <a:srgbClr val="000000"/>
      </a:dk1>
      <a:lt1>
        <a:srgbClr val="ffffff"/>
      </a:lt1>
      <a:dk2>
        <a:srgbClr val="2b5a8e"/>
      </a:dk2>
      <a:lt2>
        <a:srgbClr val="f4f7f9"/>
      </a:lt2>
      <a:accent1>
        <a:srgbClr val="2782c6"/>
      </a:accent1>
      <a:accent2>
        <a:srgbClr val="6795c3"/>
      </a:accent2>
      <a:accent3>
        <a:srgbClr val="a5c8eb"/>
      </a:accent3>
      <a:accent4>
        <a:srgbClr val="3875ba"/>
      </a:accent4>
      <a:accent5>
        <a:srgbClr val="a5cdf5"/>
      </a:accent5>
      <a:accent6>
        <a:srgbClr val="5a9fd3"/>
      </a:accent6>
      <a:hlink>
        <a:srgbClr val="ff843b"/>
      </a:hlink>
      <a:folHlink>
        <a:srgbClr val="83d713"/>
      </a:folHlink>
    </a:clrScheme>
    <a:fontScheme name="Behive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Beh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9050">
          <a:noFill/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4">
              <a:shade val="50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eehive">
  <a:themeElements>
    <a:clrScheme name="Behive">
      <a:dk1>
        <a:srgbClr val="000000"/>
      </a:dk1>
      <a:lt1>
        <a:srgbClr val="ffffff"/>
      </a:lt1>
      <a:dk2>
        <a:srgbClr val="2b5a8e"/>
      </a:dk2>
      <a:lt2>
        <a:srgbClr val="f4f7f9"/>
      </a:lt2>
      <a:accent1>
        <a:srgbClr val="2782c6"/>
      </a:accent1>
      <a:accent2>
        <a:srgbClr val="6795c3"/>
      </a:accent2>
      <a:accent3>
        <a:srgbClr val="a5c8eb"/>
      </a:accent3>
      <a:accent4>
        <a:srgbClr val="3875ba"/>
      </a:accent4>
      <a:accent5>
        <a:srgbClr val="a5cdf5"/>
      </a:accent5>
      <a:accent6>
        <a:srgbClr val="5a9fd3"/>
      </a:accent6>
      <a:hlink>
        <a:srgbClr val="ff843b"/>
      </a:hlink>
      <a:folHlink>
        <a:srgbClr val="83d713"/>
      </a:folHlink>
    </a:clrScheme>
    <a:fontScheme name="Behive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Beh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9050">
          <a:noFill/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4">
              <a:shade val="50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Prabakaran Rangarajan</dc:creator>
  <cp:lastModifiedBy>Prabakaran Rangarajan</cp:lastModifiedBy>
  <dcterms:created xmlns:xsi="http://www.w3.org/2001/XMLSchema-instance" xsi:type="dcterms:W3CDTF">2019-06-06T22:53:24Z</dcterms:created>
  <dcterms:modified xmlns:xsi="http://www.w3.org/2001/XMLSchema-instance" xsi:type="dcterms:W3CDTF">2019-09-27T06:04:48Z</dcterms:modified>
</cp:coreProperties>
</file>