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Default ContentType="image/jpeg" Extension="jpg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vnd.openxmlformats-officedocument.presentationml.tags+xml" PartName="/ppt/tags/tag4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g "   T y p e = " h t t p : / / s c h e m a s . o p e n x m l f o r m a t s . o r g / o f f i c e D o c u m e n t / 2 0 0 6 / r e l a t i o n s h i p s / i m a g e " / > < R e l a t i o n s h i p   I d = " r I d 2 "   T a r g e t = " / p p t / m e d i a / i m a g e 2 . j p g "   T y p e = " h t t p : / / s c h e m a s . o p e n x m l f o r m a t s . o r g / o f f i c e D o c u m e n t / 2 0 0 6 / r e l a t i o n s h i p s / i m a g e " / > < R e l a t i o n s h i p   I d = " r I d 3 "   T a r g e t = " / p p t / m e d i a / i m a g e 3 . j p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p n g "   T y p e = " h t t p : / / s c h e m a s . o p e n x m l f o r m a t s . o r g / o f f i c e D o c u m e n t / 2 0 0 6 / r e l a t i o n s h i p s / i m a g e " / > < R e l a t i o n s h i p   I d = " r I d 7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8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9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1 0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S o u r c e   S a n s   P r o - d e m i _ b o l d " / > < p : r e g u l a r   r : i d = " r I d 8 " / > < / p : e m b e d d e d F o n t > < p : e m b e d d e d F o n t > < p : f o n t   t y p e f a c e = " S o u r c e   S a n s   P r o " / > < p : r e g u l a r   r : i d = " r I d 7 " / > < p : b o l d   r : i d = " r I d 9 " / > < / p : e m b e d d e d F o n t > < / p : e m b e d d e d F o n t L s t > < p : c u s t D a t a L s t > < p : t a g s   r : i d = " r I d 1 0 " / > < / p : c u s t D a t a L s t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t a b l e S t y l e s . x m l "   T y p e = " h t t p : / / s c h e m a s . o p e n x m l f o r m a t s . o r g / o f f i c e D o c u m e n t / 2 0 0 6 / r e l a t i o n s h i p s / t a b l e S t y l e s " / > < R e l a t i o n s h i p   I d = " r I d 7 "   T a r g e t = " f o n t s / f o n t 1 . f n t d a t a "   T y p e = " h t t p : / / s c h e m a s . o p e n x m l f o r m a t s . o r g / o f f i c e D o c u m e n t / 2 0 0 6 / r e l a t i o n s h i p s / f o n t " / > < R e l a t i o n s h i p   I d = " r I d 8 "   T a r g e t = " f o n t s / f o n t 2 . f n t d a t a "   T y p e = " h t t p : / / s c h e m a s . o p e n x m l f o r m a t s . o r g / o f f i c e D o c u m e n t / 2 0 0 6 / r e l a t i o n s h i p s / f o n t " / > < R e l a t i o n s h i p   I d = " r I d 9 "   T a r g e t = " f o n t s / f o n t 3 . f n t d a t a "   T y p e = " h t t p : / / s c h e m a s . o p e n x m l f o r m a t s . o r g / o f f i c e D o c u m e n t / 2 0 0 6 / r e l a t i o n s h i p s / f o n t " / > < R e l a t i o n s h i p   I d = " r I d 1 0 "   T a r g e t = " t a g s / t a g 4 . x m l "   T y p e = " h t t p : / / s c h e m a s . o p e n x m l f o r m a t s . o r g / o f f i c e D o c u m e n t / 2 0 0 6 / r e l a t i o n s h i p s / t a g s " / > < R e l a t i o n s h i p   I d = " r I d 1 1 "   T a r g e t = " p r e s P r o p s . x m l "   T y p e = " h t t p : / / s c h e m a s . o p e n x m l f o r m a t s . o r g / o f f i c e D o c u m e n t / 2 0 0 6 / r e l a t i o n s h i p s / p r e s P r o p s " / > < R e l a t i o n s h i p   I d = " r I d 1 2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3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6 . p n g "   T y p e = " h t t p : / / s c h e m a s . o p e n x m l f o r m a t s . o r g / o f f i c e D o c u m e n t / 2 0 0 6 / r e l a t i o n s h i p s / i m a g e " / > < R e l a t i o n s h i p   I d = " r I d 3 "   T a r g e t = " . . / m e d i a / i m a g e 1 . j p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j p g "   T y p e = " h t t p : / / s c h e m a s . o p e n x m l f o r m a t s . o r g / o f f i c e D o c u m e n t / 2 0 0 6 / r e l a t i o n s h i p s / i m a g e " / > < R e l a t i o n s h i p   I d = " r I d 3 "   T a r g e t = " . . / t a g s / t a g 1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j p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t i t l e " > < p : c S l d   n a m e = " T i t l e   S l i d e " > < p : b g > < p : b g P r > < a : b l i p F i l l   d p i = " 0 "   r o t W i t h S h a p e = " 1 " > < a : b l i p   r : e m b e d = " r I d 2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g r p S p > < p : n v G r p S p P r > < p : c N v P r   i d = " 2 "   n a m e = " " > < a : e x t L s t > < a : e x t   u r i = " { F 9 E 7 2 6 4 E - 6 3 7 D - 4 2 D A - B 0 6 4 - 5 8 E C 8 8 1 7 0 6 B B } " > < a 1 6 : c r e a t i o n I d   x m l n s : a 1 6 = " h t t p : / / s c h e m a s . m i c r o s o f t . c o m / o f f i c e / d r a w i n g / 2 0 1 0 / m a i n "   i d = " { F 9 0 2 A 0 F 1 - C 2 A 9 - 4 1 8 2 - 9 4 C 8 - B 1 0 7 A 8 B 4 2 A 0 F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1 9 3 3 5 7 5 "   y = " 1 7 4 3 0 7 5 " / > < a : e x t   c x = " 1 0 4 7 7 5 0 "   c y = " 1 0 4 7 7 5 0 " / > < a : c h O f f   x = " 1 9 3 3 5 7 5 "   y = " 1 7 4 3 0 7 5 " / > < a : c h E x t   c x = " 1 0 4 7 7 5 0 "   c y = " 1 0 4 7 7 5 0 " / > < / a : x f r m > < / p : g r p S p P r > < p : s p > < p : n v S p P r > < p : c N v P r   i d = " 3 "   n a m e = " " > < a : e x t L s t > < a : e x t   u r i = " { A 2 7 4 8 D 0 6 - D 1 7 D - 4 0 0 A - B 8 E E - F F E D D 9 7 B 8 D 6 A } " > < a 1 6 : c r e a t i o n I d   x m l n s : a 1 6 = " h t t p : / / s c h e m a s . m i c r o s o f t . c o m / o f f i c e / d r a w i n g / 2 0 1 0 / m a i n "   i d = " { 9 E 7 9 2 6 C 4 - D B E E - 4 E E F - A E 7 3 - 9 2 8 1 6 D 8 8 0 1 C 3 } " / > < / a : e x t > < / a : e x t L s t > < / p : c N v P r > < p : c N v S p P r / > < p : n v P r / > < / p : n v S p P r > < p : s p P r > < a : x f r m   f l i p H = " f a l s e "   f l i p V = " f a l s e "   r o t = " 0 " > < a : o f f   x = " 1 9 3 3 5 7 5 "   y = " 1 7 4 3 0 7 5 " / > < a : e x t   c x = " 9 5 2 5 0 "   c y = " 1 0 4 7 7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6 C A 4 2 1 8 C - E 6 0 1 - 4 2 C 0 - A 0 2 B - B D 0 3 D 5 7 C 3 C 9 5 } " > < a 1 6 : c r e a t i o n I d   x m l n s : a 1 6 = " h t t p : / / s c h e m a s . m i c r o s o f t . c o m / o f f i c e / d r a w i n g / 2 0 1 0 / m a i n "   i d = " { 0 1 2 3 A 5 6 E - B 8 9 D - 4 E 0 B - B 6 C 5 - D 1 A F 9 6 1 6 0 5 8 5 } " / > < / a : e x t > < / a : e x t L s t > < / p : c N v P r > < p : c N v S p P r / > < p : n v P r / > < / p : n v S p P r > < p : s p P r > < a : x f r m   f l i p H = " f a l s e "   f l i p V = " f a l s e "   r o t = " 0 " > < a : o f f   x = " 2 0 2 8 8 2 5 "   y = " 1 7 4 3 0 7 5 " / > < a : e x t   c x = " 8 5 7 2 5 0 "   c y = " 9 5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C E D E A 8 A 8 - D 0 1 7 - 4 9 D 9 - A E 7 6 - C B 5 0 7 A 9 F 2 F 3 6 } " > < a 1 6 : c r e a t i o n I d   x m l n s : a 1 6 = " h t t p : / / s c h e m a s . m i c r o s o f t . c o m / o f f i c e / d r a w i n g / 2 0 1 0 / m a i n "   i d = " { 2 B 7 0 D C 5 C - B 3 5 C - 4 3 C E - 8 1 4 4 - 7 B F 5 2 D 4 0 6 4 3 0 } " / > < / a : e x t > < / a : e x t L s t > < / p : c N v P r > < p : c N v S p P r / > < p : n v P r / > < / p : n v S p P r > < p : s p P r > < a : x f r m   f l i p H = " f a l s e "   f l i p V = " f a l s e "   r o t = " 0 " > < a : o f f   x = " 2 0 2 8 8 2 5 "   y = " 2 6 9 5 5 7 5 " / > < a : e x t   c x = " 3 8 1 0 0 0 "   c y = " 9 5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3 5 C A 2 6 2 8 - B 7 5 9 - 4 D A 0 - 8 1 A D - 0 1 0 C C 1 4 2 B 7 6 7 } " > < a 1 6 : c r e a t i o n I d   x m l n s : a 1 6 = " h t t p : / / s c h e m a s . m i c r o s o f t . c o m / o f f i c e / d r a w i n g / 2 0 1 0 / m a i n "   i d = " { C B 9 D 3 2 C 9 - 5 C 1 8 - 4 8 D D - B 6 1 A - 3 3 7 B 3 8 A D 0 C 5 E } " / > < / a : e x t > < / a : e x t L s t > < / p : c N v P r > < p : c N v S p P r / > < p : n v P r / > < / p : n v S p P r > < p : s p P r > < a : x f r m   f l i p H = " f a l s e "   f l i p V = " f a l s e "   r o t = " 0 " > < a : o f f   x = " 2 8 8 6 0 7 5 "   y = " 1 7 4 3 0 7 5 " / > < a : e x t   c x = " 9 5 2 5 0 "   c y = " 4 7 6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s p > < p : n v S p P r > < p : c N v P r   i d = " 7 "   n a m e = " T i t l e   P l a c e h o l d e r   1 " > < a : e x t L s t > < a : e x t   u r i = " { A D 9 9 A 8 7 A - C D D 5 - 4 1 B A - B 2 8 C - 0 6 B A 9 0 4 0 D 8 9 C } " > < a 1 6 : c r e a t i o n I d   x m l n s : a 1 6 = " h t t p : / / s c h e m a s . m i c r o s o f t . c o m / o f f i c e / d r a w i n g / 2 0 1 0 / m a i n "   i d = " { 4 4 F 3 2 A C 6 - 4 B 8 1 - 4 B 3 C - 9 A 3 D - B 4 A 9 7 4 7 2 0 4 1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2 5 2 4 1 2 5 "   y = " 2 2 5 2 5 2 9 " / > < a : e x t   c x = " 5 6 0 4 9 2 8 "   c y = " 1 2 6 2 1 9 5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l v l = " 0 " > < a : d e f R P r   d i r t y = " 0 "   l a n g = " e n - U S "   s z = " 4 0 0 0 " > < a : s o l i d F i l l > < a : s r g b C l r   v a l = " f f f f f f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8 "   n a m e = " S u b t i t l e   2 " > < a : e x t L s t > < a : e x t   u r i = " { 5 B 6 6 B 8 F 7 - 0 5 B 9 - 4 2 2 0 - B 8 F B - 8 4 A 8 9 A 5 6 6 8 D 0 } " > < a 1 6 : c r e a t i o n I d   x m l n s : a 1 6 = " h t t p : / / s c h e m a s . m i c r o s o f t . c o m / o f f i c e / d r a w i n g / 2 0 1 0 / m a i n "   i d = " { 0 0 9 B B 5 B B - D E 0 6 - 4 4 D 4 - 8 0 4 5 - 8 B E A 4 6 A 6 3 E 0 B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2 5 2 7 3 2 4 "   y = " 3 5 1 4 7 2 5 " / > < a : e x t   c x = " 5 5 9 8 2 8 5 "   c y = " 4 7 6 2 5 0 " / > < / a : x f r m > < a : p r s t G e o m   p r s t = " r e c t " > < a : a v L s t / > < / a : p r s t G e o m > < / p : s p P r > < p : t x B o d y > < a : b o d y P r   a n c h o r = " t "   l I n s = " 9 1 4 4 0 "   r t l C o l = " 0 "   v e r t = " h o r z " > < a : n o A u t o f i t / > < / a : b o d y P r > < a : l s t S t y l e > < a : l v l 1 p P r   a l g n = " l "   i n d e n t = " 0 "   l v l = " 0 "   m a r L = " 0 " > < a : l n S p c > < a : s p c P c t   v a l = " 1 0 0 0 0 0 " / > < / a : l n S p c > < a : s p c B e f > < a : s p c P t s   v a l = " 0 " / > < / a : s p c B e f > < a : b u N o n e / > < a : d e f R P r   b = " 0 "   b a s e l i n e = " 0 "   d i r t y = " 0 "   i = " 0 "   l a n g = " e n - U S "   s z = " 1 6 0 0 " > < a : s o l i d F i l l > < a : s c h e m e C l r   v a l = " b g 2 " /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9 "   n a m e = " D a t e   P l a c e h o l d e r   3 " > < a : e x t L s t > < a : e x t   u r i = " { C D 9 1 8 8 9 B - F 7 3 D - 4 A D A - A 0 B 6 - E 1 E E A D F 7 A 2 2 7 } " > < a 1 6 : c r e a t i o n I d   x m l n s : a 1 6 = " h t t p : / / s c h e m a s . m i c r o s o f t . c o m / o f f i c e / d r a w i n g / 2 0 1 0 / m a i n "   i d = " { 7 9 5 4 3 C 5 C - 5 1 0 3 - 4 F 0 0 - 8 8 6 7 - 2 2 F 7 1 C 3 9 A 7 8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0 "   n a m e = " F o o t e r   P l a c e h o l d e r   4 " > < a : e x t L s t > < a : e x t   u r i = " { 4 E E 5 3 8 0 7 - 0 9 7 9 - 4 B 4 9 - 8 E D C - 3 4 4 3 C 5 8 4 C A 1 3 } " > < a 1 6 : c r e a t i o n I d   x m l n s : a 1 6 = " h t t p : / / s c h e m a s . m i c r o s o f t . c o m / o f f i c e / d r a w i n g / 2 0 1 0 / m a i n "   i d = " { 9 0 1 0 F 1 B 2 - D 3 6 E - 4 1 B 4 - A 3 8 5 - 7 5 8 5 D 3 F A 3 4 C D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1 "   n a m e = " S l i d e   N u m b e r   P l a c e h o l d e r   5 " > < a : e x t L s t > < a : e x t   u r i = " { A 7 D 5 1 3 2 6 - 6 4 F F - 4 B 0 F - 8 F 6 6 - 7 D E 8 8 9 3 5 3 2 9 4 } " > < a 1 6 : c r e a t i o n I d   x m l n s : a 1 6 = " h t t p : / / s c h e m a s . m i c r o s o f t . c o m / o f f i c e / d r a w i n g / 2 0 1 0 / m a i n "   i d = " { A 0 0 7 F E 0 0 - B D 2 1 - 4 1 B 5 - 9 2 E 8 - C 2 5 6 C 2 4 A 3 9 2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5 6 3 B F 1 3 0 - C A 5 4 - 4 9 6 D - 9 2 F C - 9 C A A 4 F 2 C 8 0 4 0 } " > < p 1 4 : c r e a t i o n I d   x m l n s : p 1 4 = " h t t p : / / s c h e m a s . m i c r o s o f t . c o m / o f f i c e / p o w e r p o i n t / 2 0 1 0 / m a i n "   v a l = " 1 6 5 3 7 3 3 5 6 0 6 3 0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u s e r D r a w n = " 1 " > < p : c S l d   n a m e = " T i t l e , T e x t ,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0 D 9 9 3 3 8 F - 1 3 4 2 - 4 3 7 4 - A 2 9 D - D E E 3 5 6 F 7 B 1 C E } " > < a 1 6 : c r e a t i o n I d   x m l n s : a 1 6 = " h t t p : / / s c h e m a s . m i c r o s o f t . c o m / o f f i c e / d r a w i n g / 2 0 1 0 / m a i n "   i d = " { 4 5 5 1 1 8 B E - A 4 A 5 - 4 3 4 D - B 2 3 E - 6 F B 1 6 3 F A 1 3 2 A } " / > < / a : e x t > < / a : e x t L s t > < / p : c N v P r > < p : c N v S p P r / > < p : n v P r / > < / p : n v S p P r > < p : s p P r > < a : x f r m   f l i p H = " f a l s e "   f l i p V = " f a l s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t x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2 B 7 C B 8 4 4 - B 8 C 6 - 4 3 E A - A E 8 2 - 5 9 D 6 8 8 2 E 7 7 0 6 } " > < a 1 6 : c r e a t i o n I d   x m l n s : a 1 6 = " h t t p : / / s c h e m a s . m i c r o s o f t . c o m / o f f i c e / d r a w i n g / 2 0 1 0 / m a i n "   i d = " { C 3 A 5 2 3 F 2 - 0 8 B 1 - 4 B 2 4 - 8 C C 1 - 0 5 3 5 F E 3 A 4 5 E 1 } " / > < / a : e x t > < / a : e x t L s t > < / p : c N v P r > < p : c N v S p P r / > < p : n v P r / > < / p : n v S p P r > < p : s p P r > < a : x f r m   f l i p H = " f a l s e "   f l i p V = " f a l s e "   r o t = " 0 " > < a : o f f   x = " 3 8 1 0 0 0 "   y = " 1 8 5 7 3 7 5 " / > < a : e x t   c x = " 8 7 6 3 0 0 0 "   c y = " 1 9 0 5 0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P l a c e h o l d e r   1 " > < a : e x t L s t > < a : e x t   u r i = " { F E 6 6 6 5 5 C - B 3 7 C - 4 6 8 2 - 9 4 B F - 7 D 8 0 1 6 E 7 6 D 0 2 } " > < a 1 6 : c r e a t i o n I d   x m l n s : a 1 6 = " h t t p : / / s c h e m a s . m i c r o s o f t . c o m / o f f i c e / d r a w i n g / 2 0 1 0 / m a i n "   i d = " { 8 4 B 2 B 4 6 7 - 8 E 8 8 - 4 E C 8 - 8 6 F 7 - 0 6 2 4 0 A A E 2 B 3 6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3 8 2 5 0 "   y = " 4 7 6 2 5 0 " / > < a : e x t   c x = " 7 1 4 3 7 5 0 "   c y = " 5 7 0 5 7 1 " / > < / a : x f r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"   n a m e = " P i c t u r e   P l a c e h o l d e r   9 " > < a : e x t L s t > < a : e x t   u r i = " { 9 2 9 3 0 B 8 0 - 1 8 0 7 - 4 8 E 7 - B A 5 5 - 2 8 B 5 8 C A 4 4 F 0 3 } " > < a 1 6 : c r e a t i o n I d   x m l n s : a 1 6 = " h t t p : / / s c h e m a s . m i c r o s o f t . c o m / o f f i c e / d r a w i n g / 2 0 1 0 / m a i n "   i d = " { 7 F 8 6 4 4 B B - 2 B 3 4 - 4 2 C 8 - B 0 4 2 - 3 3 8 8 3 5 0 8 8 1 E E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8 5 7 2 5 0 "   y = " 1 9 5 2 6 2 5 " / > < a : e x t   c x = " 2 4 7 6 5 0 0 "   c y = " 1 7 1 4 5 0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7 8 D 1 1 C 7 D - C 7 8 E - 4 D 2 6 - A F F F - 1 9 1 8 9 2 C 9 D D 4 6 } " > < a 1 6 : c r e a t i o n I d   x m l n s : a 1 6 = " h t t p : / / s c h e m a s . m i c r o s o f t . c o m / o f f i c e / d r a w i n g / 2 0 1 0 / m a i n "   i d = " { 8 8 6 D 3 F 4 D - 6 9 0 F - 4 1 7 0 - B 9 1 A - 2 6 B E 7 B 8 0 A 7 B E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8 5 7 2 5 0 "   y = " 3 8 5 2 8 6 2 " / > < a : e x t   c x = " 2 4 7 6 5 0 0 "   c y = " 3 5 7 1 8 7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l v l = " 0 "   m a r L = " 0 " > < a : l n S p c > < a : s p c P c t   v a l = " 1 0 0 0 0 0 " / > < / a : l n S p c > < a : b u N o n e / > < a : d e f R P r   d i r t y = " 0 "   l a n g = " e n - U S "   s z = " 1 2 0 0 " > < a : s o l i d F i l l > < a : s c h e m e C l r   v a l = " t x 2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7 "   n a m e = " P i c t u r e   P l a c e h o l d e r   1 4 " > < a : e x t L s t > < a : e x t   u r i = " { 3 D 3 A 0 8 7 E - A 8 7 7 - 4 B 9 0 - B 2 5 C - 2 A 9 3 1 C 6 4 2 0 8 A } " > < a 1 6 : c r e a t i o n I d   x m l n s : a 1 6 = " h t t p : / / s c h e m a s . m i c r o s o f t . c o m / o f f i c e / d r a w i n g / 2 0 1 0 / m a i n "   i d = " { 1 7 7 D 2 A 3 E - 2 8 2 3 - 4 3 F 5 - 9 2 C 5 - 8 2 9 9 3 A 7 1 A F C 2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3 5 7 1 8 7 5 "   y = " 1 9 5 2 6 2 5 " / > < a : e x t   c x = " 2 4 7 6 5 0 0 "   c y = " 1 7 1 4 5 0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8 "   n a m e = " C o n t e n t   P l a c e h o l d e r   2 " > < a : e x t L s t > < a : e x t   u r i = " { 4 D B 4 2 E A 2 - 2 3 6 8 - 4 A 8 8 - A 1 D B - D F 3 2 6 B 3 1 2 6 C 2 } " > < a 1 6 : c r e a t i o n I d   x m l n s : a 1 6 = " h t t p : / / s c h e m a s . m i c r o s o f t . c o m / o f f i c e / d r a w i n g / 2 0 1 0 / m a i n "   i d = " { F 1 4 1 8 6 2 C - E 8 6 A - 4 2 7 D - B 5 5 1 - F B 2 8 5 8 9 A 8 9 5 2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3 5 7 1 8 7 5 "   y = " 3 8 5 2 8 6 2 " / > < a : e x t   c x = " 2 4 7 6 5 0 0 "   c y = " 3 5 7 1 8 7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l v l = " 0 "   m a r L = " 0 " > < a : l n S p c > < a : s p c P c t   v a l = " 1 0 0 0 0 0 " / > < / a : l n S p c > < a : b u N o n e / > < a : d e f R P r   d i r t y = " 0 "   l a n g = " e n - U S "   s z = " 1 2 0 0 " > < a : s o l i d F i l l > < a : s c h e m e C l r   v a l = " t x 2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9 "   n a m e = " P i c t u r e   P l a c e h o l d e r   1 6 " > < a : e x t L s t > < a : e x t   u r i = " { A 6 5 7 0 7 2 C - 6 7 8 7 - 4 A 0 6 - 8 0 B 5 - 4 3 2 C 0 8 7 0 A B C 8 } " > < a 1 6 : c r e a t i o n I d   x m l n s : a 1 6 = " h t t p : / / s c h e m a s . m i c r o s o f t . c o m / o f f i c e / d r a w i n g / 2 0 1 0 / m a i n "   i d = " { C E A 0 D 2 B 8 - 5 5 B 7 - 4 4 7 D - B 1 C B - B 2 3 0 C F A 3 6 E D E } " / > < / a : e x t > < / a : e x t L s t > < / p : c N v P r > < p : c N v S p P r > < a : s p L o c k s   n o G r p = " t r u e " / > < / p : c N v S p P r > < p : n v P r > < p : p h   i d x = " 5 "   t y p e = " p i c " / > < / p : n v P r > < / p : n v S p P r > < p : s p P r > < a : x f r m   r o t = " 0 " > < a : o f f   x = " 6 2 8 6 5 0 0 "   y = " 1 9 5 2 6 2 5 " / > < a : e x t   c x = " 2 4 7 6 5 0 0 "   c y = " 1 7 1 4 5 0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0 "   n a m e = " C o n t e n t   P l a c e h o l d e r   2 " > < a : e x t L s t > < a : e x t   u r i = " { C 2 3 8 1 3 5 5 - 8 6 6 9 - 4 0 D 3 - 8 D B A - 6 F 8 C A 2 D 7 1 6 1 E } " > < a 1 6 : c r e a t i o n I d   x m l n s : a 1 6 = " h t t p : / / s c h e m a s . m i c r o s o f t . c o m / o f f i c e / d r a w i n g / 2 0 1 0 / m a i n "   i d = " { 5 A F 8 1 D 0 F - 2 B B 1 - 4 D E A - B E B 4 - 1 2 B 9 8 D 9 E 6 4 C 4 } " / > < / a : e x t > < / a : e x t L s t > < / p : c N v P r > < p : c N v S p P r > < a : s p L o c k s   n o G r p = " t r u e " / > < / p : c N v S p P r > < p : n v P r > < p : p h   i d x = " 6 "   t y p e = " b o d y " / > < / p : n v P r > < / p : n v S p P r > < p : s p P r > < a : x f r m   r o t = " 0 " > < a : o f f   x = " 6 2 8 6 5 0 0 "   y = " 3 8 5 2 8 6 2 " / > < a : e x t   c x = " 2 4 7 6 5 0 0 "   c y = " 3 5 7 1 8 7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l v l = " 0 "   m a r L = " 0 " > < a : l n S p c > < a : s p c P c t   v a l = " 1 0 0 0 0 0 " / > < / a : l n S p c > < a : b u N o n e / > < a : d e f R P r   d i r t y = " 0 "   l a n g = " e n - U S "   s z = " 1 2 0 0 " > < a : s o l i d F i l l > < a : s c h e m e C l r   v a l = " t x 2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1 "   n a m e = " D a t e   P l a c e h o l d e r   1 " > < a : e x t L s t > < a : e x t   u r i = " { A 0 7 8 6 B C 7 - C C 1 1 - 4 D 2 4 - B 8 C 2 - 3 D 5 7 4 0 8 2 7 0 D 3 } " > < a 1 6 : c r e a t i o n I d   x m l n s : a 1 6 = " h t t p : / / s c h e m a s . m i c r o s o f t . c o m / o f f i c e / d r a w i n g / 2 0 1 0 / m a i n "   i d = " { A 6 2 4 5 D E 7 - 4 F 9 C - 4 1 0 7 - 8 8 2 7 - D C 8 1 5 9 C C 5 4 2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2 "   n a m e = " F o o t e r   P l a c e h o l d e r   3 " > < a : e x t L s t > < a : e x t   u r i = " { F 3 4 F C E 9 8 - 3 D 0 5 - 4 A F 1 - A 5 2 4 - 9 8 C A 0 1 5 5 D 2 F A } " > < a 1 6 : c r e a t i o n I d   x m l n s : a 1 6 = " h t t p : / / s c h e m a s . m i c r o s o f t . c o m / o f f i c e / d r a w i n g / 2 0 1 0 / m a i n "   i d = " { 3 4 7 B C A 7 2 - 1 E 0 0 - 4 D C 6 - 9 9 5 0 - 9 C B 0 6 4 0 5 F 7 A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S l i d e   N u m b e r   P l a c e h o l d e r   4 " > < a : e x t L s t > < a : e x t   u r i = " { 9 6 A 4 4 1 2 D - 0 2 A 6 - 4 2 9 1 - B D 7 4 - 6 F 5 0 8 C E D E C 1 6 } " > < a 1 6 : c r e a t i o n I d   x m l n s : a 1 6 = " h t t p : / / s c h e m a s . m i c r o s o f t . c o m / o f f i c e / d r a w i n g / 2 0 1 0 / m a i n "   i d = " { F 9 4 0 9 5 5 C - B C 7 8 - 4 6 8 8 - B A 1 E - C 8 2 3 C 9 6 1 F 2 D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C E 5 E 6 6 E F - D 7 8 C - 4 E 5 C - B 2 C 4 - 5 5 8 5 1 D A 7 5 2 7 8 } " > < p 1 4 : c r e a t i o n I d   x m l n s : p 1 4 = " h t t p : / / s c h e m a s . m i c r o s o f t . c o m / o f f i c e / p o w e r p o i n t / 2 0 1 0 / m a i n "   v a l = " 1 6 5 3 7 3 3 5 6 0 6 7 4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A 3 0 2 8 0 1 5 - A 2 2 F - 4 A 2 3 - 9 8 D D - D 6 D B F 0 E 1 9 7 E 1 } " > < a 1 6 : c r e a t i o n I d   x m l n s : a 1 6 = " h t t p : / / s c h e m a s . m i c r o s o f t . c o m / o f f i c e / d r a w i n g / 2 0 1 0 / m a i n "   i d = " { 1 3 9 5 9 D C E - D 9 2 D - 4 E 9 4 - 8 6 9 C - 5 5 6 1 7 3 C A D 6 6 5 } " / > < / a : e x t > < / a : e x t L s t > < / p : c N v P r > < p : c N v S p P r / > < p : n v P r / > < / p : n v S p P r > < p : s p P r > < a : x f r m   f l i p H = " f a l s e "   f l i p V = " f a l s e "   r o t = " 0 " > < a : o f f   x = " 6 4 2 9 3 7 4 "   y = " 9 5 2 5 0 0 " / > < a : e x t   c x = " 9 5 2 5 0 "   c y = " 4 1 9 1 0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8 D 5 4 E 7 2 6 - 2 6 9 D - 4 2 E D - B C 4 3 - 8 0 2 4 8 1 8 A 8 B 8 D } " > < a 1 6 : c r e a t i o n I d   x m l n s : a 1 6 = " h t t p : / / s c h e m a s . m i c r o s o f t . c o m / o f f i c e / d r a w i n g / 2 0 1 0 / m a i n "   i d = " { A 5 9 B A 4 C 2 - 2 2 8 4 - 4 E 6 A - B 2 6 A - E D 0 F 2 2 6 0 C A 1 C } " / > < / a : e x t > < / a : e x t L s t > < / p : c N v P r > < p : c N v S p P r / > < p : n v P r / > < / p : n v S p P r > < p : s p P r > < a : x f r m   f l i p H = " f a l s e "   f l i p V = " f a l s e "   r o t = " 0 " > < a : o f f   x = " 6 5 2 4 6 2 5 "   y = " 9 5 2 5 0 0 " / > < a : e x t   c x = " 2 6 1 9 3 7 5 "   c y = " 9 5 2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1 F 8 E 2 2 0 3 - A 6 2 F - 4 E 9 4 - 9 E D E - 6 F 4 D 5 C 4 B F 7 8 3 } " > < a 1 6 : c r e a t i o n I d   x m l n s : a 1 6 = " h t t p : / / s c h e m a s . m i c r o s o f t . c o m / o f f i c e / d r a w i n g / 2 0 1 0 / m a i n "   i d = " { A 2 A F C 0 D D - D 7 9 E - 4 7 A F - 8 A C F - 9 8 9 F C 5 5 9 A D F F } " / > < / a : e x t > < / a : e x t L s t > < / p : c N v P r > < p : c N v S p P r / > < p : n v P r / > < / p : n v S p P r > < p : s p P r > < a : x f r m   f l i p H = " f a l s e "   f l i p V = " t r u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t x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T i t l e   P l a c e h o l d e r   1 " > < a : e x t L s t > < a : e x t   u r i = " { A 4 0 C E 0 3 6 - 4 C D 7 - 4 1 9 2 - B 3 F D - 6 6 E 3 F 6 5 9 C A 7 0 } " > < a 1 6 : c r e a t i o n I d   x m l n s : a 1 6 = " h t t p : / / s c h e m a s . m i c r o s o f t . c o m / o f f i c e / d r a w i n g / 2 0 1 0 / m a i n "   i d = " { E 5 C D 0 5 5 0 - A D D 0 - 4 9 2 5 - 9 A E 5 - B E 3 C D 2 7 6 C 7 D 3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P i c t u r e   P l a c e h o l d e r   6 " > < a : e x t L s t > < a : e x t   u r i = " { E C D C 1 D 1 1 - 0 7 C 4 - 4 6 9 0 - 9 9 9 9 - 8 0 2 8 3 5 D B 6 1 D D } " > < a 1 6 : c r e a t i o n I d   x m l n s : a 1 6 = " h t t p : / / s c h e m a s . m i c r o s o f t . c o m / o f f i c e / d r a w i n g / 2 0 1 0 / m a i n "   i d = " { 4 3 B E 4 A 9 6 - B E 1 3 - 4 7 F 2 - B F E 5 - 6 D 6 D 7 7 8 5 8 E D 2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1 3 6 2 0 7 5 "   y = " 1 5 2 4 0 0 0 " / > < a : e x t   c x = " 3 3 3 3 7 5 0 "   c y = " 1 4 2 8 7 5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7 "   n a m e = " P i c t u r e   P l a c e h o l d e r   8 " > < a : e x t L s t > < a : e x t   u r i = " { B 9 D F 3 B E 6 - 6 D 8 A - 4 7 8 B - B 4 4 F - 7 3 5 E 3 9 A 8 A D A 0 } " > < a 1 6 : c r e a t i o n I d   x m l n s : a 1 6 = " h t t p : / / s c h e m a s . m i c r o s o f t . c o m / o f f i c e / d r a w i n g / 2 0 1 0 / m a i n "   i d = " { 2 F 3 8 6 E 3 1 - 7 2 8 3 - 4 F 9 6 - A 6 A D - C C F 9 1 7 7 7 3 7 3 0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1 3 6 2 0 7 5 "   y = " 3 1 8 1 3 5 0 " / > < a : e x t   c x = " 3 3 3 3 7 5 0 "   c y = " 1 4 2 8 7 5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8 "   n a m e = " P i c t u r e   P l a c e h o l d e r   1 1 " > < a : e x t L s t > < a : e x t   u r i = " { 4 D 8 4 C 8 5 4 - 4 3 E 0 - 4 3 3 1 - B 2 C 0 - 9 4 8 D 5 8 2 B E 7 1 4 } " > < a 1 6 : c r e a t i o n I d   x m l n s : a 1 6 = " h t t p : / / s c h e m a s . m i c r o s o f t . c o m / o f f i c e / d r a w i n g / 2 0 1 0 / m a i n "   i d = " { D 4 0 8 5 6 1 A - 4 2 D 4 - 4 E F B - 9 2 7 D - 8 D 2 D 1 D 5 5 D B B 5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5 2 3 8 7 5 0 "   y = " 1 5 2 4 0 0 0 " / > < a : e x t   c x = " 3 3 3 3 7 5 0 "   c y = " 1 4 2 8 7 5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9 "   n a m e = " P i c t u r e   P l a c e h o l d e r   1 3 " > < a : e x t L s t > < a : e x t   u r i = " { 0 9 5 D D 5 A 0 - 6 E E 5 - 4 2 B 8 - A B 2 3 - 6 A 6 1 A D 2 D 5 2 A D } " > < a 1 6 : c r e a t i o n I d   x m l n s : a 1 6 = " h t t p : / / s c h e m a s . m i c r o s o f t . c o m / o f f i c e / d r a w i n g / 2 0 1 0 / m a i n "   i d = " { 4 5 2 A E 5 F 5 - 9 6 5 1 - 4 8 A E - A A 6 7 - 6 B 8 D 4 6 F 0 8 9 6 2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5 2 3 8 7 5 0 "   y = " 3 1 8 1 3 5 0 " / > < a : e x t   c x = " 3 3 3 3 7 5 0 "   c y = " 1 4 2 8 7 5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0 "   n a m e = " D a t e   P l a c e h o l d e r   1 " > < a : e x t L s t > < a : e x t   u r i = " { F F 2 A 0 E 2 3 - 4 8 F 0 - 4 2 6 3 - 8 D A 6 - 7 3 F B C F 0 6 3 7 A 6 } " > < a 1 6 : c r e a t i o n I d   x m l n s : a 1 6 = " h t t p : / / s c h e m a s . m i c r o s o f t . c o m / o f f i c e / d r a w i n g / 2 0 1 0 / m a i n "   i d = " { 3 5 E 7 F 6 1 F - 0 8 0 3 - 4 3 4 1 - B F 9 D - C 4 A A 0 4 F 6 3 6 F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1 "   n a m e = " F o o t e r   P l a c e h o l d e r   3 " > < a : e x t L s t > < a : e x t   u r i = " { 4 A 9 E 9 E 6 D - C B C 3 - 4 D 4 5 - 9 9 9 D - 5 C C 7 A 2 C A F C 7 1 } " > < a 1 6 : c r e a t i o n I d   x m l n s : a 1 6 = " h t t p : / / s c h e m a s . m i c r o s o f t . c o m / o f f i c e / d r a w i n g / 2 0 1 0 / m a i n "   i d = " { 4 6 6 6 F 8 F A - B 9 7 F - 4 2 1 5 - A 8 A C - B 8 9 3 D 9 1 8 1 6 6 5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2 "   n a m e = " S l i d e   N u m b e r   P l a c e h o l d e r   4 " > < a : e x t L s t > < a : e x t   u r i = " { 8 2 5 E 5 4 E A - D 9 3 5 - 4 9 C 0 - A 2 A 1 - 4 8 E 8 7 9 C 3 9 E 4 1 } " > < a 1 6 : c r e a t i o n I d   x m l n s : a 1 6 = " h t t p : / / s c h e m a s . m i c r o s o f t . c o m / o f f i c e / d r a w i n g / 2 0 1 0 / m a i n "   i d = " { 9 D 7 B 0 1 0 7 - 5 D 1 6 - 4 1 8 2 - B C 3 0 - 9 D 1 F 1 C D E 2 0 2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5 4 6 0 5 2 C B - 5 9 3 A - 4 9 A 7 - B 1 5 E - E B 1 D 8 6 A E B 7 5 E } " > < p 1 4 : c r e a t i o n I d   x m l n s : p 1 4 = " h t t p : / / s c h e m a s . m i c r o s o f t . c o m / o f f i c e / p o w e r p o i n t / 2 0 1 0 / m a i n "   v a l = " 1 6 5 3 7 3 3 5 6 0 6 8 1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1 3 4 E E 7 D 7 - 3 E 6 7 - 4 5 4 0 - 9 3 4 7 - D 4 4 C B F D 5 1 C D D } " > < a 1 6 : c r e a t i o n I d   x m l n s : a 1 6 = " h t t p : / / s c h e m a s . m i c r o s o f t . c o m / o f f i c e / d r a w i n g / 2 0 1 0 / m a i n "   i d = " { F 9 D 1 A 8 F 5 - D 0 F 8 - 4 F A C - 9 3 E B - A 0 0 C 9 8 D 1 7 C 6 9 } " / > < / a : e x t > < / a : e x t L s t > < / p : c N v P r > < p : c N v S p P r / > < p : n v P r / > < / p : n v S p P r > < p : s p P r > < a : x f r m   f l i p H = " f a l s e "   f l i p V = " f a l s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t x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P l a c e h o l d e r   1 " > < a : e x t L s t > < a : e x t   u r i = " { A 8 2 A B 2 7 7 - F 8 E 2 - 4 E 2 6 - B 8 2 F - 6 1 9 8 6 9 1 9 0 D 4 3 } " > < a 1 6 : c r e a t i o n I d   x m l n s : a 1 6 = " h t t p : / / s c h e m a s . m i c r o s o f t . c o m / o f f i c e / d r a w i n g / 2 0 1 0 / m a i n "   i d = " { 3 8 4 5 4 8 A 3 - E D 6 B - 4 2 5 0 - 8 9 A 5 - 0 1 E 3 B 1 C 4 4 B 3 7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4 D 4 C 3 0 9 D - 7 D B 5 - 4 6 2 A - 8 E B 6 - 2 8 3 A B 3 3 E 1 8 B A } " > < a 1 6 : c r e a t i o n I d   x m l n s : a 1 6 = " h t t p : / / s c h e m a s . m i c r o s o f t . c o m / o f f i c e / d r a w i n g / 2 0 1 0 / m a i n "   i d = " { 3 C D D B E A D - 3 0 9 D - 4 9 C A - 8 7 F B - 5 9 7 4 0 A 9 5 8 2 8 5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D a t e   P l a c e h o l d e r   1 " > < a : e x t L s t > < a : e x t   u r i = " { 2 6 5 1 7 6 3 3 - 9 1 6 F - 4 6 0 2 - B E D 2 - 6 D 5 D 6 C 7 1 2 F 6 D } " > < a 1 6 : c r e a t i o n I d   x m l n s : a 1 6 = " h t t p : / / s c h e m a s . m i c r o s o f t . c o m / o f f i c e / d r a w i n g / 2 0 1 0 / m a i n "   i d = " { 5 3 6 1 5 7 7 2 - 1 C D 6 - 4 B 5 D - B C 0 6 - 4 1 1 F F A 2 1 0 9 1 D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6 "   n a m e = " F o o t e r   P l a c e h o l d e r   3 " > < a : e x t L s t > < a : e x t   u r i = " { 3 6 4 8 A A B 0 - 2 0 B 2 - 4 5 6 2 - 8 7 1 A - D B 1 3 A 5 3 E C B D 3 } " > < a 1 6 : c r e a t i o n I d   x m l n s : a 1 6 = " h t t p : / / s c h e m a s . m i c r o s o f t . c o m / o f f i c e / d r a w i n g / 2 0 1 0 / m a i n "   i d = " { C 1 C 9 1 1 F 5 - C 9 6 F - 4 8 F 6 - A 1 B F - 6 6 0 E 9 6 4 1 6 7 3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S l i d e   N u m b e r   P l a c e h o l d e r   4 " > < a : e x t L s t > < a : e x t   u r i = " { E 2 F D 0 7 B 0 - E 8 7 E - 4 8 A 4 - 9 7 F 1 - 9 3 2 2 D 7 C 3 5 9 A 0 } " > < a 1 6 : c r e a t i o n I d   x m l n s : a 1 6 = " h t t p : / / s c h e m a s . m i c r o s o f t . c o m / o f f i c e / d r a w i n g / 2 0 1 0 / m a i n "   i d = " { C B 4 2 3 8 9 C - A 7 4 3 - 4 0 E A - 8 2 0 A - 7 C 5 F 8 7 B F 5 4 A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9 1 E 4 F 4 D 0 - 7 7 2 6 - 4 2 C 9 - 8 7 A D - 8 6 7 5 7 8 C E D 5 4 B } " > < p 1 4 : c r e a t i o n I d   x m l n s : p 1 4 = " h t t p : / / s c h e m a s . m i c r o s o f t . c o m / o f f i c e / p o w e r p o i n t / 2 0 1 0 / m a i n "   v a l = " 1 6 5 3 7 3 3 5 6 0 6 3 6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s e c H e a d " > < p : c S l d   n a m e = " S e c t i o n   H e a d e r " > < p : b g > < p : b g P r > < a : b l i p F i l l   d p i = " 0 "   r o t W i t h S h a p e = " 1 " > < a : b l i p   r : e m b e d = " r I d 2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F 4 1 D 5 6 F 3 - 8 E A 7 - 4 1 9 A - A 1 D D - 6 9 0 7 F 8 B C 7 6 3 4 } " > < a 1 6 : c r e a t i o n I d   x m l n s : a 1 6 = " h t t p : / / s c h e m a s . m i c r o s o f t . c o m / o f f i c e / d r a w i n g / 2 0 1 0 / m a i n "   i d = " { C 5 2 0 0 8 8 9 - A E B 1 - 4 6 0 D - A 2 5 B - 9 F B 9 2 0 A 3 D F 1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> < a : o f f   x = " 0 "   y = " 1 1 4 3 0 0 0 " / > < a : e x t   c x = " 9 1 4 4 0 0 0 "   c y = " 2 8 5 7 5 0 0 " / > < / a : x f r m > < a : p r s t G e o m   p r s t = " r e c t " > < a : a v L s t / > < / a : p r s t G e o m > < a : n o F i l l / > < / p : s p P r > < / p : p i c > < p : g r p S p > < p : n v G r p S p P r > < p : c N v P r   i d = " 3 "   n a m e = " " > < a : e x t L s t > < a : e x t   u r i = " { 7 B E 9 9 E 6 E - C 2 6 D - 4 3 F D - 8 2 E 5 - 4 1 9 D 3 9 0 C B 5 0 A } " > < a 1 6 : c r e a t i o n I d   x m l n s : a 1 6 = " h t t p : / / s c h e m a s . m i c r o s o f t . c o m / o f f i c e / d r a w i n g / 2 0 1 0 / m a i n "   i d = " { A 3 A 9 2 A 1 1 - 9 8 1 1 - 4 1 A D - 8 2 3 5 - 3 9 E 6 F 7 E 6 E 8 F B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8 8 5 8 2 5 "   y = " 1 8 5 7 3 7 5 " / > < a : e x t   c x = " 8 5 7 2 5 0 "   c y = " 8 5 7 2 5 0 " / > < a : c h O f f   x = " 8 8 5 8 2 5 "   y = " 1 8 5 7 3 7 5 " / > < a : c h E x t   c x = " 8 5 7 2 5 0 "   c y = " 8 5 7 2 5 0 " / > < / a : x f r m > < / p : g r p S p P r > < p : s p > < p : n v S p P r > < p : c N v P r   i d = " 4 "   n a m e = " " > < a : e x t L s t > < a : e x t   u r i = " { F 4 9 5 3 E 7 F - 9 D 1 F - 4 C F A - A 4 0 D - 9 D B 8 7 1 7 3 8 5 8 C } " > < a 1 6 : c r e a t i o n I d   x m l n s : a 1 6 = " h t t p : / / s c h e m a s . m i c r o s o f t . c o m / o f f i c e / d r a w i n g / 2 0 1 0 / m a i n "   i d = " { 5 4 0 5 E B B 4 - D 4 B E - 4 A C E - B 5 A E - 3 4 5 6 F 2 7 6 B A 5 9 } " / > < / a : e x t > < / a : e x t L s t > < / p : c N v P r > < p : c N v S p P r / > < p : n v P r / > < / p : n v S p P r > < p : s p P r > < a : x f r m   f l i p H = " f a l s e "   f l i p V = " f a l s e "   r o t = " 0 " > < a : o f f   x = " 8 8 5 8 2 5 "   y = " 1 8 5 7 3 7 5 " / > < a : e x t   c x = " 9 5 2 5 0 "   c y = " 8 5 7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9 8 A 9 6 B 0 B - C 4 0 A - 4 D 4 4 - B 8 2 7 - 6 C 3 0 F 7 7 6 0 4 7 1 } " > < a 1 6 : c r e a t i o n I d   x m l n s : a 1 6 = " h t t p : / / s c h e m a s . m i c r o s o f t . c o m / o f f i c e / d r a w i n g / 2 0 1 0 / m a i n "   i d = " { E E 6 3 F C 5 B - 5 1 E 2 - 4 8 A 7 - B 2 8 7 - 7 F D A 0 1 7 A 3 E 1 9 } " / > < / a : e x t > < / a : e x t L s t > < / p : c N v P r > < p : c N v S p P r / > < p : n v P r / > < / p : n v S p P r > < p : s p P r > < a : x f r m   f l i p H = " f a l s e "   f l i p V = " f a l s e "   r o t = " 0 " > < a : o f f   x = " 9 8 1 0 7 5 "   y = " 1 8 5 7 3 7 5 " / > < a : e x t   c x = " 6 6 6 7 5 0 "   c y = " 9 5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D 4 6 C C 2 A A - 4 3 8 2 - 4 1 6 B - B F C 9 - F 9 8 7 6 9 D B 1 F C 3 } " > < a 1 6 : c r e a t i o n I d   x m l n s : a 1 6 = " h t t p : / / s c h e m a s . m i c r o s o f t . c o m / o f f i c e / d r a w i n g / 2 0 1 0 / m a i n "   i d = " { A C F 7 5 D 1 F - 2 9 A 7 - 4 2 1 7 - 9 5 5 F - D C 2 7 5 D 6 3 D 0 5 8 } " / > < / a : e x t > < / a : e x t L s t > < / p : c N v P r > < p : c N v S p P r / > < p : n v P r / > < / p : n v S p P r > < p : s p P r > < a : x f r m   f l i p H = " f a l s e "   f l i p V = " f a l s e "   r o t = " 0 " > < a : o f f   x = " 9 8 1 0 7 5 "   y = " 2 6 1 9 3 7 5 " / > < a : e x t   c x = " 3 8 1 0 0 0 "   c y = " 9 5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F 4 E 5 A 5 4 0 - 9 5 3 D - 4 D 7 7 - 8 C 3 4 - 2 8 E A 1 5 1 A 1 E 5 7 } " > < a 1 6 : c r e a t i o n I d   x m l n s : a 1 6 = " h t t p : / / s c h e m a s . m i c r o s o f t . c o m / o f f i c e / d r a w i n g / 2 0 1 0 / m a i n "   i d = " { 0 7 C 7 E F 2 0 - 3 A 1 8 - 4 6 D 9 - A 8 D F - 8 7 2 E 7 9 C E 9 4 A 4 } " / > < / a : e x t > < / a : e x t L s t > < / p : c N v P r > < p : c N v S p P r / > < p : n v P r / > < / p : n v S p P r > < p : s p P r > < a : x f r m   f l i p H = " f a l s e "   f l i p V = " f a l s e "   r o t = " 0 " > < a : o f f   x = " 1 6 4 7 8 2 5 "   y = " 1 8 5 7 3 7 5 " / > < a : e x t   c x = " 9 5 2 5 0 "   c y = " 3 6 1 9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s p > < p : n v S p P r > < p : c N v P r   i d = " 8 "   n a m e = " T i t l e   P l a c e h o l d e r   1 " > < a : e x t L s t > < a : e x t   u r i = " { 9 E 7 F 0 5 3 1 - A B 4 2 - 4 4 0 1 - B 9 1 9 - E D D F 1 F B 6 6 E C 5 } " > < a 1 6 : c r e a t i o n I d   x m l n s : a 1 6 = " h t t p : / / s c h e m a s . m i c r o s o f t . c o m / o f f i c e / d r a w i n g / 2 0 1 0 / m a i n "   i d = " { 7 6 2 D B 0 B F - C 6 E 5 - 4 E 8 F - 8 3 6 9 - C F 2 5 7 A E 5 9 3 E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4 6 6 8 5 0 "   y = " 2 2 3 8 3 7 5 " / > < a : e x t   c x = " 6 6 6 7 5 0 0 "   c y = " 6 6 6 7 5 0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  s z = " 4 0 0 0 " > < a : s o l i d F i l l > < a : s r g b C l r   v a l = " f f f f f f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9 "   n a m e = " S u b t i t l e   2 " > < a : e x t L s t > < a : e x t   u r i = " { 7 B C F F 6 5 3 - 2 A F E - 4 C E B - A 3 A 2 - 3 1 0 C C 8 A 2 6 5 3 6 } " > < a 1 6 : c r e a t i o n I d   x m l n s : a 1 6 = " h t t p : / / s c h e m a s . m i c r o s o f t . c o m / o f f i c e / d r a w i n g / 2 0 1 0 / m a i n "   i d = " { 7 3 D E 5 6 D D - 6 5 7 4 - 4 2 4 7 - B 9 F 3 - A E 1 0 1 9 5 9 9 2 1 3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4 6 5 4 9 7 "   y = " 2 9 0 5 1 2 5 " / > < a : e x t   c x = " 6 6 6 8 8 5 2 "   c y = " 3 8 1 0 0 0 " / > < / a : x f r m > < a : p r s t G e o m   p r s t = " r e c t " > < a : a v L s t / > < / a : p r s t G e o m > < / p : s p P r > < p : t x B o d y > < a : b o d y P r   a n c h o r = " t "   l I n s = " 9 1 4 4 0 "   r t l C o l = " 0 "   v e r t = " h o r z " > < a : n o A u t o f i t / > < / a : b o d y P r > < a : l s t S t y l e > < a : l v l 1 p P r   a l g n = " l "   i n d e n t = " 0 "   l v l = " 0 "   m a r L = " 0 " > < a : l n S p c > < a : s p c P c t   v a l = " 1 0 0 0 0 0 " / > < / a : l n S p c > < a : s p c B e f > < a : s p c P t s   v a l = " 0 " / > < / a : s p c B e f > < a : b u N o n e / > < a : d e f R P r   b = " 0 "   b a s e l i n e = " 0 "   d i r t y = " 0 "   i = " 0 "   l a n g = " e n - U S "   s z = " 1 6 0 0 " > < a : s o l i d F i l l > < a : s c h e m e C l r   v a l = " b g 2 " /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1 0 "   n a m e = " D a t e   P l a c e h o l d e r   3 " > < a : e x t L s t > < a : e x t   u r i = " { 4 9 6 3 7 E 0 6 - 2 3 5 0 - 4 A 8 2 - A 3 8 F - D 6 E 6 E B 7 1 1 8 5 E } " > < a 1 6 : c r e a t i o n I d   x m l n s : a 1 6 = " h t t p : / / s c h e m a s . m i c r o s o f t . c o m / o f f i c e / d r a w i n g / 2 0 1 0 / m a i n "   i d = " { B 0 F D 1 0 5 4 - F 0 1 6 - 4 E F 2 - A F F 0 - 9 0 1 4 A E 3 0 9 A 9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1 "   n a m e = " F o o t e r   P l a c e h o l d e r   4 " > < a : e x t L s t > < a : e x t   u r i = " { 1 8 D 6 3 1 9 A - 4 9 9 0 - 4 3 7 D - A 1 5 8 - 1 E 4 6 8 8 4 5 4 6 C 7 } " > < a 1 6 : c r e a t i o n I d   x m l n s : a 1 6 = " h t t p : / / s c h e m a s . m i c r o s o f t . c o m / o f f i c e / d r a w i n g / 2 0 1 0 / m a i n "   i d = " { 5 8 1 5 0 6 9 1 - 0 E 3 0 - 4 B B E - 8 C 0 E - 6 E 9 C D 0 B 5 F 0 B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2 "   n a m e = " S l i d e   N u m b e r   P l a c e h o l d e r   5 " > < a : e x t L s t > < a : e x t   u r i = " { C 0 5 6 B 2 E C - 3 B B C - 4 E D C - A F 0 B - 3 4 5 D 3 3 2 7 A F 3 B } " > < a 1 6 : c r e a t i o n I d   x m l n s : a 1 6 = " h t t p : / / s c h e m a s . m i c r o s o f t . c o m / o f f i c e / d r a w i n g / 2 0 1 0 / m a i n "   i d = " { 1 4 C 9 B F 7 6 - 4 F 1 F - 4 A 5 E - B F 5 6 - 1 1 E 6 6 E 7 3 B 2 1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D 9 5 B 8 F D 4 - 4 3 3 4 - 4 1 9 A - B 5 9 B - B 3 A B 5 5 8 E D 0 7 2 } " > < p 1 4 : c r e a t i o n I d   x m l n s : p 1 4 = " h t t p : / / s c h e m a s . m i c r o s o f t . c o m / o f f i c e / p o w e r p o i n t / 2 0 1 0 / m a i n "   v a l = " 1 6 5 3 7 3 3 5 6 0 6 4 0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7 B 4 3 A 5 6 3 - 4 0 0 F - 4 C 6 C - A 8 3 8 - 9 C 8 1 A 2 E B A 1 3 E } " > < a 1 6 : c r e a t i o n I d   x m l n s : a 1 6 = " h t t p : / / s c h e m a s . m i c r o s o f t . c o m / o f f i c e / d r a w i n g / 2 0 1 0 / m a i n "   i d = " { 1 0 4 7 2 6 A C - D C 7 1 - 4 D 0 4 - 8 C 8 5 - A 8 5 F 5 3 7 5 B 7 5 E } " / > < / a : e x t > < / a : e x t L s t > < / p : c N v P r > < p : c N v S p P r / > < p : n v P r / > < / p : n v S p P r > < p : s p P r > < a : x f r m   f l i p H = " f a l s e "   f l i p V = " f a l s e "   r o t = " 0 " > < a : o f f   x = " 5 3 3 4 0 0 0 "   y = " 6 6 6 7 5 0 " / > < a : e x t   c x = " 3 8 1 0 0 0 0 "   c y = " 3 8 1 0 0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8 8 6 3 E B 9 C - 6 2 7 2 - 4 A 4 D - 8 6 7 A - 0 8 8 7 1 B B E 9 8 1 C } " > < a 1 6 : c r e a t i o n I d   x m l n s : a 1 6 = " h t t p : / / s c h e m a s . m i c r o s o f t . c o m / o f f i c e / d r a w i n g / 2 0 1 0 / m a i n "   i d = " { B 6 D F F 3 F 4 - 2 6 8 D - 4 0 0 4 - 9 F E 9 - 6 F 8 B 2 8 6 D F 9 E 8 } " / > < / a : e x t > < / a : e x t L s t > < / p : c N v P r > < p : c N v S p P r / > < p : n v P r / > < / p : n v S p P r > < p : s p P r > < a : x f r m   f l i p H = " f a l s e "   f l i p V = " f a l s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t x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0 7 1 C 1 C A 8 - 4 C 7 2 - 4 2 0 E - A 1 0 5 - 4 7 E 4 F 0 E 8 0 1 2 9 } " > < a 1 6 : c r e a t i o n I d   x m l n s : a 1 6 = " h t t p : / / s c h e m a s . m i c r o s o f t . c o m / o f f i c e / d r a w i n g / 2 0 1 0 / m a i n "   i d = " { A B D 6 B 1 A C - D 2 A C - 4 8 8 C - 9 6 7 1 - 6 3 0 3 F C C 9 0 4 8 3 } " / > < / a : e x t > < / a : e x t L s t > < / p : c N v P r > < p : c N v S p P r / > < p : n v P r / > < / p : n v S p P r > < p : s p P r > < a : x f r m   f l i p H = " f a l s e "   f l i p V = " f a l s e "   r o t = " 0 " > < a : o f f   x = " 5 3 3 4 0 0 0 "   y = " 6 6 6 7 5 0 " / > < a : e x t   c x = " 4 7 6 2 5 "   c y = " 3 8 1 0 0 0 0 " / > < / a : x f r m > < a : p r s t G e o m   p r s t = " r e c t " > < a : a v L s t / > < / a : p r s t G e o m > < a : s o l i d F i l l > < a : s c h e m e C l r   v a l = " a c c e n t 1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T i t l e   P l a c e h o l d e r   1 " > < a : e x t L s t > < a : e x t   u r i = " { C C 2 5 4 2 3 4 - 9 9 7 0 - 4 3 3 E - 9 4 D 9 - D 4 A B 2 9 8 1 9 0 7 6 } " > < a 1 6 : c r e a t i o n I d   x m l n s : a 1 6 = " h t t p : / / s c h e m a s . m i c r o s o f t . c o m / o f f i c e / d r a w i n g / 2 0 1 0 / m a i n "   i d = " { 5 2 0 3 1 C 6 E - 3 D 7 1 - 4 3 E D - 9 C 6 D - F 8 7 C E 9 8 B 1 E C 6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3 8 2 5 0 "   y = " 6 1 9 1 2 5 " / > < a : e x t   c x = " 3 5 2 4 2 5 0 "   c y = " 1 0 9 6 4 7 1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7 E 8 1 F 3 1 1 - 3 9 4 9 - 4 F B E - B B C 3 - 1 6 3 9 6 6 4 8 9 E D 2 } " > < a 1 6 : c r e a t i o n I d   x m l n s : a 1 6 = " h t t p : / / s c h e m a s . m i c r o s o f t . c o m / o f f i c e / d r a w i n g / 2 0 1 0 / m a i n "   i d = " { 9 C E 1 3 7 A C - 8 0 C 0 - 4 E F E - A C A 8 - A D B B 1 9 C F C 7 7 8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2 4 1 7 2 3 "   y = " 1 8 0 9 7 5 0 " / > < a : e x t   c x = " 3 5 2 0 7 7 6 "   c y = " 2 4 7 6 5 0 0 " / > < / a : x f r m > < / p : s p P r > < p : t x B o d y > < a : b o d y P r   r t l C o l = " 0 " / > < a : l s t S t y l e > < a : l v l 1 p P r   l v l = " 0 " / > < a : l v l 2 p P r   l v l = " 1 " / > < a : l v l 3 p P r   l v l = " 2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C o n t e n t   P l a c e h o l d e r   2 " > < a : e x t L s t > < a : e x t   u r i = " { E 4 1 2 1 4 B 8 - 6 C 8 D - 4 F 9 D - 9 9 A 0 - D 5 5 6 3 4 5 1 4 2 3 E } " > < a 1 6 : c r e a t i o n I d   x m l n s : a 1 6 = " h t t p : / / s c h e m a s . m i c r o s o f t . c o m / o f f i c e / d r a w i n g / 2 0 1 0 / m a i n "   i d = " { C 7 9 D 6 C D F - A F 2 B - 4 9 0 3 - 9 9 F B - D C 0 7 1 6 9 8 F 9 D 3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5 7 1 5 0 0 0 "   y = " 9 5 2 5 0 0 " / > < a : e x t   c x = " 3 0 4 8 0 0 0 "   c y = " 3 2 3 8 5 0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C C 3 7 3 9 E 6 - 8 8 6 C - 4 F 3 D - 8 1 B 1 - 8 7 4 5 B 2 B 8 6 4 7 D } " > < a 1 6 : c r e a t i o n I d   x m l n s : a 1 6 = " h t t p : / / s c h e m a s . m i c r o s o f t . c o m / o f f i c e / d r a w i n g / 2 0 1 0 / m a i n "   i d = " { 6 3 6 B B 9 8 3 - 6 B A 4 - 4 1 7 6 - B 8 2 7 - A 4 4 9 7 8 3 9 6 3 2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9 "   n a m e = " F o o t e r   P l a c e h o l d e r   2 " > < a : e x t L s t > < a : e x t   u r i = " { 4 D 0 4 3 4 D 4 - D 0 F C - 4 5 2 C - 8 E 1 0 - 2 7 8 D E 5 C A 6 6 7 D } " > < a 1 6 : c r e a t i o n I d   x m l n s : a 1 6 = " h t t p : / / s c h e m a s . m i c r o s o f t . c o m / o f f i c e / d r a w i n g / 2 0 1 0 / m a i n "   i d = " { 4 C A 9 E 1 9 A - 9 F C 1 - 4 6 F 6 - 8 2 2 F - 2 6 1 0 7 D D D A 6 B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0 "   n a m e = " S l i d e   N u m b e r   P l a c e h o l d e r   3 " > < a : e x t L s t > < a : e x t   u r i = " { C 6 E 0 0 1 9 A - 5 5 3 F - 4 5 A 8 - B 2 A 8 - 5 E A E E 2 9 C 0 9 1 5 } " > < a 1 6 : c r e a t i o n I d   x m l n s : a 1 6 = " h t t p : / / s c h e m a s . m i c r o s o f t . c o m / o f f i c e / d r a w i n g / 2 0 1 0 / m a i n "   i d = " { 1 D 6 9 5 C 1 B - 2 8 4 E - 4 3 9 5 - B 9 B 5 - 1 6 9 E 4 F 0 B E 8 2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F D 8 4 1 4 7 E - 8 D D E - 4 7 5 9 - 9 F 1 E - E 5 2 7 6 3 B 4 2 0 E 6 } " > < p 1 4 : c r e a t i o n I d   x m l n s : p 1 4 = " h t t p : / / s c h e m a s . m i c r o s o f t . c o m / o f f i c e / p o w e r p o i n t / 2 0 1 0 / m a i n "   v a l = " 1 6 5 3 7 3 3 5 6 0 6 4 4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B 1 F 5 A C 6 3 - 6 E C 1 - 4 7 D 7 - 8 4 5 3 - 5 5 8 E 3 9 A 3 2 2 9 1 } " > < a 1 6 : c r e a t i o n I d   x m l n s : a 1 6 = " h t t p : / / s c h e m a s . m i c r o s o f t . c o m / o f f i c e / d r a w i n g / 2 0 1 0 / m a i n "   i d = " { 8 A 3 B A A C 3 - 4 1 A 3 - 4 7 A F - 9 8 E 6 - B D 0 2 6 3 8 7 9 8 5 E } " / > < / a : e x t > < / a : e x t L s t > < / p : c N v P r > < p : c N v S p P r / > < p : n v P r / > < / p : n v S p P r > < p : s p P r > < a : x f r m   f l i p H = " f a l s e "   f l i p V = " f a l s e "   r o t = " 0 " > < a : o f f   x = " 4 5 7 2 0 0 0 "   y = " 4 7 6 2 5 0 " / > < a : e x t   c x = " 4 0 0 0 5 0 0 "   c y = " 4 1 9 1 0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" > < a : e x t L s t > < a : e x t   u r i = " { F 6 4 8 C 1 A B - 5 A 4 F - 4 7 E B - A 4 7 6 - B 8 C 9 1 5 B 6 B 9 C 6 } " > < a 1 6 : c r e a t i o n I d   x m l n s : a 1 6 = " h t t p : / / s c h e m a s . m i c r o s o f t . c o m / o f f i c e / d r a w i n g / 2 0 1 0 / m a i n "   i d = " { D 3 E 7 C D A A - 5 1 A B - 4 9 3 4 - A E 5 0 - E 7 E D E F A 5 A 2 E F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> < a : o f f   x = " 0 "   y = " 0 " / > < a : e x t   c x = " 4 5 7 2 0 0 0 "   c y = " 5 1 4 3 5 0 0 " / > < / a : x f r m > < a : p r s t G e o m   p r s t = " r e c t " > < a : a v L s t / > < / a : p r s t G e o m > < a : n o F i l l / > < / p : s p P r > < / p : p i c > < p : s p > < p : n v S p P r > < p : c N v P r   i d = " 4 "   n a m e = " " > < a : e x t L s t > < a : e x t   u r i = " { B 0 5 E C 9 9 3 - 6 3 F 5 - 4 0 9 E - 9 E 9 5 - 9 1 0 2 5 E 6 A 5 D A F } " > < a 1 6 : c r e a t i o n I d   x m l n s : a 1 6 = " h t t p : / / s c h e m a s . m i c r o s o f t . c o m / o f f i c e / d r a w i n g / 2 0 1 0 / m a i n "   i d = " { A E 9 A B E E E - A 5 1 7 - 4 9 5 0 - 8 5 0 B - 8 2 C 7 8 9 0 7 0 F E 8 } " / > < / a : e x t > < / a : e x t L s t > < / p : c N v P r > < p : c N v S p P r / > < p : n v P r / > < / p : n v S p P r > < p : s p P r > < a : x f r m   f l i p H = " f a l s e "   f l i p V = " f a l s e "   r o t = " 0 " > < a : o f f   x = " 0 "   y = " 0 " / > < a : e x t   c x = " 4 5 7 2 0 0 0 "   c y = " 5 1 4 1 1 2 8 " / > < / a : x f r m > < a : p r s t G e o m   p r s t = " r e c t " > < a : a v L s t / > < / a : p r s t G e o m > < a : s o l i d F i l l > < a : s c h e m e C l r   v a l = " t x 2 " > < a : a l p h a   v a l = " 5 0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5 7 D 2 A 5 2 6 - E 6 3 B - 4 4 F 9 - 8 E 3 B - 9 E D 0 C 3 9 8 7 D 0 2 } " > < a 1 6 : c r e a t i o n I d   x m l n s : a 1 6 = " h t t p : / / s c h e m a s . m i c r o s o f t . c o m / o f f i c e / d r a w i n g / 2 0 1 0 / m a i n "   i d = " { 2 C C B B 8 6 D - 8 0 0 7 - 4 6 6 1 - 9 9 A 7 - A 7 9 4 5 6 0 4 0 2 D E } " / > < / a : e x t > < / a : e x t L s t > < / p : c N v P r > < p : c N v S p P r / > < p : n v P r / > < / p : n v S p P r > < p : s p P r > < a : x f r m   f l i p H = " f a l s e "   f l i p V = " f a l s e "   r o t = " 0 " > < a : o f f   x = " 5 7 1 5 0 0 "   y = " 4 7 6 2 5 0 " / > < a : e x t   c x = " 4 0 0 0 5 0 0 "   c y = " 4 1 9 1 0 0 0 " / > < / a : x f r m > < a : p r s t G e o m   p r s t = " r e c t " > < a : a v L s t / > < / a : p r s t G e o m > < a : s o l i d F i l l > < a : s c h e m e C l r   v a l = " a c c e n t 1 " > < a : a l p h a   v a l = " 7 0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h i d d e n = " f a l s e "   i d = " 6 "   n a m e = " T i t l e   P l a c e h o l d e r   1 " > < a : e x t L s t > < a : e x t   u r i = " { 9 5 F E B 8 4 5 - E D 0 0 - 4 5 5 A - 9 2 1 B - 8 F 4 2 1 C 8 B C 7 2 5 } " > < a 1 6 : c r e a t i o n I d   x m l n s : a 1 6 = " h t t p : / / s c h e m a s . m i c r o s o f t . c o m / o f f i c e / d r a w i n g / 2 0 1 0 / m a i n "   i d = " { D E 6 B 3 0 0 D - B C 8 9 - 4 A 4 C - 9 7 B 4 - 8 D 6 0 9 2 2 8 B 8 4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8 6 5 7 4 "   y = " 6 0 9 6 0 0 " / > < a : e x t   c x = " 7 5 6 3 6 7 4 "   c y = " 6 2 1 0 6 2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7 "   n a m e = " T e x t   P l a c e h o l d e r   2 " > < a : e x t L s t > < a : e x t   u r i = " { 5 8 C 1 1 E 4 F - 9 2 9 6 - 4 6 1 7 - 9 F 3 7 - 3 A C B 6 F A D C 3 5 8 } " > < a 1 6 : c r e a t i o n I d   x m l n s : a 1 6 = " h t t p : / / s c h e m a s . m i c r o s o f t . c o m / o f f i c e / d r a w i n g / 2 0 1 0 / m a i n "   i d = " { 7 0 0 6 A 4 8 F - 7 7 B A - 4 0 2 1 - B 7 E 1 - A 4 C E F 9 7 5 E 3 3 6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5 7 2 5 0 "   y = " 1 3 7 8 5 2 7 " / > < a : e x t   c x = " 3 3 8 1 3 7 5 "   c y = " 4 3 3 8 2 0 " / > < / a : x f r m > < a : p r s t G e o m   p r s t = " r e c t " > < a : a v L s t / > < / a : p r s t G e o m > < / p : s p P r > < p : t x B o d y > < a : b o d y P r   a n c h o r = " b "   r t l C o l = " 0 "   v e r t = " h o r z " > < a : n o r m A u t o f i t   f o n t S c a l e = " 9 2 5 0 0 "   l n S p c R e d u c t i o n = " 2 0 0 0 0 " / > < / a : b o d y P r > < a : l s t S t y l e > < a : l v l 1 p P r   i n d e n t = " 0 "   l v l = " 0 "   m a r L = " 0 " > < a : b u N o n e / > < a : d e f R P r   c a p = " n o n e "   d i r t y = " 0 "   i = " 0 "   l a n g = " e n - U S "   s z = " 2 0 0 0 " > < a : s o l i d F i l l > < a : s c h e m e C l r   v a l = " b g 2 " / > < / a : s o l i d F i l l > < a : l a t i n   t y p e f a c e = " S o u r c e   S a n s   P r o - d e m i _ b o l d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8 "   n a m e = " C o n t e n t   P l a c e h o l d e r   2 " > < a : e x t L s t > < a : e x t   u r i = " { 3 8 D 8 4 6 E 8 - 2 D 1 2 - 4 7 C 1 - 9 B D C - D F D 7 C B 7 0 C 7 B E } " > < a 1 6 : c r e a t i o n I d   x m l n s : a 1 6 = " h t t p : / / s c h e m a s . m i c r o s o f t . c o m / o f f i c e / d r a w i n g / 2 0 1 0 / m a i n "   i d = " { 2 3 6 3 C 0 4 8 - C 8 8 1 - 4 B 6 9 - 8 7 D 3 - E 1 3 E 9 8 D 7 9 C 8 D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9 0 4 8 7 5 "   y = " 1 8 8 5 9 5 0 " / > < a : e x t   c x = " 3 3 3 3 7 5 0 "   c y = " 2 5 5 2 7 0 0 " / > < / a : x f r m > < / p : s p P r > < p : t x B o d y > < a : b o d y P r   r t l C o l = " 0 " / > < a : l s t S t y l e > < a : l v l 1 p P r   l v l = " 0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1 p P r > < a : l v l 2 p P r   l v l = " 1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2 p P r > < a : l v l 3 p P r   l v l = " 2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3 p P r > < a : l v l 4 p P r   l v l = " 3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4 p P r > < a : l v l 5 p P r   l v l = " 4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5 p P r > < a : l v l 6 p P r   l v l = " 5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6 p P r > < a : l v l 7 p P r   l v l = " 6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7 p P r > < a : l v l 8 p P r   l v l = " 7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8 p P r > < a : l v l 9 p P r   l v l = " 8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9 "   n a m e = " T e x t   P l a c e h o l d e r   2 " > < a : e x t L s t > < a : e x t   u r i = " { 9 7 E 8 5 0 7 F - 7 B 5 E - 4 6 8 8 - 8 7 2 7 - 0 7 5 2 A 7 E 1 6 0 8 5 } " > < a 1 6 : c r e a t i o n I d   x m l n s : a 1 6 = " h t t p : / / s c h e m a s . m i c r o s o f t . c o m / o f f i c e / d r a w i n g / 2 0 1 0 / m a i n "   i d = " { 5 4 7 2 A 8 0 D - 0 7 6 2 - 4 D 1 2 - 8 2 0 4 - B 7 C 3 9 1 D 4 4 D A B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4 8 5 7 7 5 0 "   y = " 1 3 7 8 5 2 7 " / > < a : e x t   c x = " 3 4 5 1 5 0 3 "   c y = " 4 3 3 8 2 0 " / > < / a : x f r m > < a : p r s t G e o m   p r s t = " r e c t " > < a : a v L s t / > < / a : p r s t G e o m > < / p : s p P r > < p : t x B o d y > < a : b o d y P r   a n c h o r = " b "   r t l C o l = " 0 "   v e r t = " h o r z " > < a : n o r m A u t o f i t   f o n t S c a l e = " 9 2 5 0 0 "   l n S p c R e d u c t i o n = " 2 0 0 0 0 " / > < / a : b o d y P r > < a : l s t S t y l e > < a : l v l 1 p P r   i n d e n t = " 0 "   l v l = " 0 "   m a r L = " 0 " > < a : b u N o n e / > < a : d e f R P r   c a p = " n o n e "   d i r t y = " 0 "   i = " 0 "   l a n g = " e n - U S "   s z = " 2 0 0 0 " > < a : s o l i d F i l l > < a : s c h e m e C l r   v a l = " t x 1 " > < a : l u m M o d   v a l = " 8 5 0 0 0 " / > < a : l u m O f f   v a l = " 1 5 0 0 0 " / > < / a : s c h e m e C l r > < / a : s o l i d F i l l > < a : l a t i n   t y p e f a c e = " S o u r c e   S a n s   P r o - d e m i _ b o l d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0 "   n a m e = " C o n t e n t   P l a c e h o l d e r   2 " > < a : e x t L s t > < a : e x t   u r i = " { E 2 1 2 B 3 6 3 - A 9 F 1 - 4 5 1 C - 9 6 A A - 1 9 2 C B A A C 6 2 2 B } " > < a 1 6 : c r e a t i o n I d   x m l n s : a 1 6 = " h t t p : / / s c h e m a s . m i c r o s o f t . c o m / o f f i c e / d r a w i n g / 2 0 1 0 / m a i n "   i d = " { C 5 D D D 9 4 E - A D 8 1 - 4 0 6 D - A 8 F 3 - C 7 7 6 4 B 6 A 3 8 F A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8 5 6 5 6 4 "   y = " 1 8 8 5 9 5 0 " / > < a : e x t   c x = " 3 4 5 2 7 1 3 "   c y = " 2 5 5 2 7 0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1 "   n a m e = " D a t e   P l a c e h o l d e r   1 " > < a : e x t L s t > < a : e x t   u r i = " { E C 2 B 4 3 8 6 - 4 6 4 1 - 4 9 1 F - 8 D 9 1 - 7 B 2 4 A 5 B A F A 6 6 } " > < a 1 6 : c r e a t i o n I d   x m l n s : a 1 6 = " h t t p : / / s c h e m a s . m i c r o s o f t . c o m / o f f i c e / d r a w i n g / 2 0 1 0 / m a i n "   i d = " { 5 2 2 2 9 9 2 B - D 2 F F - 4 D A D - 9 C 2 A - 4 1 A D 0 D D F 7 2 2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2 "   n a m e = " F o o t e r   P l a c e h o l d e r   2 " > < a : e x t L s t > < a : e x t   u r i = " { 6 F 1 2 C 2 4 F - 2 4 E 5 - 4 A B E - A E 0 4 - C 1 2 F 9 9 F 1 B C F 1 } " > < a 1 6 : c r e a t i o n I d   x m l n s : a 1 6 = " h t t p : / / s c h e m a s . m i c r o s o f t . c o m / o f f i c e / d r a w i n g / 2 0 1 0 / m a i n "   i d = " { 3 D B 9 6 7 D 0 - 5 3 B 6 - 4 A 7 7 - 8 7 1 9 - 0 0 0 8 8 1 0 6 9 1 B A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S l i d e   N u m b e r   P l a c e h o l d e r   3 " > < a : e x t L s t > < a : e x t   u r i = " { 0 8 E 2 5 1 B 4 - D A 1 F - 4 3 2 8 - A 5 5 7 - C 1 1 1 A 3 2 D 9 1 9 6 } " > < a 1 6 : c r e a t i o n I d   x m l n s : a 1 6 = " h t t p : / / s c h e m a s . m i c r o s o f t . c o m / o f f i c e / d r a w i n g / 2 0 1 0 / m a i n "   i d = " { F 3 E 8 9 3 4 E - 4 3 1 1 - 4 5 2 D - B 1 2 7 - E D 6 8 3 C 4 7 F 6 9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c u s t D a t a L s t > < p : t a g s   r : i d = " r I d 3 " / > < / p : c u s t D a t a L s t > < p : e x t L s t > < p : e x t   u r i = " { 6 E 5 1 0 A B C - 6 A 8 C - 4 3 E 0 - 8 C 0 7 - 7 9 8 9 5 1 6 D E 8 F 1 } " > < p 1 4 : c r e a t i o n I d   x m l n s : p 1 4 = " h t t p : / / s c h e m a s . m i c r o s o f t . c o m / o f f i c e / p o w e r p o i n t / 2 0 1 0 / m a i n "   v a l = " 1 6 5 3 7 3 3 5 6 0 6 5 0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t i t l e O n l y " > < p : c S l d   n a m e = " T i t l e   O n l y " > < p : b g > < p : b g P r > < a : b l i p F i l l   d p i = " 0 "   r o t W i t h S h a p e = " 1 " > < a : b l i p   r : e m b e d = " r I d 2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g r p S p > < p : n v G r p S p P r > < p : c N v P r   i d = " 2 "   n a m e = " " > < a : e x t L s t > < a : e x t   u r i = " { 3 F 5 C 6 9 9 C - A 6 3 2 - 4 3 E 8 - B 5 A 0 - F 1 F 6 3 C 3 9 8 C B 7 } " > < a 1 6 : c r e a t i o n I d   x m l n s : a 1 6 = " h t t p : / / s c h e m a s . m i c r o s o f t . c o m / o f f i c e / d r a w i n g / 2 0 1 0 / m a i n "   i d = " { 2 9 C F 8 B 8 F - 0 1 5 A - 4 3 3 0 - A 6 A C - 9 8 0 7 6 9 9 4 E 5 3 D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1 9 3 3 5 7 5 "   y = " 1 7 4 3 0 7 5 " / > < a : e x t   c x = " 1 0 4 7 7 5 0 "   c y = " 1 0 4 7 7 5 0 " / > < a : c h O f f   x = " 1 9 3 3 5 7 5 "   y = " 1 7 4 3 0 7 5 " / > < a : c h E x t   c x = " 1 0 4 7 7 5 0 "   c y = " 1 0 4 7 7 5 0 " / > < / a : x f r m > < / p : g r p S p P r > < p : s p > < p : n v S p P r > < p : c N v P r   i d = " 3 "   n a m e = " " > < a : e x t L s t > < a : e x t   u r i = " { F 8 C B C 0 C 3 - 7 8 1 7 - 4 4 8 C - B 3 1 4 - C 8 6 8 0 E D 5 0 9 E 4 } " > < a 1 6 : c r e a t i o n I d   x m l n s : a 1 6 = " h t t p : / / s c h e m a s . m i c r o s o f t . c o m / o f f i c e / d r a w i n g / 2 0 1 0 / m a i n "   i d = " { 4 3 0 F 2 3 7 B - E D C 0 - 4 7 6 E - A F 9 2 - 9 D 6 0 D 1 B 1 6 8 3 9 } " / > < / a : e x t > < / a : e x t L s t > < / p : c N v P r > < p : c N v S p P r / > < p : n v P r / > < / p : n v S p P r > < p : s p P r > < a : x f r m   f l i p H = " f a l s e "   f l i p V = " f a l s e "   r o t = " 0 " > < a : o f f   x = " 1 9 3 3 5 7 5 "   y = " 1 7 4 3 0 7 5 " / > < a : e x t   c x = " 9 5 2 5 0 "   c y = " 1 0 4 7 7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0 F 6 5 1 8 3 0 - A A A 0 - 4 9 F 3 - A D D 5 - B 7 0 1 0 8 C 6 5 A 4 4 } " > < a 1 6 : c r e a t i o n I d   x m l n s : a 1 6 = " h t t p : / / s c h e m a s . m i c r o s o f t . c o m / o f f i c e / d r a w i n g / 2 0 1 0 / m a i n "   i d = " { 6 8 8 0 9 A C E - 7 7 3 C - 4 E C 2 - 8 2 0 4 - A 8 2 1 D 9 4 7 8 A 9 4 } " / > < / a : e x t > < / a : e x t L s t > < / p : c N v P r > < p : c N v S p P r / > < p : n v P r / > < / p : n v S p P r > < p : s p P r > < a : x f r m   f l i p H = " f a l s e "   f l i p V = " f a l s e "   r o t = " 0 " > < a : o f f   x = " 2 0 2 8 8 2 5 "   y = " 1 7 4 3 0 7 5 " / > < a : e x t   c x = " 8 5 7 2 5 0 "   c y = " 9 5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4 1 1 9 F A 0 8 - F E 3 4 - 4 6 1 B - 9 6 2 8 - 3 C D 0 9 8 B C 1 9 9 1 } " > < a 1 6 : c r e a t i o n I d   x m l n s : a 1 6 = " h t t p : / / s c h e m a s . m i c r o s o f t . c o m / o f f i c e / d r a w i n g / 2 0 1 0 / m a i n "   i d = " { 9 6 3 E 3 9 D C - D 3 2 D - 4 D 1 0 - A 0 4 2 - D F A 8 1 A C 1 7 A 8 F } " / > < / a : e x t > < / a : e x t L s t > < / p : c N v P r > < p : c N v S p P r / > < p : n v P r / > < / p : n v S p P r > < p : s p P r > < a : x f r m   f l i p H = " f a l s e "   f l i p V = " f a l s e "   r o t = " 0 " > < a : o f f   x = " 2 0 2 8 8 2 5 "   y = " 2 6 9 5 5 7 5 " / > < a : e x t   c x = " 3 8 1 0 0 0 "   c y = " 9 5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4 A B 5 E E 6 A - A 6 6 6 - 4 0 7 4 - 9 2 A 6 - 4 E A D 0 A F 0 1 C 5 B } " > < a 1 6 : c r e a t i o n I d   x m l n s : a 1 6 = " h t t p : / / s c h e m a s . m i c r o s o f t . c o m / o f f i c e / d r a w i n g / 2 0 1 0 / m a i n "   i d = " { 4 6 7 1 E B B F - 2 1 9 4 - 4 8 B C - 9 F 7 E - 0 D A F 7 9 7 4 D F F 8 } " / > < / a : e x t > < / a : e x t L s t > < / p : c N v P r > < p : c N v S p P r / > < p : n v P r / > < / p : n v S p P r > < p : s p P r > < a : x f r m   f l i p H = " f a l s e "   f l i p V = " f a l s e "   r o t = " 0 " > < a : o f f   x = " 2 8 8 6 0 7 5 "   y = " 1 7 4 3 0 7 5 " / > < a : e x t   c x = " 9 5 2 5 0 "   c y = " 4 7 6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s p > < p : n v S p P r > < p : c N v P r   i d = " 7 "   n a m e = " T i t l e   P l a c e h o l d e r   1 " > < a : e x t L s t > < a : e x t   u r i = " { 9 F 2 D 2 F 7 D - 4 9 5 2 - 4 F D 8 - A 1 4 1 - B 0 D 2 C 6 D 6 F B 4 E } " > < a 1 6 : c r e a t i o n I d   x m l n s : a 1 6 = " h t t p : / / s c h e m a s . m i c r o s o f t . c o m / o f f i c e / d r a w i n g / 2 0 1 0 / m a i n "   i d = " { A 3 2 E 1 8 C A - 3 E 4 8 - 4 3 6 D - B 7 0 9 - 6 3 8 0 E C A 3 0 1 9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2 5 2 4 1 2 5 "   y = " 2 2 4 7 9 0 0 " / > < a : e x t   c x = " 5 6 0 4 9 2 8 "   c y = " 1 3 3 3 5 0 0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  s z = " 4 0 0 0 " > < a : s o l i d F i l l > < a : s r g b C l r   v a l = " f f f f f f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8 B 0 A 6 C D 8 - 4 5 5 F - 4 D 7 1 - 9 6 E 1 - 4 6 2 4 D D 9 B 2 D 0 0 } " > < a 1 6 : c r e a t i o n I d   x m l n s : a 1 6 = " h t t p : / / s c h e m a s . m i c r o s o f t . c o m / o f f i c e / d r a w i n g / 2 0 1 0 / m a i n "   i d = " { 0 D C 1 3 9 0 F - 5 E 8 0 - 4 D 0 1 - B 3 7 A - 2 1 7 6 5 4 D C A A 5 A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9 "   n a m e = " F o o t e r   P l a c e h o l d e r   2 " > < a : e x t L s t > < a : e x t   u r i = " { 7 8 1 6 E A D A - 2 D 8 9 - 4 B A 8 - A 1 8 0 - 2 3 7 F 5 1 F 4 E B 8 D } " > < a 1 6 : c r e a t i o n I d   x m l n s : a 1 6 = " h t t p : / / s c h e m a s . m i c r o s o f t . c o m / o f f i c e / d r a w i n g / 2 0 1 0 / m a i n "   i d = " { A D A 1 2 C 6 C - A C 8 4 - 4 8 1 5 - 8 3 9 A - 8 F 9 2 E A D E 5 F B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0 "   n a m e = " S l i d e   N u m b e r   P l a c e h o l d e r   3 " > < a : e x t L s t > < a : e x t   u r i = " { C E 4 0 D 5 E 6 - 1 A 0 F - 4 B 6 B - A 7 1 1 - 0 F 9 A E 5 2 D 8 B 0 C } " > < a 1 6 : c r e a t i o n I d   x m l n s : a 1 6 = " h t t p : / / s c h e m a s . m i c r o s o f t . c o m / o f f i c e / d r a w i n g / 2 0 1 0 / m a i n "   i d = " { 5 1 D 8 A F 1 D - 9 A C E - 4 D 3 6 - B 7 8 0 - E 7 6 F F A B F 9 E 3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2 2 8 8 D E B 5 - 3 2 5 9 - 4 6 4 F - B 7 D 2 - 7 C 1 2 5 9 B 7 F 0 9 D } " > < p 1 4 : c r e a t i o n I d   x m l n s : p 1 4 = " h t t p : / / s c h e m a s . m i c r o s o f t . c o m / o f f i c e / p o w e r p o i n t / 2 0 1 0 / m a i n "   v a l = " 1 6 5 3 7 3 3 5 6 0 6 5 6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4 A 1 F E E 0 B - 3 D F F - 4 B D A - 8 6 F 6 - 9 A D 5 9 D 1 3 A D E 2 } " > < a 1 6 : c r e a t i o n I d   x m l n s : a 1 6 = " h t t p : / / s c h e m a s . m i c r o s o f t . c o m / o f f i c e / d r a w i n g / 2 0 1 0 / m a i n "   i d = " { 4 4 4 A 3 F 9 A - B 6 F 0 - 4 0 D 4 - 8 3 D 0 - 1 6 E A E 4 E 1 D 8 4 D } " / > < / a : e x t > < / a : e x t L s t > < / p : c N v P r > < p : c N v S p P r / > < p : n v P r / > < / p : n v S p P r > < p : s p P r > < a : x f r m   f l i p H = " f a l s e "   f l i p V = " f a l s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D a t e   P l a c e h o l d e r   1 " > < a : e x t L s t > < a : e x t   u r i = " { 6 5 C 8 B C 8 0 - B 8 F F - 4 0 1 2 - B 6 2 A - C 0 8 4 E 4 8 9 F 2 8 A } " > < a 1 6 : c r e a t i o n I d   x m l n s : a 1 6 = " h t t p : / / s c h e m a s . m i c r o s o f t . c o m / o f f i c e / d r a w i n g / 2 0 1 0 / m a i n "   i d = " { 0 E B A 3 D B 2 - 4 B E 5 - 4 2 6 F - B A 8 B - 2 C 1 9 6 B E 0 D F 4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4 "   n a m e = " F o o t e r   P l a c e h o l d e r   2 " > < a : e x t L s t > < a : e x t   u r i = " { 9 2 8 2 3 6 5 6 - 9 C 0 A - 4 0 E 5 - B 0 6 6 - F F A 2 3 5 1 C 6 F 1 D } " > < a 1 6 : c r e a t i o n I d   x m l n s : a 1 6 = " h t t p : / / s c h e m a s . m i c r o s o f t . c o m / o f f i c e / d r a w i n g / 2 0 1 0 / m a i n "   i d = " { 3 D 4 C 2 7 2 4 - 8 0 3 7 - 4 5 2 8 - A E D 3 - A 9 C 6 9 3 8 A 3 9 6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5 "   n a m e = " S l i d e   N u m b e r   P l a c e h o l d e r   3 " > < a : e x t L s t > < a : e x t   u r i = " { E E C D 9 C 5 D - 2 6 7 3 - 4 E F 5 - A 5 F C - C 4 5 A E A 3 E A 1 A B } " > < a 1 6 : c r e a t i o n I d   x m l n s : a 1 6 = " h t t p : / / s c h e m a s . m i c r o s o f t . c o m / o f f i c e / d r a w i n g / 2 0 1 0 / m a i n "   i d = " { E 4 1 9 3 D 8 C - 4 8 A 3 - 4 E A 8 - B 1 A 4 - 0 B 5 3 F D 7 9 B D 2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2 C 9 A 4 4 B 2 - E 4 7 6 - 4 3 7 2 - A 6 C 9 - B 9 D F 0 B 9 2 E D F 4 } " > < p 1 4 : c r e a t i o n I d   x m l n s : p 1 4 = " h t t p : / / s c h e m a s . m i c r o s o f t . c o m / o f f i c e / p o w e r p o i n t / 2 0 1 0 / m a i n "   v a l = " 1 6 5 3 7 3 3 5 6 0 6 6 0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2 A E 5 E 7 5 4 - 1 D 4 7 - 4 B 5 C - B F 1 2 - 0 4 B A F F 1 E 1 5 9 F } " > < a 1 6 : c r e a t i o n I d   x m l n s : a 1 6 = " h t t p : / / s c h e m a s . m i c r o s o f t . c o m / o f f i c e / d r a w i n g / 2 0 1 0 / m a i n "   i d = " { 7 5 2 7 A 8 2 7 - 5 F B 3 - 4 D 6 D - A 6 4 4 - 2 B F 9 E B 8 6 3 1 0 A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> < a : o f f   x = " 5 2 3 8 7 5 0 "   y = " 0 " / > < a : e x t   c x = " 3 9 0 5 2 5 0 "   c y = " 5 1 4 3 5 0 0 " / > < / a : x f r m > < a : p r s t G e o m   p r s t = " r e c t " > < a : a v L s t / > < / a : p r s t G e o m > < a : n o F i l l / > < / p : s p P r > < / p : p i c > < p : s p > < p : n v S p P r > < p : c N v P r   i d = " 3 "   n a m e = " " > < a : e x t L s t > < a : e x t   u r i = " { 2 C B 9 1 B C C - 1 6 E 5 - 4 0 5 3 - 8 A C 3 - 4 D F 3 2 8 E 6 9 3 F 0 } " > < a 1 6 : c r e a t i o n I d   x m l n s : a 1 6 = " h t t p : / / s c h e m a s . m i c r o s o f t . c o m / o f f i c e / d r a w i n g / 2 0 1 0 / m a i n "   i d = " { 3 1 4 C E 4 3 B - 1 D 7 0 - 4 C 5 9 - 9 D 4 2 - 1 6 A 5 9 A F 8 F F 2 F } " / > < / a : e x t > < / a : e x t L s t > < / p : c N v P r > < p : c N v S p P r / > < p : n v P r / > < / p : n v S p P r > < p : s p P r > < a : x f r m   f l i p H = " f a l s e "   f l i p V = " f a l s e "   r o t = " 0 " > < a : o f f   x = " 5 2 3 8 7 5 0 "   y = " 0 " / > < a : e x t   c x = " 3 9 0 5 2 5 0 "   c y = " 5 1 4 1 1 2 8 " / > < / a : x f r m > < a : p r s t G e o m   p r s t = " r e c t " > < a : a v L s t / > < / a : p r s t G e o m > < a : s o l i d F i l l > < a : s c h e m e C l r   v a l = " t x 2 " > < a : a l p h a   v a l = " 8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1 8 8 2 E 7 6 7 - D F 4 2 - 4 F 9 7 - B 2 6 3 - 0 C 3 E F 8 F 8 E 9 5 0 } " > < a 1 6 : c r e a t i o n I d   x m l n s : a 1 6 = " h t t p : / / s c h e m a s . m i c r o s o f t . c o m / o f f i c e / d r a w i n g / 2 0 1 0 / m a i n "   i d = " { 2 0 E 2 3 A 6 E - 2 3 D D - 4 4 0 2 - 8 0 5 4 - 4 5 D C 8 E D 0 6 6 4 F } " / > < / a : e x t > < / a : e x t L s t > < / p : c N v P r > < p : c N v S p P r / > < p : n v P r / > < / p : n v S p P r > < p : s p P r > < a : x f r m   f l i p H = " f a l s e "   f l i p V = " f a l s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T i t l e   P l a c e h o l d e r   1 " > < a : e x t L s t > < a : e x t   u r i = " { F 1 2 3 E 0 0 0 - F 3 6 B - 4 0 B B - A F A 4 - E E 5 C 1 1 D F 1 D A 5 } " > < a 1 6 : c r e a t i o n I d   x m l n s : a 1 6 = " h t t p : / / s c h e m a s . m i c r o s o f t . c o m / o f f i c e / d r a w i n g / 2 0 1 0 / m a i n "   i d = " { 3 D 8 0 6 2 F 1 - 4 D F 3 - 4 E 4 C - 8 5 6 4 - B 7 7 0 A 7 5 B 2 B E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3 8 2 5 0 "   y = " 4 7 6 2 5 0 " / > < a : e x t   c x = " 3 5 2 4 2 5 0 "   c y = " 1 0 9 5 3 7 5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D 8 D 0 D A 7 D - A B 1 3 - 4 1 2 1 - B F D D - 2 F 5 D A E D 2 A 1 3 2 } " > < a 1 6 : c r e a t i o n I d   x m l n s : a 1 6 = " h t t p : / / s c h e m a s . m i c r o s o f t . c o m / o f f i c e / d r a w i n g / 2 0 1 0 / m a i n "   i d = " { 1 A 3 C 1 9 9 2 - 6 A 0 4 - 4 1 E 1 - 9 C 3 C - 1 1 E 2 8 2 3 F F 2 C 7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2 3 8 2 5 0 "   y = " 1 6 9 3 1 5 7 " / > < a : e x t   c x = " 3 5 2 4 2 5 0 "   c y = " 2 5 9 3 0 9 2 " / > < / a : x f r m > < / p : s p P r > < p : t x B o d y > < a : b o d y P r   r t l C o l = " 0 " / > < a : l s t S t y l e > < a : l v l 1 p P r   l v l = " 0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T e x t   P l a c e h o l d e r   3 " > < a : e x t L s t > < a : e x t   u r i = " { C 6 2 E 3 7 9 4 - 7 5 E 5 - 4 E 7 7 - A 3 1 4 - 5 D E 9 1 D 3 B 9 9 C 3 } " > < a 1 6 : c r e a t i o n I d   x m l n s : a 1 6 = " h t t p : / / s c h e m a s . m i c r o s o f t . c o m / o f f i c e / d r a w i n g / 2 0 1 0 / m a i n "   i d = " { 2 F 4 F F A D 6 - 2 7 9 6 - 4 2 3 9 - A B 7 E - F 0 E 6 0 8 B 6 B 3 B 4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5 7 1 5 0 0 0 "   y = " 6 1 9 1 2 5 " / > < a : e x t   c x = " 2 9 5 2 7 5 0 "   c y = " 3 7 1 7 3 8 9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d i r t y = " 0 "   l a n g = " e n - U S " > < a : s o l i d F i l l > < a : s c h e m e C l r   v a l = " b g 2 " / > < / a : s o l i d F i l l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F 4 5 C 1 3 6 F - F 7 6 5 - 4 5 A 0 - A 5 B 2 - 9 6 8 2 0 B F 1 7 8 2 9 } " > < a 1 6 : c r e a t i o n I d   x m l n s : a 1 6 = " h t t p : / / s c h e m a s . m i c r o s o f t . c o m / o f f i c e / d r a w i n g / 2 0 1 0 / m a i n "   i d = " { 4 C 7 1 C 4 0 F - B 8 2 2 - 4 3 4 2 - A 2 7 B - 1 3 A 6 A F 1 4 A A 3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9 "   n a m e = " F o o t e r   P l a c e h o l d e r   2 " > < a : e x t L s t > < a : e x t   u r i = " { E A 9 5 3 A D 3 - A 7 4 A - 4 8 3 B - 8 2 B 2 - 6 D B F 3 E 1 9 0 D 5 E } " > < a 1 6 : c r e a t i o n I d   x m l n s : a 1 6 = " h t t p : / / s c h e m a s . m i c r o s o f t . c o m / o f f i c e / d r a w i n g / 2 0 1 0 / m a i n "   i d = " { A 2 0 0 0 9 0 3 - E 7 C 4 - 4 F 4 9 - 8 A C 7 - 6 3 8 4 4 B F 7 B 6 0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0 "   n a m e = " S l i d e   N u m b e r   P l a c e h o l d e r   3 " > < a : e x t L s t > < a : e x t   u r i = " { E 4 2 8 6 9 4 2 - 2 B 5 1 - 4 8 2 7 - 9 7 8 F - 9 4 9 1 8 4 A 0 9 4 7 3 } " > < a 1 6 : c r e a t i o n I d   x m l n s : a 1 6 = " h t t p : / / s c h e m a s . m i c r o s o f t . c o m / o f f i c e / d r a w i n g / 2 0 1 0 / m a i n "   i d = " { 8 0 3 A 2 7 8 3 - D E B 4 - 4 2 A 9 - B 9 B D - F 3 4 6 8 0 9 5 7 F 2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D 1 7 5 C 9 1 C - 9 5 2 A - 4 5 5 D - A A C 4 - 4 C C 8 8 8 4 6 4 7 E C } " > < p 1 4 : c r e a t i o n I d   x m l n s : p 1 4 = " h t t p : / / s c h e m a s . m i c r o s o f t . c o m / o f f i c e / p o w e r p o i n t / 2 0 1 0 / m a i n "   v a l = " 1 6 5 3 7 3 3 5 6 0 6 6 3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6 A 2 E A 0 0 B - 6 8 7 D - 4 7 B F - 8 6 3 1 - 1 3 1 B 8 2 3 7 A 5 3 5 } " > < a 1 6 : c r e a t i o n I d   x m l n s : a 1 6 = " h t t p : / / s c h e m a s . m i c r o s o f t . c o m / o f f i c e / d r a w i n g / 2 0 1 0 / m a i n "   i d = " { B 6 A 2 D B A D - 9 3 1 8 - 4 4 1 9 - B F 4 7 - A C 8 6 7 6 0 4 E A 0 8 } " / > < / a : e x t > < / a : e x t L s t > < / p : c N v P r > < p : c N v S p P r / > < p : n v P r / > < / p : n v S p P r > < p : s p P r > < a : x f r m   f l i p H = " f a l s e "   f l i p V = " f a l s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t x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g r p S p > < p : n v G r p S p P r > < p : c N v P r   i d = " 3 "   n a m e = " " > < a : e x t L s t > < a : e x t   u r i = " { B 7 6 0 1 3 C C - F 4 D 2 - 4 F B E - B 0 4 F - 2 E 2 2 1 F B 7 2 4 A 8 } " > < a 1 6 : c r e a t i o n I d   x m l n s : a 1 6 = " h t t p : / / s c h e m a s . m i c r o s o f t . c o m / o f f i c e / d r a w i n g / 2 0 1 0 / m a i n "   i d = " { C 6 C 6 2 8 B 9 - F C 6 8 - 4 3 0 D - 8 8 1 0 - 6 F 5 E 5 A 7 F 8 8 F 4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6 7 2 4 6 5 0 "   y = " 2 3 8 1 2 5 " / > < a : e x t   c x = " 2 5 7 1 7 5 0 "   c y = " 4 6 6 7 2 5 0 " / > < a : c h O f f   x = " 6 7 2 4 6 5 0 "   y = " 2 3 8 1 2 5 " / > < a : c h E x t   c x = " 2 5 7 1 7 5 0 "   c y = " 4 6 6 7 2 5 0 " / > < / a : x f r m > < / p : g r p S p P r > < p : s p > < p : n v S p P r > < p : c N v P r   i d = " 4 "   n a m e = " " > < a : e x t L s t > < a : e x t   u r i = " { 9 7 9 3 4 6 6 9 - D 5 4 E - 4 5 2 D - A D 1 8 - A D B 0 B 3 8 F 9 7 8 1 } " > < a 1 6 : c r e a t i o n I d   x m l n s : a 1 6 = " h t t p : / / s c h e m a s . m i c r o s o f t . c o m / o f f i c e / d r a w i n g / 2 0 1 0 / m a i n "   i d = " { D 1 4 8 6 8 2 D - 0 8 E D - 4 A C B - 9 E C 6 - 4 C 5 0 0 7 9 F 9 F 3 C } " / > < / a : e x t > < / a : e x t L s t > < / p : c N v P r > < p : c N v S p P r / > < p : n v P r / > < / p : n v S p P r > < p : s p P r > < a : x f r m   f l i p H = " f a l s e "   f l i p V = " f a l s e "   r o t = " 0 " > < a : o f f   x = " 6 7 2 4 6 5 0 "   y = " 2 3 8 1 2 5 " / > < a : e x t   c x = " 9 5 2 5 0 "   c y = " 4 6 6 7 2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D 7 9 7 3 2 8 5 - 3 C C C - 4 C 6 D - B B E 8 - 0 C 2 E 3 0 8 5 2 D 1 8 } " > < a 1 6 : c r e a t i o n I d   x m l n s : a 1 6 = " h t t p : / / s c h e m a s . m i c r o s o f t . c o m / o f f i c e / d r a w i n g / 2 0 1 0 / m a i n "   i d = " { 0 A C 1 3 2 A 2 - F 8 E 3 - 4 B 9 6 - 8 A F 8 - 0 9 E 7 B D 2 4 0 C 6 D } " / > < / a : e x t > < / a : e x t L s t > < / p : c N v P r > < p : c N v S p P r / > < p : n v P r / > < / p : n v S p P r > < p : s p P r > < a : x f r m   f l i p H = " f a l s e "   f l i p V = " f a l s e "   r o t = " 0 " > < a : o f f   x = " 6 8 1 9 9 0 0 "   y = " 2 3 8 1 2 5 " / > < a : e x t   c x = " 2 4 7 6 5 0 0 "   c y = " 9 5 2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9 1 7 3 7 C 7 7 - D 5 1 A - 4 1 B C - 9 3 8 A - 1 D D A 8 5 3 F C 7 8 3 } " > < a 1 6 : c r e a t i o n I d   x m l n s : a 1 6 = " h t t p : / / s c h e m a s . m i c r o s o f t . c o m / o f f i c e / d r a w i n g / 2 0 1 0 / m a i n "   i d = " { 7 A B 5 B 7 7 6 - 7 2 3 0 - 4 6 E 7 - 8 2 C 6 - D 6 A 0 9 9 7 3 E 6 C 1 } " / > < / a : e x t > < / a : e x t L s t > < / p : c N v P r > < p : c N v S p P r / > < p : n v P r / > < / p : n v S p P r > < p : s p P r > < a : x f r m   f l i p H = " f a l s e "   f l i p V = " f a l s e "   r o t = " 0 " > < a : o f f   x = " 6 8 1 9 9 0 0 "   y = " 4 8 1 0 1 2 5 " / > < a : e x t   c x = " 2 4 7 6 5 0 0 "   c y = " 9 5 2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s p > < p : n v S p P r > < p : c N v P r   i d = " 7 "   n a m e = " " > < a : e x t L s t > < a : e x t   u r i = " { D 3 3 4 9 C 1 9 - 9 3 9 E - 4 A D E - B B D C - F 4 8 5 6 1 0 B 0 4 D 6 } " > < a 1 6 : c r e a t i o n I d   x m l n s : a 1 6 = " h t t p : / / s c h e m a s . m i c r o s o f t . c o m / o f f i c e / d r a w i n g / 2 0 1 0 / m a i n "   i d = " { 3 2 3 0 6 3 4 D - 5 3 C 1 - 4 C 0 5 - 8 E 1 7 - 4 D D 0 5 7 3 A 6 3 0 1 } " / > < / a : e x t > < / a : e x t L s t > < / p : c N v P r > < p : c N v S p P r / > < p : n v P r / > < / p : n v S p P r > < p : s p P r > < a : x f r m   f l i p H = " f a l s e "   f l i p V = " f a l s e "   r o t = " 0 " > < a : o f f   x = " 5 3 3 4 0 0 0 "   y = " 7 1 4 3 7 5 " / > < a : e x t   c x = " 3 2 3 8 5 0 0 "   c y = " 3 7 1 4 7 5 0 " / > < / a : x f r m > < a : p r s t G e o m   p r s t = " r e c t " > < a : a v L s t / > < / a : p r s t G e o m > < a : s o l i d F i l l > < a : s c h e m e C l r   v a l = " b g 1 " / > < / a : s o l i d F i l l > < a : l n   w = " 9 5 2 5 0 " > < a : s o l i d F i l l > < a : s r g b C l r   v a l = " 9 f c d 6 9 " /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T i t l e   P l a c e h o l d e r   1 " > < a : e x t L s t > < a : e x t   u r i = " { 0 0 D C B 9 0 9 - 3 0 A 5 - 4 A B C - 8 C 0 0 - B 8 3 2 0 B 1 6 5 B 0 1 } " > < a 1 6 : c r e a t i o n I d   x m l n s : a 1 6 = " h t t p : / / s c h e m a s . m i c r o s o f t . c o m / o f f i c e / d r a w i n g / 2 0 1 0 / m a i n "   i d = " { 0 6 0 2 8 2 6 D - 4 6 1 4 - 4 D 7 1 - 9 8 9 1 - F F 1 B A 4 1 6 E 7 7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3 8 2 5 0 "   y = " 4 7 6 2 5 0 " / > < a : e x t   c x = " 3 5 2 4 2 5 0 "   c y = " 1 0 9 5 3 7 5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9 "   n a m e = " T e x t   P l a c e h o l d e r   3 " > < a : e x t L s t > < a : e x t   u r i = " { E B A 1 5 A 8 C - 0 4 A 3 - 4 E B B - B E 2 4 - 1 0 B 6 7 8 C 0 2 B A 5 } " > < a 1 6 : c r e a t i o n I d   x m l n s : a 1 6 = " h t t p : / / s c h e m a s . m i c r o s o f t . c o m / o f f i c e / d r a w i n g / 2 0 1 0 / m a i n "   i d = " { 3 2 9 6 4 B A A - 2 0 4 7 - 4 D 4 C - 8 F E E - C 1 9 7 0 9 4 2 A E D 2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2 3 8 2 5 0 "   y = " 1 6 8 5 9 2 5 " / > < a : e x t   c x = " 3 5 2 4 2 5 0 "   c y = " 2 5 9 0 8 0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2 5 0 0 0 " / > < / a : l n S p c > < a : b u N o n e / > < a : d e f R P r   d i r t y = " 0 "   l a n g = " e n - U S "   s z = " 1 8 0 0 "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0 "   n a m e = " P i c t u r e   P l a c e h o l d e r   2 " > < a : e x t L s t > < a : e x t   u r i = " { 9 5 D D 5 2 5 4 - B 1 4 E - 4 D F D - A 1 6 E - 0 7 C 2 6 A 7 1 6 8 3 4 } " > < a 1 6 : c r e a t i o n I d   x m l n s : a 1 6 = " h t t p : / / s c h e m a s . m i c r o s o f t . c o m / o f f i c e / d r a w i n g / 2 0 1 0 / m a i n "   i d = " { A 0 3 2 3 2 7 C - 8 7 8 4 - 4 E B 0 - 8 A F E - 4 8 8 1 5 E D 3 7 C C F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5 3 8 1 6 2 5 "   y = " 7 6 2 0 0 0 " / > < a : e x t   c x = " 3 1 4 3 2 5 0 "   c y = " 3 6 1 9 5 0 0 " / > < / a : x f r m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1 "   n a m e = " D a t e   P l a c e h o l d e r   1 " > < a : e x t L s t > < a : e x t   u r i = " { 0 4 5 A D F 6 A - C 4 7 0 - 4 4 9 B - A 5 4 E - 6 6 4 A 9 F 2 1 B B 0 E } " > < a 1 6 : c r e a t i o n I d   x m l n s : a 1 6 = " h t t p : / / s c h e m a s . m i c r o s o f t . c o m / o f f i c e / d r a w i n g / 2 0 1 0 / m a i n "   i d = " { 2 A 0 2 B 5 F 3 - 4 2 6 F - 4 4 E C - B F 0 5 - C A E E 2 6 3 D E 9 8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2 "   n a m e = " F o o t e r   P l a c e h o l d e r   3 " > < a : e x t L s t > < a : e x t   u r i = " { 4 B 9 B 1 0 7 8 - 0 2 B 1 - 4 C 9 C - 9 1 2 6 - 8 F D 7 E 8 D 8 B B 6 8 } " > < a 1 6 : c r e a t i o n I d   x m l n s : a 1 6 = " h t t p : / / s c h e m a s . m i c r o s o f t . c o m / o f f i c e / d r a w i n g / 2 0 1 0 / m a i n "   i d = " { 4 B D 5 1 A 0 0 - A 2 1 F - 4 3 1 5 - 8 9 7 A - A 4 1 C 5 C F E E 6 7 B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S l i d e   N u m b e r   P l a c e h o l d e r   4 " > < a : e x t L s t > < a : e x t   u r i = " { 8 0 F D 9 C 6 8 - 0 2 A D - 4 B 8 0 - 9 A E 3 - 6 8 3 1 2 E 1 F 5 C C F } " > < a 1 6 : c r e a t i o n I d   x m l n s : a 1 6 = " h t t p : / / s c h e m a s . m i c r o s o f t . c o m / o f f i c e / d r a w i n g / 2 0 1 0 / m a i n "   i d = " { 6 9 9 5 A 3 E 7 - B 2 F D - 4 8 0 6 - 9 A 4 3 - C 3 4 C 4 E 8 2 D 3 8 F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C E 4 7 6 E 2 2 - 0 9 1 B - 4 C F 9 - A A 9 4 - B D 7 A C 9 E 6 6 1 0 8 } " > < p 1 4 : c r e a t i o n I d   x m l n s : p 1 4 = " h t t p : / / s c h e m a s . m i c r o s o f t . c o m / o f f i c e / p o w e r p o i n t / 2 0 1 0 / m a i n "   v a l = " 1 6 5 3 7 3 3 5 6 0 6 6 8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E F 1 5 9 0 E 7 - 5 0 0 A - 4 0 1 A - 9 7 F 7 - 4 1 C 5 E 7 F 3 6 A F 0 } " > < a 1 6 : c r e a t i o n I d   x m l n s : a 1 6 = " h t t p : / / s c h e m a s . m i c r o s o f t . c o m / o f f i c e / d r a w i n g / 2 0 1 0 / m a i n "   i d = " { E 1 E 6 F 4 6 7 - F 8 3 8 - 4 A B 4 - A 9 0 2 - 1 D 4 B 7 D 6 6 B 8 3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3 8 2 5 0 "   y = " 4 7 7 1 7 8 " / > < a : e x t   c x = " 7 1 4 3 7 5 0 "   c y = " 5 7 0 5 7 1 " / > < / a : x f r m > < a : p r s t G e o m   p r s t = " r e c t " > < a : a v L s t / > < / a : p r s t G e o m > < a : n o F i l l / > < / p : s p P r > < p : t x B o d y > < a : b o d y P r   a n c h o r = " t "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9 A 9 8 6 1 6 F - 8 1 8 A - 4 4 7 F - B 7 B 9 - 8 7 3 4 E C C 9 1 1 0 5 } " > < a 1 6 : c r e a t i o n I d   x m l n s : a 1 6 = " h t t p : / / s c h e m a s . m i c r o s o f t . c o m / o f f i c e / d r a w i n g / 2 0 1 0 / m a i n "   i d = " { 2 D E A D 7 8 6 - B 1 8 6 - 4 A D B - 9 4 A 2 - F F D 0 3 9 7 3 3 E 8 F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2 3 8 2 5 0 "   y = " 1 2 1 5 3 9 7 " / > < a : e x t   c x = " 7 1 4 3 7 5 0 "   c y = " 3 1 5 0 3 8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6 1 4 D 0 7 9 9 - C A 9 C - 4 E 6 1 - A C 1 0 - E 9 D 1 5 E D C 8 2 1 6 } " > < a 1 6 : c r e a t i o n I d   x m l n s : a 1 6 = " h t t p : / / s c h e m a s . m i c r o s o f t . c o m / o f f i c e / d r a w i n g / 2 0 1 0 / m a i n "   i d = " { 9 2 C F 1 8 2 E - D 9 3 E - 4 1 A F - 9 8 F D - 0 3 5 7 2 C 8 1 C 2 D 0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7 6 2 0 0 0 0 "   y = " 4 7 6 2 5 0 0 " / > < a : e x t   c x = " 1 5 2 4 0 0 0 "   c y = " 3 8 1 0 0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9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A 5 A 5 4 7 3 B - F 5 5 9 - 4 A 1 F - 8 A A E - 1 2 1 2 0 2 4 6 D C A F } " > < a 1 6 : c r e a t i o n I d   x m l n s : a 1 6 = " h t t p : / / s c h e m a s . m i c r o s o f t . c o m / o f f i c e / d r a w i n g / 2 0 1 0 / m a i n "   i d = " { 0 B 9 E C 6 4 6 - 4 B 7 9 - 4 6 1 8 - A 5 0 8 - D B D 7 2 A 7 8 2 9 8 0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1 2 3 8 2 5 0 "   y = " 4 7 6 2 5 0 0 " / > < a : e x t   c x = " 4 7 6 2 5 0 0 "   c y = " 3 8 1 0 0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9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6 2 D 5 2 B 0 9 - F 1 1 0 - 4 7 1 B - 9 7 7 8 - C 6 7 0 8 E 2 8 D B 9 2 } " > < a 1 6 : c r e a t i o n I d   x m l n s : a 1 6 = " h t t p : / / s c h e m a s . m i c r o s o f t . c o m / o f f i c e / d r a w i n g / 2 0 1 0 / m a i n "   i d = " { 7 F A D A A 4 2 - 1 6 4 0 - 4 D 3 B - A A D D - 8 3 2 0 D F 3 0 0 2 0 C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0 "   y = " 4 7 6 2 5 0 0 " / > < a : e x t   c x = " 3 8 1 0 0 0 "   c y = " 3 8 1 0 0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9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g r p S p > < p : n v G r p S p P r > < p : c N v P r   i d = " 7 "   n a m e = " " > < a : e x t L s t > < a : e x t   u r i = " { 9 D 8 E 9 0 4 F - B 7 A 6 - 4 8 9 D - 9 3 C A - D 2 D C 6 8 D A 5 E A A } " > < a 1 6 : c r e a t i o n I d   x m l n s : a 1 6 = " h t t p : / / s c h e m a s . m i c r o s o f t . c o m / o f f i c e / d r a w i n g / 2 0 1 0 / m a i n "   i d = " { 8 D 8 3 6 9 5 4 - B 7 5 D - 4 9 3 C - B F 5 3 - 3 0 9 1 9 A 8 C 7 8 5 9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8 1 9 1 5 0 "   y = " 2 7 6 2 2 5 " / > < a : e x t   c x = " 6 6 6 7 5 0 "   c y = " 6 7 2 0 8 5 " / > < a : c h O f f   x = " 8 1 9 1 5 0 "   y = " 2 7 6 2 2 5 " / > < a : c h E x t   c x = " 6 6 6 7 5 0 "   c y = " 6 7 2 0 8 5 " / > < / a : x f r m > < / p : g r p S p P r > < p : s p > < p : n v S p P r > < p : c N v P r   i d = " 8 "   n a m e = " " > < a : e x t L s t > < a : e x t   u r i = " { 9 B 0 A 2 E 0 2 - E 5 C 8 - 4 7 D 1 - 9 A E 0 - A A 4 F A F 8 B 2 B 4 4 } " > < a 1 6 : c r e a t i o n I d   x m l n s : a 1 6 = " h t t p : / / s c h e m a s . m i c r o s o f t . c o m / o f f i c e / d r a w i n g / 2 0 1 0 / m a i n "   i d = " { 1 F 0 3 A 3 0 7 - 9 F 9 2 - 4 6 2 A - 8 1 9 8 - 8 2 1 0 4 8 D F 4 1 A 4 } " / > < / a : e x t > < / a : e x t L s t > < / p : c N v P r > < p : c N v S p P r / > < p : n v P r / > < / p : n v S p P r > < p : s p P r > < a : x f r m   f l i p H = " f a l s e "   f l i p V = " f a l s e "   r o t = " 0 " > < a : o f f   x = " 9 1 4 4 0 0 "   y = " 2 7 6 2 2 5 " / > < a : e x t   c x = " 4 7 6 2 5 0 "   c y = " 9 5 2 5 0 " / > < / a : x f r m > < a : p r s t G e o m   p r s t = " r e c t " > < a : a v L s t / > < / a : p r s t G e o m > < a : s o l i d F i l l > < a : s c h e m e C l r   v a l = " b g 1 " > < a : l u m M o d   v a l = " 9 5 0 0 0 " / > < / a : s c h e m e C l r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C 5 1 4 A 9 6 C - C 8 6 5 - 4 7 7 B - 9 2 9 B - D 9 2 4 F F 7 3 A 9 0 1 } " > < a 1 6 : c r e a t i o n I d   x m l n s : a 1 6 = " h t t p : / / s c h e m a s . m i c r o s o f t . c o m / o f f i c e / d r a w i n g / 2 0 1 0 / m a i n "   i d = " { 6 B F 7 9 0 8 6 - 3 2 E E - 4 0 5 E - 8 E A 5 - F 4 E 7 0 3 8 8 F 5 8 F } " / > < / a : e x t > < / a : e x t L s t > < / p : c N v P r > < p : c N v S p P r / > < p : n v P r / > < / p : n v S p P r > < p : s p P r > < a : x f r m   f l i p H = " f a l s e "   f l i p V = " f a l s e "   r o t = " 0 " > < a : o f f   x = " 8 1 9 1 5 0 "   y = " 2 8 1 5 6 0 " / > < a : e x t   c x = " 9 5 2 5 0 "   c y = " 6 6 6 7 5 0 " / > < / a : x f r m > < a : p r s t G e o m   p r s t = " r e c t " > < a : a v L s t / > < / a : p r s t G e o m > < a : s o l i d F i l l > < a : s c h e m e C l r   v a l = " b g 1 " > < a : l u m M o d   v a l = " 9 5 0 0 0 " / > < / a : s c h e m e C l r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D C 9 6 F 7 7 4 - 1 7 7 6 - 4 F 6 0 - B A 6 C - A C E B B F 1 4 4 2 E D } " > < a 1 6 : c r e a t i o n I d   x m l n s : a 1 6 = " h t t p : / / s c h e m a s . m i c r o s o f t . c o m / o f f i c e / d r a w i n g / 2 0 1 0 / m a i n "   i d = " { 1 5 6 9 9 1 4 7 - 8 F 8 B - 4 7 0 D - 9 8 7 F - 8 C E 9 C 4 9 5 7 B 3 C } " / > < / a : e x t > < / a : e x t L s t > < / p : c N v P r > < p : c N v S p P r / > < p : n v P r / > < / p : n v S p P r > < p : s p P r > < a : x f r m   f l i p H = " f a l s e "   f l i p V = " f a l s e "   r o t = " 0 " > < a : o f f   x = " 1 3 9 0 6 5 0 "   y = " 2 8 1 5 6 0 " / > < a : e x t   c x = " 9 5 2 5 0 "   c y = " 2 8 5 7 5 0 " / > < / a : x f r m > < a : p r s t G e o m   p r s t = " r e c t " > < a : a v L s t / > < / a : p r s t G e o m > < a : s o l i d F i l l > < a : s c h e m e C l r   v a l = " b g 1 " > < a : l u m M o d   v a l = " 9 5 0 0 0 " / > < / a : s c h e m e C l r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E C E 8 5 5 4 6 - 9 A 6 C - 4 3 2 8 - A D C 6 - 2 1 6 0 C E 6 B 5 2 F A } " > < a 1 6 : c r e a t i o n I d   x m l n s : a 1 6 = " h t t p : / / s c h e m a s . m i c r o s o f t . c o m / o f f i c e / d r a w i n g / 2 0 1 0 / m a i n "   i d = " { 1 B 4 8 7 2 B D - 2 5 1 0 - 4 5 6 E - B 0 D 2 - 6 2 C C B B 4 7 A B F 8 } " / > < / a : e x t > < / a : e x t L s t > < / p : c N v P r > < p : c N v S p P r / > < p : n v P r / > < / p : n v S p P r > < p : s p P r > < a : x f r m   f l i p H = " f a l s e "   f l i p V = " f a l s e "   r o t = " 0 " > < a : o f f   x = " 9 1 4 4 0 0 "   y = " 8 4 7 7 2 5 " / > < a : e x t   c x = " 2 8 5 7 5 0 "   c y = " 9 5 2 5 0 " / > < / a : x f r m > < a : p r s t G e o m   p r s t = " r e c t " > < a : a v L s t / > < / a : p r s t G e o m > < a : s o l i d F i l l > < a : s c h e m e C l r   v a l = " b g 1 " > < a : l u m M o d   v a l = " 9 5 0 0 0 " / > < / a : s c h e m e C l r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= " 1 "   d i r t y = " 0 "   i = " 0 "   l a n g = " e n - U S "   s z = " 3 2 0 0 " > < a : s o l i d F i l l > < a : s c h e m e C l r   v a l = " t x 2 " / > < / a : s o l i d F i l l > < a : l a t i n   t y p e f a c e = " + m j - l t " / > < / a : d e f R P r > < / a : l v l 1 p P r > < / p : t i t l e S t y l e > < p : b o d y S t y l e > < a : l v l 1 p P r   a l g n = " l "   i n d e n t = " - 3 4 2 9 0 0 "   l v l = " 0 "   m a r L = " 3 4 2 9 0 0 "   r t l = " f a l s e " > < a : s p c B e f > < a : s p c P t s   v a l = " 1 2 0 0 " / > < / a : s p c B e f > < a : b u C l r > < a : s c h e m e C l r   v a l = " t x 1 " > < a : l u m M o d   v a l = " 8 5 0 0 0 " / > < a : l u m O f f   v a l = " 1 5 0 0 0 " / > < / a : s c h e m e C l r > < / a : b u C l r > < a : b u F o n t   t y p e f a c e = " S o u r c e   S a n s   P r o " / > < a : b u C h a r   c h a r = "!� " / > < a : d e f R P r   b = " 0 "   d i r t y = " 0 "   i = " 0 "   l a n g = " e n - U S "   s z = " 1 8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c t   v a l = " 2 0 0 0 0 " / > < / a : s p c B e f > < a : b u C l r > < a : s r g b C l r   v a l = " 8 8 a 7 9 7 " / > < / a : b u C l r > < a : b u F o n t   t y p e f a c e = " A r i a l " / > < a : b u C h a r   c h a r = " - " / > < a : d e f R P r   b = " 0 "   d i r t y = " 0 "   i = " 0 "   l a n g = " e n - U S "   s z = " 1 6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c t   v a l = " 2 0 0 0 0 " / > < / a : s p c B e f > < a : b u C l r > < a : s r g b C l r   v a l = " 8 8 a 7 9 7 " / > < / a : b u C l r > < a : b u F o n t   t y p e f a c e = " A r i a l " / > < a : b u C h a r   c h a r = " " " / > < a : d e f R P r   b = " 0 "   d i r t y = " 0 "   i = " 0 "   l a n g = " e n - U S "   s z = " 1 4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c t   v a l = " 2 0 0 0 0 " / > < / a : s p c B e f > < a : b u C l r > < a : s r g b C l r   v a l = " 8 8 a 7 9 7 " / > < / a : b u C l r > < a : b u F o n t   t y p e f a c e = " A r i a l " / > < a : b u C h a r   c h a r = " - " / > < a : d e f R P r   b = " 0 "   d i r t y = " 0 "   i = " 0 "   l a n g = " e n - U S "   s z = " 1 2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c t   v a l = " 2 0 0 0 0 " / > < / a : s p c B e f > < a : b u C l r > < a : s r g b C l r   v a l = " 8 8 a 7 9 7 " / > < / a : b u C l r > < a : b u F o n t   t y p e f a c e = " A r i a l " / > < a : b u C h a r   c h a r = " " " / > < a : d e f R P r   b = " 0 "   d i r t y = " 0 "   i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A r i a l " / > < a : b u C h a r   c h a r = " " " / > < a : d e f R P r   b = " 0 "   d i r t y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A r i a l " / > < a : b u C h a r   c h a r = " " " / > < a : d e f R P r   b = " 0 "   d i r t y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A r i a l " / > < a : b u C h a r   c h a r = " " " / > < a : d e f R P r   b = " 0 "   d i r t y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A r i a l " / > < a : b u C h a r   c h a r = " " " / > < a : d e f R P r   b = " 0 "   d i r t y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3 2 7 E 2 9 3 3 - 0 E B F - 4 5 F B - 8 0 1 4 - F 8 C D 4 9 1 D D 1 3 8 } " > < a 1 6 : c r e a t i o n I d   x m l n s : a 1 6 = " h t t p : / / s c h e m a s . m i c r o s o f t . c o m / o f f i c e / d r a w i n g / 2 0 1 0 / m a i n "   i d = " { F 4 B A C 6 9 C - 5 A A 6 - 4 1 E C - A A 1 D - 0 A D 7 D E 8 B E 7 E 4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 Z o h o   S h o w 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1 6 C A B 4 C 7 - 8 D E 5 - 4 7 D B - B 9 D F - 8 1 4 7 D 1 4 A D 2 8 7 } " > < a 1 6 : c r e a t i o n I d   x m l n s : a 1 6 = " h t t p : / / s c h e m a s . m i c r o s o f t . c o m / o f f i c e / d r a w i n g / 2 0 1 0 / m a i n "   i d = " { 5 0 7 6 B 3 4 2 - 8 7 B C - 4 2 C 2 - A 2 4 C - B C 4 1 A 8 E 4 E B 7 C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/ > < p : t x B o d y > < a : b o d y P r   r t l C o l = " 0 " / > < a : l s t S t y l e / > < a : p > < a : p P r / > < a : r > < a : r P r   b = " 1 "   d i r t y = " 0 "   l a n g = " e n - U S " > < a : l a t i n   t y p e f a c e = " Z o h o _ P u v i _ B o l d " / > < / a : r P r > < a : t > C o l l a b o r a t i v e   p r e s e n t a t i o n   s o f t w a r e   f o r   m o d e r n   t e a m s < / a : t > < / a : r > < a : e n d P a r a R P r   b = " 1 "   d i r t y = " 0 "   l a n g = " e n - U S " > < a : l a t i n   t y p e f a c e = " Z o h o _ P u v i _ B o l d " / > < / a : e n d P a r a R P r > < / a : p > < / p : t x B o d y > < / p : s p > < / p : s p T r e e > < p : e x t L s t > < p : e x t   u r i = " { A 6 0 4 B 1 0 6 - 8 7 0 D - 4 B 2 E - A 1 5 C - D E 9 0 1 9 6 6 E 2 9 9 } " > < p 1 4 : c r e a t i o n I d   x m l n s : p 1 4 = " h t t p : / / s c h e m a s . m i c r o s o f t . c o m / o f f i c e / p o w e r p o i n t / 2 0 1 0 / m a i n "   v a l = " 1 6 5 3 7 3 3 5 6 0 6 9 3 " / > < / p : e x t > < / p : e x t L s t > < / p : c S l d > < p : c l r M a p O v r > < a : m a s t e r C l r M a p p i n g / > < / p : c l r M a p O v r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9 : 0 : 0 "   v a l = " 6 " / > < p : t a g   n a m e = " f o n t W e i g h t : 7 : 0 : 0 "   v a l = " 6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3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ags/tag4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w e b f o n t 2 "   v a l = " S o u r c e   S a n s   P r o - d e m i _ b o l d " / > < / p : t a g L s t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E x p e r i m e n t a l " > < a : t h e m e E l e m e n t s > < a : c l r S c h e m e   n a m e = " E x p e r i m e n t a l " > < a : d k 1 > < a : s r g b C l r   v a l = " 0 0 0 0 0 0 " / > < / a : d k 1 > < a : l t 1 > < a : s r g b C l r   v a l = " f f f f f f " / > < / a : l t 1 > < a : d k 2 > < a : s r g b C l r   v a l = " 3 4 4 6 4 d " / > < / a : d k 2 > < a : l t 2 > < a : s r g b C l r   v a l = " f 7 f 7 f 7 " / > < / a : l t 2 > < a : a c c e n t 1 > < a : s r g b C l r   v a l = " a 7 d 8 7 8 " / > < / a : a c c e n t 1 > < a : a c c e n t 2 > < a : s r g b C l r   v a l = " 8 a c 4 4 1 " / > < / a : a c c e n t 2 > < a : a c c e n t 3 > < a : s r g b C l r   v a l = " 5 2 8 c 2 6 " / > < / a : a c c e n t 3 > < a : a c c e n t 4 > < a : s r g b C l r   v a l = " c f d 8 d d " / > < / a : a c c e n t 4 > < a : a c c e n t 5 > < a : s r g b C l r   v a l = " 7 e 8 d 9 3 " / > < / a : a c c e n t 5 > < a : a c c e n t 6 > < a : s r g b C l r   v a l = " 5 1 9 e b d " / > < / a : a c c e n t 6 > < a : h l i n k > < a : s r g b C l r   v a l = " 3 3 a 6 d 9 " / > < / a : h l i n k > < a : f o l H l i n k > < a : s r g b C l r   v a l = " 8 1 d 2 1 b " / > < / a : f o l H l i n k > < / a : c l r S c h e m e > < a : f o n t S c h e m e   n a m e = " E x p e r i m e n t a l " > < a : m a j o r F o n t > < a : l a t i n   t y p e f a c e = " S o u r c e   S a n s   P r o " / > < a : e a   t y p e f a c e = " " / > < a : c s   t y p e f a c e = " " / > < / a : m a j o r F o n t > < a : m i n o r F o n t > < a : l a t i n   t y p e f a c e = " S o u r c e   S a n s   P r o " / > < a : e a   t y p e f a c e = " " / > < a : c s   t y p e f a c e = " " / > < / a : m i n o r F o n t > < / a : f o n t S c h e m e > < a : f m t S c h e m e   n a m e = " E x p e r i m e n t a l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2 0 0 0 0 0 " / > < / a : s c h e m e C l r > < / a : g s > < a : g s   p o s = " 3 5 0 0 0 " > < a : s c h e m e C l r   v a l = " p h C l r " > < a : t i n t   v a l = " 3 7 0 0 0 " / > < a : s a t M o d   v a l = " 2 0 0 0 0 0 " / > < / a : s c h e m e C l r > < / a : g s > < a : g s   p o s = " 1 0 0 0 0 0 " > < a : s c h e m e C l r   v a l = " p h C l r " > < a : t i n t   v a l = " 1 5 0 0 0 " / > < a : s a t M o d   v a l = " 2 0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1 2 7 0 0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8 0 0 0 0 " / > < a : s a t M o d   v a l = " 2 0 0 0 0 0 " / > < / a : s c h e m e C l r > < / a : g s > < a : g s   p o s = " 4 0 0 0 0 " > < a : s c h e m e C l r   v a l = " p h C l r " > < a : t i n t   v a l = " 8 0 0 0 0 " / > < a : s h a d e   v a l = " 9 9 0 0 0 " / > < a : s a t M o d   v a l = " 2 0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l i n   a n g = " 1 0 8 0 0 0 0 0 "   s c a l e d = " 0 " / > < / a : g r a d F i l l > < a : g r a d F i l l   r o t W i t h S h a p e = " 1 " > < a : g s L s t > < a : g s   p o s = " 0 " > < a : s c h e m e C l r   v a l = " p h C l r " > < a : t i n t   v a l = " 8 0 0 0 0 " / > < a : s a t M o d   v a l = " 2 0 0 0 0 0 " / > < / a : s c h e m e C l r > < / a : g s > < a : g s   p o s = " 1 0 0 0 0 0 " > < a : s c h e m e C l r   v a l = " p h C l r " > < a : s h a d e   v a l = " 5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3 " /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E x p e r i m e n t a l " > < a : t h e m e E l e m e n t s > < a : c l r S c h e m e   n a m e = " E x p e r i m e n t a l " > < a : d k 1 > < a : s r g b C l r   v a l = " 0 0 0 0 0 0 " / > < / a : d k 1 > < a : l t 1 > < a : s r g b C l r   v a l = " f f f f f f " / > < / a : l t 1 > < a : d k 2 > < a : s r g b C l r   v a l = " 3 4 4 6 4 d " / > < / a : d k 2 > < a : l t 2 > < a : s r g b C l r   v a l = " f 7 f 7 f 7 " / > < / a : l t 2 > < a : a c c e n t 1 > < a : s r g b C l r   v a l = " a 7 d 8 7 8 " / > < / a : a c c e n t 1 > < a : a c c e n t 2 > < a : s r g b C l r   v a l = " 8 a c 4 4 1 " / > < / a : a c c e n t 2 > < a : a c c e n t 3 > < a : s r g b C l r   v a l = " 5 2 8 c 2 6 " / > < / a : a c c e n t 3 > < a : a c c e n t 4 > < a : s r g b C l r   v a l = " c f d 8 d d " / > < / a : a c c e n t 4 > < a : a c c e n t 5 > < a : s r g b C l r   v a l = " 7 e 8 d 9 3 " / > < / a : a c c e n t 5 > < a : a c c e n t 6 > < a : s r g b C l r   v a l = " 5 1 9 e b d " / > < / a : a c c e n t 6 > < a : h l i n k > < a : s r g b C l r   v a l = " 3 3 a 6 d 9 " / > < / a : h l i n k > < a : f o l H l i n k > < a : s r g b C l r   v a l = " 8 1 d 2 1 b " / > < / a : f o l H l i n k > < / a : c l r S c h e m e > < a : f o n t S c h e m e   n a m e = " E x p e r i m e n t a l " > < a : m a j o r F o n t > < a : l a t i n   t y p e f a c e = " S o u r c e   S a n s   P r o " / > < a : e a   t y p e f a c e = " " / > < a : c s   t y p e f a c e = " " / > < / a : m a j o r F o n t > < a : m i n o r F o n t > < a : l a t i n   t y p e f a c e = " S o u r c e   S a n s   P r o " / > < a : e a   t y p e f a c e = " " / > < a : c s   t y p e f a c e = " " / > < / a : m i n o r F o n t > < / a : f o n t S c h e m e > < a : f m t S c h e m e   n a m e = " E x p e r i m e n t a l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2 0 0 0 0 0 " / > < / a : s c h e m e C l r > < / a : g s > < a : g s   p o s = " 3 5 0 0 0 " > < a : s c h e m e C l r   v a l = " p h C l r " > < a : t i n t   v a l = " 3 7 0 0 0 " / > < a : s a t M o d   v a l = " 2 0 0 0 0 0 " / > < / a : s c h e m e C l r > < / a : g s > < a : g s   p o s = " 1 0 0 0 0 0 " > < a : s c h e m e C l r   v a l = " p h C l r " > < a : t i n t   v a l = " 1 5 0 0 0 " / > < a : s a t M o d   v a l = " 2 0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1 2 7 0 0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8 0 0 0 0 " / > < a : s a t M o d   v a l = " 2 0 0 0 0 0 " / > < / a : s c h e m e C l r > < / a : g s > < a : g s   p o s = " 4 0 0 0 0 " > < a : s c h e m e C l r   v a l = " p h C l r " > < a : t i n t   v a l = " 8 0 0 0 0 " / > < a : s h a d e   v a l = " 9 9 0 0 0 " / > < a : s a t M o d   v a l = " 2 0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l i n   a n g = " 1 0 8 0 0 0 0 0 "   s c a l e d = " 0 " / > < / a : g r a d F i l l > < a : g r a d F i l l   r o t W i t h S h a p e = " 1 " > < a : g s L s t > < a : g s   p o s = " 0 " > < a : s c h e m e C l r   v a l = " p h C l r " > < a : t i n t   v a l = " 8 0 0 0 0 " / > < a : s a t M o d   v a l = " 2 0 0 0 0 0 " / > < / a : s c h e m e C l r > < / a : g s > < a : g s   p o s = " 1 0 0 0 0 0 " > < a : s c h e m e C l r   v a l = " p h C l r " > < a : s h a d e   v a l = " 5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3 " /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 2 0 2 0 - 1 2 - 0 9 T 0 2 : 1 2 : 4 9 Z < / d c t e r m s : c r e a t e d > < d c t e r m s : m o d i f i e d   x m l n s : x s i = " h t t p : / / w w w . w 3 . o r g / 2 0 0 1 / X M L S c h e m a - i n s t a n c e "   x s i : t y p e = " d c t e r m s : W 3 C D T F " > 2 0 2 0 - 1 2 - 0 9 T 0 2 : 1 3 : 1 9 Z < / d c t e r m s : m o d i f i e d > < / c p : c o r e P r o p e r t i e s >
</file>