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64" r:id="rId4"/>
    <p:sldId id="277" r:id="rId5"/>
    <p:sldId id="288" r:id="rId6"/>
    <p:sldId id="310" r:id="rId7"/>
    <p:sldId id="262" r:id="rId8"/>
    <p:sldId id="286" r:id="rId9"/>
    <p:sldId id="313" r:id="rId10"/>
    <p:sldId id="311" r:id="rId11"/>
    <p:sldId id="287" r:id="rId12"/>
    <p:sldId id="314" r:id="rId13"/>
    <p:sldId id="312"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7DC7"/>
    <a:srgbClr val="47A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08" d="100"/>
          <a:sy n="108" d="100"/>
        </p:scale>
        <p:origin x="754"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939902"/>
            <a:ext cx="9144000" cy="1203598"/>
          </a:xfrm>
          <a:prstGeom prst="rect">
            <a:avLst/>
          </a:prstGeom>
          <a:gradFill flip="none" rotWithShape="1">
            <a:gsLst>
              <a:gs pos="11000">
                <a:schemeClr val="bg1">
                  <a:alpha val="0"/>
                </a:schemeClr>
              </a:gs>
              <a:gs pos="50000">
                <a:schemeClr val="bg1">
                  <a:alpha val="88000"/>
                </a:schemeClr>
              </a:gs>
              <a:gs pos="89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4155926"/>
            <a:ext cx="9144000" cy="504057"/>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a:lnSpc>
                <a:spcPct val="100000"/>
              </a:lnSpc>
            </a:pPr>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6599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a:spcBef>
                <a:spcPts val="0"/>
              </a:spcBef>
              <a:defRPr/>
            </a:pPr>
            <a:r>
              <a:rPr lang="en-US" altLang="ko-KR" b="1" dirty="0"/>
              <a:t>INSERT THE TITLE 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483768" y="123478"/>
            <a:ext cx="666023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83768" y="699542"/>
            <a:ext cx="666023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5404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49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2322"/>
            <a:ext cx="712879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578386"/>
            <a:ext cx="7128792"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31948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pic>
        <p:nvPicPr>
          <p:cNvPr id="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1" hasCustomPrompt="1"/>
          </p:nvPr>
        </p:nvSpPr>
        <p:spPr>
          <a:xfrm>
            <a:off x="0" y="18163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2" hasCustomPrompt="1"/>
          </p:nvPr>
        </p:nvSpPr>
        <p:spPr>
          <a:xfrm>
            <a:off x="0" y="757696"/>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655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a:extLst>
              <a:ext uri="{FF2B5EF4-FFF2-40B4-BE49-F238E27FC236}">
                <a16:creationId xmlns:a16="http://schemas.microsoft.com/office/drawing/2014/main" id="{81DDBA6E-7B38-4B62-B835-4B886BAD4446}"/>
              </a:ext>
            </a:extLst>
          </p:cNvPr>
          <p:cNvSpPr/>
          <p:nvPr userDrawn="1"/>
        </p:nvSpPr>
        <p:spPr>
          <a:xfrm flipH="1">
            <a:off x="0" y="2283717"/>
            <a:ext cx="9144000" cy="1264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D:\Fullppt\PNG이미지\핸드폰2.png">
            <a:extLst>
              <a:ext uri="{FF2B5EF4-FFF2-40B4-BE49-F238E27FC236}">
                <a16:creationId xmlns:a16="http://schemas.microsoft.com/office/drawing/2014/main" id="{40E17F4A-BF79-43E6-BAA8-31A909BF2FE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34761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a:extLst>
              <a:ext uri="{FF2B5EF4-FFF2-40B4-BE49-F238E27FC236}">
                <a16:creationId xmlns:a16="http://schemas.microsoft.com/office/drawing/2014/main" id="{5D7503B6-0FBE-4B65-A51F-9EAD18B8D87D}"/>
              </a:ext>
            </a:extLst>
          </p:cNvPr>
          <p:cNvSpPr>
            <a:spLocks noGrp="1"/>
          </p:cNvSpPr>
          <p:nvPr>
            <p:ph type="pic" idx="1" hasCustomPrompt="1"/>
          </p:nvPr>
        </p:nvSpPr>
        <p:spPr>
          <a:xfrm>
            <a:off x="3755527" y="148576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89159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6588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716016" y="2196470"/>
            <a:ext cx="4427984" cy="53034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716016" y="2726814"/>
            <a:ext cx="4427984" cy="288032"/>
          </a:xfrm>
          <a:prstGeom prst="rect">
            <a:avLst/>
          </a:prstGeom>
        </p:spPr>
        <p:txBody>
          <a:bodyPr anchor="ctr"/>
          <a:lstStyle>
            <a:lvl1pPr marL="0" indent="0" algn="l">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011910"/>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56511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3"/>
          <p:cNvSpPr>
            <a:spLocks noGrp="1"/>
          </p:cNvSpPr>
          <p:nvPr>
            <p:ph type="pic" sz="quarter" idx="12"/>
          </p:nvPr>
        </p:nvSpPr>
        <p:spPr>
          <a:xfrm>
            <a:off x="0" y="402"/>
            <a:ext cx="9144000" cy="4011508"/>
          </a:xfrm>
          <a:prstGeom prst="flowChartMerge">
            <a:avLst/>
          </a:prstGeom>
        </p:spPr>
        <p:txBody>
          <a:bodyPr anchor="ctr"/>
          <a:lstStyle>
            <a:lvl1pPr marL="0" marR="0" indent="0" algn="ctr" defTabSz="914400" rtl="0" eaLnBrk="1" fontAlgn="auto" latinLnBrk="1" hangingPunct="1">
              <a:lnSpc>
                <a:spcPct val="100000"/>
              </a:lnSpc>
              <a:spcBef>
                <a:spcPct val="20000"/>
              </a:spcBef>
              <a:spcAft>
                <a:spcPts val="0"/>
              </a:spcAft>
              <a:buClrTx/>
              <a:buSzTx/>
              <a:buFontTx/>
              <a:buNone/>
              <a:tabLst/>
              <a:defRPr sz="1200">
                <a:solidFill>
                  <a:schemeClr val="tx1">
                    <a:lumMod val="75000"/>
                    <a:lumOff val="25000"/>
                  </a:schemeClr>
                </a:solidFill>
              </a:defRPr>
            </a:lvl1p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US" altLang="ko-KR" dirty="0"/>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lang="en-US" altLang="ko-KR" dirty="0"/>
              <a:t>Your Picture Here</a:t>
            </a:r>
            <a:endParaRPr lang="ko-KR" alt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0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4762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109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0168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843558"/>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131840" y="1419622"/>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971600" y="1827287"/>
            <a:ext cx="7272808" cy="2304256"/>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userDrawn="1"/>
        </p:nvSpPr>
        <p:spPr>
          <a:xfrm>
            <a:off x="1403648" y="1044724"/>
            <a:ext cx="1584176" cy="1584176"/>
          </a:xfrm>
          <a:prstGeom prst="ellipse">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22793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77"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73" r:id="rId3"/>
    <p:sldLayoutId id="2147483662" r:id="rId4"/>
    <p:sldLayoutId id="2147483663" r:id="rId5"/>
    <p:sldLayoutId id="2147483661" r:id="rId6"/>
    <p:sldLayoutId id="2147483660" r:id="rId7"/>
    <p:sldLayoutId id="2147483665" r:id="rId8"/>
    <p:sldLayoutId id="2147483672" r:id="rId9"/>
    <p:sldLayoutId id="2147483675" r:id="rId10"/>
    <p:sldLayoutId id="2147483674"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6016" y="2401446"/>
            <a:ext cx="4427984" cy="530344"/>
          </a:xfrm>
        </p:spPr>
        <p:txBody>
          <a:bodyPr/>
          <a:lstStyle/>
          <a:p>
            <a:r>
              <a:rPr lang="en-US" altLang="ko-KR" dirty="0" err="1"/>
              <a:t>Brute_Force</a:t>
            </a:r>
            <a:endParaRPr lang="ko-KR" altLang="en-US" dirty="0"/>
          </a:p>
        </p:txBody>
      </p:sp>
      <p:grpSp>
        <p:nvGrpSpPr>
          <p:cNvPr id="9" name="Group 8"/>
          <p:cNvGrpSpPr/>
          <p:nvPr/>
        </p:nvGrpSpPr>
        <p:grpSpPr>
          <a:xfrm>
            <a:off x="4186248" y="2247524"/>
            <a:ext cx="241736" cy="972298"/>
            <a:chOff x="3787690" y="1935211"/>
            <a:chExt cx="241736" cy="972298"/>
          </a:xfrm>
        </p:grpSpPr>
        <p:sp>
          <p:nvSpPr>
            <p:cNvPr id="5" name="Rectangle 4"/>
            <p:cNvSpPr/>
            <p:nvPr/>
          </p:nvSpPr>
          <p:spPr>
            <a:xfrm rot="1411581">
              <a:off x="3787690" y="1935211"/>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4"/>
            <p:cNvSpPr/>
            <p:nvPr/>
          </p:nvSpPr>
          <p:spPr>
            <a:xfrm rot="1411581">
              <a:off x="3860623" y="2281702"/>
              <a:ext cx="168803" cy="625807"/>
            </a:xfrm>
            <a:custGeom>
              <a:avLst/>
              <a:gdLst/>
              <a:ahLst/>
              <a:cxnLst/>
              <a:rect l="l" t="t" r="r" b="b"/>
              <a:pathLst>
                <a:path w="360041" h="1334788">
                  <a:moveTo>
                    <a:pt x="0" y="156747"/>
                  </a:moveTo>
                  <a:lnTo>
                    <a:pt x="360041" y="0"/>
                  </a:lnTo>
                  <a:lnTo>
                    <a:pt x="360041" y="1178041"/>
                  </a:lnTo>
                  <a:lnTo>
                    <a:pt x="0" y="13347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Text Placeholder 10">
            <a:extLst>
              <a:ext uri="{FF2B5EF4-FFF2-40B4-BE49-F238E27FC236}">
                <a16:creationId xmlns:a16="http://schemas.microsoft.com/office/drawing/2014/main" id="{A4F1C33E-812B-42BE-B46E-39E49D6A042B}"/>
              </a:ext>
            </a:extLst>
          </p:cNvPr>
          <p:cNvSpPr>
            <a:spLocks noGrp="1"/>
          </p:cNvSpPr>
          <p:nvPr>
            <p:ph type="body" sz="quarter" idx="11"/>
          </p:nvPr>
        </p:nvSpPr>
        <p:spPr/>
        <p:txBody>
          <a:bodyPr/>
          <a:lstStyle/>
          <a:p>
            <a:r>
              <a:rPr lang="en-US" dirty="0"/>
              <a:t> </a:t>
            </a:r>
          </a:p>
        </p:txBody>
      </p:sp>
      <p:sp>
        <p:nvSpPr>
          <p:cNvPr id="3" name="TextBox 2">
            <a:extLst>
              <a:ext uri="{FF2B5EF4-FFF2-40B4-BE49-F238E27FC236}">
                <a16:creationId xmlns:a16="http://schemas.microsoft.com/office/drawing/2014/main" id="{FEB5C6F6-4153-4D0D-9BAB-CF0A9728D7D2}"/>
              </a:ext>
            </a:extLst>
          </p:cNvPr>
          <p:cNvSpPr txBox="1"/>
          <p:nvPr/>
        </p:nvSpPr>
        <p:spPr>
          <a:xfrm>
            <a:off x="4788024" y="1347614"/>
            <a:ext cx="3842553" cy="646331"/>
          </a:xfrm>
          <a:prstGeom prst="rect">
            <a:avLst/>
          </a:prstGeom>
          <a:noFill/>
        </p:spPr>
        <p:txBody>
          <a:bodyPr wrap="square" rtlCol="0">
            <a:spAutoFit/>
          </a:bodyPr>
          <a:lstStyle/>
          <a:p>
            <a:r>
              <a:rPr lang="en-US" sz="3600" b="1" u="sng" dirty="0">
                <a:solidFill>
                  <a:schemeClr val="accent5">
                    <a:lumMod val="75000"/>
                  </a:schemeClr>
                </a:solidFill>
                <a:latin typeface="Calibri" panose="020F0502020204030204" pitchFamily="34" charset="0"/>
                <a:cs typeface="Calibri" panose="020F0502020204030204" pitchFamily="34" charset="0"/>
              </a:rPr>
              <a:t>Team</a:t>
            </a:r>
            <a:r>
              <a:rPr lang="en-US" b="1" u="sng" dirty="0">
                <a:solidFill>
                  <a:schemeClr val="accent5">
                    <a:lumMod val="75000"/>
                  </a:schemeClr>
                </a:solidFill>
                <a:latin typeface="Calibri" panose="020F0502020204030204" pitchFamily="34" charset="0"/>
                <a:cs typeface="Calibri" panose="020F0502020204030204" pitchFamily="34" charset="0"/>
              </a:rPr>
              <a:t> </a:t>
            </a:r>
            <a:r>
              <a:rPr lang="en-US" sz="3600" b="1" u="sng" dirty="0">
                <a:solidFill>
                  <a:schemeClr val="accent5">
                    <a:lumMod val="75000"/>
                  </a:schemeClr>
                </a:solidFill>
                <a:latin typeface="Calibri" panose="020F0502020204030204" pitchFamily="34" charset="0"/>
                <a:cs typeface="Calibri" panose="020F0502020204030204" pitchFamily="34" charset="0"/>
              </a:rPr>
              <a:t>Name</a:t>
            </a:r>
            <a:endParaRPr lang="en-IN" sz="3600" b="1" u="sng"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70602D-8965-41DF-A798-910BC7B58330}"/>
              </a:ext>
            </a:extLst>
          </p:cNvPr>
          <p:cNvSpPr>
            <a:spLocks noGrp="1"/>
          </p:cNvSpPr>
          <p:nvPr>
            <p:ph type="body" sz="quarter" idx="10"/>
          </p:nvPr>
        </p:nvSpPr>
        <p:spPr>
          <a:xfrm>
            <a:off x="4840" y="3939902"/>
            <a:ext cx="9144000" cy="1008112"/>
          </a:xfrm>
        </p:spPr>
        <p:txBody>
          <a:bodyPr/>
          <a:lstStyle/>
          <a:p>
            <a:r>
              <a:rPr lang="en-US" dirty="0"/>
              <a:t>  Any Question or  Query</a:t>
            </a:r>
          </a:p>
          <a:p>
            <a:r>
              <a:rPr lang="en-US" dirty="0"/>
              <a:t>Feel  Free  To  Ask</a:t>
            </a:r>
          </a:p>
        </p:txBody>
      </p:sp>
    </p:spTree>
    <p:extLst>
      <p:ext uri="{BB962C8B-B14F-4D97-AF65-F5344CB8AC3E}">
        <p14:creationId xmlns:p14="http://schemas.microsoft.com/office/powerpoint/2010/main" val="1258950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0" y="0"/>
            <a:ext cx="9144000" cy="51435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 name="Picture Placeholder 4"/>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76" t="19060" r="6001" b="11309"/>
          <a:stretch/>
        </p:blipFill>
        <p:spPr/>
      </p:pic>
      <p:sp>
        <p:nvSpPr>
          <p:cNvPr id="2" name="Text Placeholder 1"/>
          <p:cNvSpPr>
            <a:spLocks noGrp="1"/>
          </p:cNvSpPr>
          <p:nvPr>
            <p:ph type="body" sz="quarter" idx="10"/>
          </p:nvPr>
        </p:nvSpPr>
        <p:spPr>
          <a:xfrm>
            <a:off x="539552" y="4299943"/>
            <a:ext cx="8423920" cy="576063"/>
          </a:xfrm>
        </p:spPr>
        <p:txBody>
          <a:bodyPr/>
          <a:lstStyle/>
          <a:p>
            <a:r>
              <a:rPr lang="en-US" altLang="ko-KR" dirty="0">
                <a:solidFill>
                  <a:schemeClr val="accent1"/>
                </a:solidFill>
              </a:rPr>
              <a:t>Thanks a million</a:t>
            </a:r>
            <a:endParaRPr lang="ko-KR" altLang="en-US" dirty="0">
              <a:solidFill>
                <a:schemeClr val="accent1"/>
              </a:solidFill>
            </a:endParaRPr>
          </a:p>
        </p:txBody>
      </p:sp>
      <p:sp>
        <p:nvSpPr>
          <p:cNvPr id="3" name="Text Placeholder 2"/>
          <p:cNvSpPr>
            <a:spLocks noGrp="1"/>
          </p:cNvSpPr>
          <p:nvPr>
            <p:ph type="body" sz="quarter" idx="11"/>
          </p:nvPr>
        </p:nvSpPr>
        <p:spPr>
          <a:xfrm>
            <a:off x="467544" y="2476728"/>
            <a:ext cx="1800200" cy="288032"/>
          </a:xfrm>
        </p:spPr>
        <p:txBody>
          <a:bodyPr/>
          <a:lstStyle/>
          <a:p>
            <a:pPr lvl="0"/>
            <a:r>
              <a:rPr lang="en-US" altLang="ko-KR" sz="2400" b="1" dirty="0">
                <a:solidFill>
                  <a:srgbClr val="0070C0"/>
                </a:solidFill>
                <a:effectLst>
                  <a:outerShdw blurRad="38100" dist="38100" dir="2700000" algn="tl">
                    <a:srgbClr val="000000">
                      <a:alpha val="43137"/>
                    </a:srgbClr>
                  </a:outerShdw>
                </a:effectLst>
              </a:rPr>
              <a:t>Our Team</a:t>
            </a:r>
          </a:p>
        </p:txBody>
      </p:sp>
      <p:sp>
        <p:nvSpPr>
          <p:cNvPr id="4" name="TextBox 3">
            <a:extLst>
              <a:ext uri="{FF2B5EF4-FFF2-40B4-BE49-F238E27FC236}">
                <a16:creationId xmlns:a16="http://schemas.microsoft.com/office/drawing/2014/main" id="{0BB4DAA0-4700-4A62-8025-A538ED337FD8}"/>
              </a:ext>
            </a:extLst>
          </p:cNvPr>
          <p:cNvSpPr txBox="1"/>
          <p:nvPr/>
        </p:nvSpPr>
        <p:spPr>
          <a:xfrm>
            <a:off x="395536" y="2859782"/>
            <a:ext cx="2664296" cy="1323439"/>
          </a:xfrm>
          <a:prstGeom prst="rect">
            <a:avLst/>
          </a:prstGeom>
          <a:noFill/>
        </p:spPr>
        <p:txBody>
          <a:bodyPr wrap="square" rtlCol="0">
            <a:spAutoFit/>
          </a:bodyPr>
          <a:lstStyle/>
          <a:p>
            <a:r>
              <a:rPr lang="en-US" sz="2000" dirty="0">
                <a:solidFill>
                  <a:schemeClr val="accent1"/>
                </a:solidFill>
                <a:effectLst>
                  <a:outerShdw blurRad="38100" dist="38100" dir="2700000" algn="tl">
                    <a:srgbClr val="000000">
                      <a:alpha val="43137"/>
                    </a:srgbClr>
                  </a:outerShdw>
                </a:effectLst>
                <a:latin typeface="+mj-lt"/>
                <a:cs typeface="Arial" pitchFamily="34" charset="0"/>
              </a:rPr>
              <a:t>Pranav Verma</a:t>
            </a:r>
          </a:p>
          <a:p>
            <a:r>
              <a:rPr lang="en-US" sz="2000" dirty="0">
                <a:solidFill>
                  <a:schemeClr val="accent1"/>
                </a:solidFill>
                <a:effectLst>
                  <a:outerShdw blurRad="38100" dist="38100" dir="2700000" algn="tl">
                    <a:srgbClr val="000000">
                      <a:alpha val="43137"/>
                    </a:srgbClr>
                  </a:outerShdw>
                </a:effectLst>
                <a:latin typeface="+mj-lt"/>
                <a:cs typeface="Arial" pitchFamily="34" charset="0"/>
              </a:rPr>
              <a:t>Gunjan Kumar</a:t>
            </a:r>
          </a:p>
          <a:p>
            <a:r>
              <a:rPr lang="en-US" sz="2000" dirty="0">
                <a:solidFill>
                  <a:schemeClr val="accent1"/>
                </a:solidFill>
                <a:effectLst>
                  <a:outerShdw blurRad="38100" dist="38100" dir="2700000" algn="tl">
                    <a:srgbClr val="000000">
                      <a:alpha val="43137"/>
                    </a:srgbClr>
                  </a:outerShdw>
                </a:effectLst>
                <a:latin typeface="+mj-lt"/>
                <a:cs typeface="Arial" pitchFamily="34" charset="0"/>
              </a:rPr>
              <a:t>Sagar Soneja</a:t>
            </a:r>
          </a:p>
          <a:p>
            <a:endParaRPr lang="en-US" sz="2000" dirty="0">
              <a:solidFill>
                <a:schemeClr val="accent1"/>
              </a:solidFill>
              <a:effectLst>
                <a:outerShdw blurRad="38100" dist="38100" dir="2700000" algn="tl">
                  <a:srgbClr val="000000">
                    <a:alpha val="43137"/>
                  </a:srgbClr>
                </a:outerShdw>
              </a:effectLst>
              <a:latin typeface="+mj-lt"/>
              <a:cs typeface="Arial" pitchFamily="34" charset="0"/>
            </a:endParaRPr>
          </a:p>
        </p:txBody>
      </p:sp>
      <p:sp>
        <p:nvSpPr>
          <p:cNvPr id="7" name="TextBox 6">
            <a:extLst>
              <a:ext uri="{FF2B5EF4-FFF2-40B4-BE49-F238E27FC236}">
                <a16:creationId xmlns:a16="http://schemas.microsoft.com/office/drawing/2014/main" id="{E58E45B1-91D3-4AA1-B34F-1A63C283745E}"/>
              </a:ext>
            </a:extLst>
          </p:cNvPr>
          <p:cNvSpPr txBox="1"/>
          <p:nvPr/>
        </p:nvSpPr>
        <p:spPr>
          <a:xfrm>
            <a:off x="2915816" y="3930610"/>
            <a:ext cx="3600400" cy="369332"/>
          </a:xfrm>
          <a:prstGeom prst="rect">
            <a:avLst/>
          </a:prstGeom>
          <a:noFill/>
        </p:spPr>
        <p:txBody>
          <a:bodyPr wrap="square" rtlCol="0">
            <a:spAutoFit/>
          </a:bodyPr>
          <a:lstStyle/>
          <a:p>
            <a:r>
              <a:rPr lang="en-US" dirty="0">
                <a:solidFill>
                  <a:srgbClr val="FF0000"/>
                </a:solidFill>
              </a:rPr>
              <a:t>Arya College Of Engineering &amp; IT</a:t>
            </a:r>
          </a:p>
        </p:txBody>
      </p:sp>
    </p:spTree>
    <p:extLst>
      <p:ext uri="{BB962C8B-B14F-4D97-AF65-F5344CB8AC3E}">
        <p14:creationId xmlns:p14="http://schemas.microsoft.com/office/powerpoint/2010/main" val="2281789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2"/>
                </a:solidFill>
              </a:rPr>
              <a:t>Why We Need This?</a:t>
            </a:r>
            <a:endParaRPr lang="ko-KR" altLang="en-US" b="1" dirty="0">
              <a:solidFill>
                <a:schemeClr val="accent2"/>
              </a:solidFill>
            </a:endParaRPr>
          </a:p>
        </p:txBody>
      </p:sp>
      <p:sp>
        <p:nvSpPr>
          <p:cNvPr id="17" name="Cross 16"/>
          <p:cNvSpPr/>
          <p:nvPr/>
        </p:nvSpPr>
        <p:spPr>
          <a:xfrm>
            <a:off x="1763688" y="1381522"/>
            <a:ext cx="914400" cy="914400"/>
          </a:xfrm>
          <a:prstGeom prst="plus">
            <a:avLst>
              <a:gd name="adj" fmla="val 322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971600" y="2655963"/>
            <a:ext cx="3048719" cy="1200329"/>
          </a:xfrm>
          <a:prstGeom prst="rect">
            <a:avLst/>
          </a:prstGeom>
          <a:noFill/>
        </p:spPr>
        <p:txBody>
          <a:bodyPr wrap="square" rtlCol="0">
            <a:spAutoFit/>
          </a:bodyPr>
          <a:lstStyle/>
          <a:p>
            <a:pPr algn="ctr"/>
            <a:r>
              <a:rPr lang="en-US" altLang="ko-KR" sz="1200" dirty="0">
                <a:cs typeface="Arial" pitchFamily="34" charset="0"/>
              </a:rPr>
              <a:t>Today’s generation spend maximum of there time </a:t>
            </a:r>
            <a:r>
              <a:rPr lang="en-US" altLang="ko-KR" sz="1200" b="1" dirty="0">
                <a:effectLst>
                  <a:outerShdw blurRad="38100" dist="38100" dir="2700000" algn="tl">
                    <a:srgbClr val="000000">
                      <a:alpha val="43137"/>
                    </a:srgbClr>
                  </a:outerShdw>
                </a:effectLst>
                <a:cs typeface="Arial" pitchFamily="34" charset="0"/>
              </a:rPr>
              <a:t>online</a:t>
            </a:r>
            <a:r>
              <a:rPr lang="en-US" altLang="ko-KR" sz="1200" dirty="0">
                <a:cs typeface="Arial" pitchFamily="34" charset="0"/>
              </a:rPr>
              <a:t>. What if they make this time </a:t>
            </a:r>
            <a:r>
              <a:rPr lang="en-US" altLang="ko-KR" sz="1200" b="1" dirty="0">
                <a:effectLst>
                  <a:outerShdw blurRad="38100" dist="38100" dir="2700000" algn="tl">
                    <a:srgbClr val="000000">
                      <a:alpha val="43137"/>
                    </a:srgbClr>
                  </a:outerShdw>
                </a:effectLst>
                <a:cs typeface="Arial" pitchFamily="34" charset="0"/>
              </a:rPr>
              <a:t>productive</a:t>
            </a:r>
            <a:r>
              <a:rPr lang="en-US" altLang="ko-KR" sz="1200" dirty="0">
                <a:cs typeface="Arial" pitchFamily="34" charset="0"/>
              </a:rPr>
              <a:t>. This can be done by </a:t>
            </a:r>
            <a:r>
              <a:rPr lang="en-US" altLang="ko-KR" sz="1200" b="1" dirty="0">
                <a:effectLst>
                  <a:outerShdw blurRad="38100" dist="38100" dir="2700000" algn="tl">
                    <a:srgbClr val="000000">
                      <a:alpha val="43137"/>
                    </a:srgbClr>
                  </a:outerShdw>
                </a:effectLst>
                <a:cs typeface="Arial" pitchFamily="34" charset="0"/>
              </a:rPr>
              <a:t>monitoring and measuring the attention span</a:t>
            </a:r>
            <a:r>
              <a:rPr lang="en-US" altLang="ko-KR" sz="1200" dirty="0">
                <a:cs typeface="Arial" pitchFamily="34" charset="0"/>
              </a:rPr>
              <a:t> of the learners in the instructor led online sessions. </a:t>
            </a:r>
          </a:p>
        </p:txBody>
      </p:sp>
      <p:pic>
        <p:nvPicPr>
          <p:cNvPr id="8" name="Picture 7">
            <a:extLst>
              <a:ext uri="{FF2B5EF4-FFF2-40B4-BE49-F238E27FC236}">
                <a16:creationId xmlns:a16="http://schemas.microsoft.com/office/drawing/2014/main" id="{916B81AC-038A-46EF-AA89-01A08B96C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872" y="1779663"/>
            <a:ext cx="4629922" cy="2952327"/>
          </a:xfrm>
          <a:prstGeom prst="rect">
            <a:avLst/>
          </a:prstGeom>
        </p:spPr>
      </p:pic>
    </p:spTree>
    <p:extLst>
      <p:ext uri="{BB962C8B-B14F-4D97-AF65-F5344CB8AC3E}">
        <p14:creationId xmlns:p14="http://schemas.microsoft.com/office/powerpoint/2010/main" val="183174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apezoid 11"/>
          <p:cNvSpPr/>
          <p:nvPr/>
        </p:nvSpPr>
        <p:spPr>
          <a:xfrm rot="5400000">
            <a:off x="114045" y="1017545"/>
            <a:ext cx="2880318" cy="3108408"/>
          </a:xfrm>
          <a:prstGeom prst="trapezoid">
            <a:avLst>
              <a:gd name="adj" fmla="val 41922"/>
            </a:avLst>
          </a:prstGeom>
          <a:gradFill>
            <a:gsLst>
              <a:gs pos="0">
                <a:schemeClr val="accent1"/>
              </a:gs>
              <a:gs pos="2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dirty="0">
                <a:solidFill>
                  <a:schemeClr val="accent1"/>
                </a:solidFill>
              </a:rPr>
              <a:t>What We Want To Deliver</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a:solidFill>
                  <a:schemeClr val="accent1"/>
                </a:solidFill>
              </a:rPr>
              <a:t>And why we are here….</a:t>
            </a:r>
          </a:p>
        </p:txBody>
      </p:sp>
      <p:sp>
        <p:nvSpPr>
          <p:cNvPr id="6" name="Freeform 5"/>
          <p:cNvSpPr/>
          <p:nvPr/>
        </p:nvSpPr>
        <p:spPr>
          <a:xfrm>
            <a:off x="2771800" y="1563638"/>
            <a:ext cx="2479412" cy="273976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51"/>
          <p:cNvSpPr/>
          <p:nvPr/>
        </p:nvSpPr>
        <p:spPr>
          <a:xfrm rot="16200000" flipH="1">
            <a:off x="756463" y="1915622"/>
            <a:ext cx="1334105" cy="125640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Oval 3"/>
          <p:cNvSpPr/>
          <p:nvPr/>
        </p:nvSpPr>
        <p:spPr>
          <a:xfrm>
            <a:off x="3184269" y="2390865"/>
            <a:ext cx="305922" cy="305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Freeform 8"/>
          <p:cNvSpPr/>
          <p:nvPr/>
        </p:nvSpPr>
        <p:spPr>
          <a:xfrm>
            <a:off x="3433313" y="2205769"/>
            <a:ext cx="922663" cy="506523"/>
          </a:xfrm>
          <a:custGeom>
            <a:avLst/>
            <a:gdLst>
              <a:gd name="connsiteX0" fmla="*/ 0 w 1121434"/>
              <a:gd name="connsiteY0" fmla="*/ 439947 h 879894"/>
              <a:gd name="connsiteX1" fmla="*/ 508958 w 1121434"/>
              <a:gd name="connsiteY1" fmla="*/ 431320 h 879894"/>
              <a:gd name="connsiteX2" fmla="*/ 638354 w 1121434"/>
              <a:gd name="connsiteY2" fmla="*/ 0 h 879894"/>
              <a:gd name="connsiteX3" fmla="*/ 810883 w 1121434"/>
              <a:gd name="connsiteY3" fmla="*/ 879894 h 879894"/>
              <a:gd name="connsiteX4" fmla="*/ 1000664 w 1121434"/>
              <a:gd name="connsiteY4" fmla="*/ 345056 h 879894"/>
              <a:gd name="connsiteX5" fmla="*/ 1121434 w 1121434"/>
              <a:gd name="connsiteY5" fmla="*/ 388188 h 879894"/>
              <a:gd name="connsiteX0" fmla="*/ 0 w 1121434"/>
              <a:gd name="connsiteY0" fmla="*/ 439947 h 879894"/>
              <a:gd name="connsiteX1" fmla="*/ 379561 w 1121434"/>
              <a:gd name="connsiteY1" fmla="*/ 448573 h 879894"/>
              <a:gd name="connsiteX2" fmla="*/ 638354 w 1121434"/>
              <a:gd name="connsiteY2" fmla="*/ 0 h 879894"/>
              <a:gd name="connsiteX3" fmla="*/ 810883 w 1121434"/>
              <a:gd name="connsiteY3" fmla="*/ 879894 h 879894"/>
              <a:gd name="connsiteX4" fmla="*/ 1000664 w 1121434"/>
              <a:gd name="connsiteY4" fmla="*/ 345056 h 879894"/>
              <a:gd name="connsiteX5" fmla="*/ 1121434 w 1121434"/>
              <a:gd name="connsiteY5" fmla="*/ 388188 h 879894"/>
              <a:gd name="connsiteX0" fmla="*/ 0 w 1121434"/>
              <a:gd name="connsiteY0" fmla="*/ 319177 h 759124"/>
              <a:gd name="connsiteX1" fmla="*/ 379561 w 1121434"/>
              <a:gd name="connsiteY1" fmla="*/ 327803 h 759124"/>
              <a:gd name="connsiteX2" fmla="*/ 569343 w 1121434"/>
              <a:gd name="connsiteY2" fmla="*/ 0 h 759124"/>
              <a:gd name="connsiteX3" fmla="*/ 810883 w 1121434"/>
              <a:gd name="connsiteY3" fmla="*/ 759124 h 759124"/>
              <a:gd name="connsiteX4" fmla="*/ 1000664 w 1121434"/>
              <a:gd name="connsiteY4" fmla="*/ 224286 h 759124"/>
              <a:gd name="connsiteX5" fmla="*/ 1121434 w 1121434"/>
              <a:gd name="connsiteY5" fmla="*/ 267418 h 759124"/>
              <a:gd name="connsiteX0" fmla="*/ 0 w 1121434"/>
              <a:gd name="connsiteY0" fmla="*/ 319592 h 759539"/>
              <a:gd name="connsiteX1" fmla="*/ 379561 w 1121434"/>
              <a:gd name="connsiteY1" fmla="*/ 328218 h 759539"/>
              <a:gd name="connsiteX2" fmla="*/ 569343 w 1121434"/>
              <a:gd name="connsiteY2" fmla="*/ 415 h 759539"/>
              <a:gd name="connsiteX3" fmla="*/ 810883 w 1121434"/>
              <a:gd name="connsiteY3" fmla="*/ 759539 h 759539"/>
              <a:gd name="connsiteX4" fmla="*/ 1000664 w 1121434"/>
              <a:gd name="connsiteY4" fmla="*/ 224701 h 759539"/>
              <a:gd name="connsiteX5" fmla="*/ 1121434 w 1121434"/>
              <a:gd name="connsiteY5" fmla="*/ 267833 h 759539"/>
              <a:gd name="connsiteX0" fmla="*/ 0 w 1121434"/>
              <a:gd name="connsiteY0" fmla="*/ 319592 h 759539"/>
              <a:gd name="connsiteX1" fmla="*/ 379561 w 1121434"/>
              <a:gd name="connsiteY1" fmla="*/ 328218 h 759539"/>
              <a:gd name="connsiteX2" fmla="*/ 569343 w 1121434"/>
              <a:gd name="connsiteY2" fmla="*/ 415 h 759539"/>
              <a:gd name="connsiteX3" fmla="*/ 810883 w 1121434"/>
              <a:gd name="connsiteY3" fmla="*/ 759539 h 759539"/>
              <a:gd name="connsiteX4" fmla="*/ 1000664 w 1121434"/>
              <a:gd name="connsiteY4" fmla="*/ 224701 h 759539"/>
              <a:gd name="connsiteX5" fmla="*/ 1121434 w 1121434"/>
              <a:gd name="connsiteY5" fmla="*/ 267833 h 759539"/>
              <a:gd name="connsiteX0" fmla="*/ 0 w 1121434"/>
              <a:gd name="connsiteY0" fmla="*/ 319226 h 759173"/>
              <a:gd name="connsiteX1" fmla="*/ 379561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26 h 759173"/>
              <a:gd name="connsiteX1" fmla="*/ 379561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26 h 759173"/>
              <a:gd name="connsiteX1" fmla="*/ 319176 w 1121434"/>
              <a:gd name="connsiteY1" fmla="*/ 327852 h 759173"/>
              <a:gd name="connsiteX2" fmla="*/ 569343 w 1121434"/>
              <a:gd name="connsiteY2" fmla="*/ 49 h 759173"/>
              <a:gd name="connsiteX3" fmla="*/ 810883 w 1121434"/>
              <a:gd name="connsiteY3" fmla="*/ 759173 h 759173"/>
              <a:gd name="connsiteX4" fmla="*/ 1000664 w 1121434"/>
              <a:gd name="connsiteY4" fmla="*/ 224335 h 759173"/>
              <a:gd name="connsiteX5" fmla="*/ 1121434 w 1121434"/>
              <a:gd name="connsiteY5" fmla="*/ 267467 h 759173"/>
              <a:gd name="connsiteX0" fmla="*/ 0 w 1121434"/>
              <a:gd name="connsiteY0" fmla="*/ 319239 h 638416"/>
              <a:gd name="connsiteX1" fmla="*/ 319176 w 1121434"/>
              <a:gd name="connsiteY1" fmla="*/ 327865 h 638416"/>
              <a:gd name="connsiteX2" fmla="*/ 569343 w 1121434"/>
              <a:gd name="connsiteY2" fmla="*/ 62 h 638416"/>
              <a:gd name="connsiteX3" fmla="*/ 785004 w 1121434"/>
              <a:gd name="connsiteY3" fmla="*/ 638416 h 638416"/>
              <a:gd name="connsiteX4" fmla="*/ 1000664 w 1121434"/>
              <a:gd name="connsiteY4" fmla="*/ 224348 h 638416"/>
              <a:gd name="connsiteX5" fmla="*/ 1121434 w 1121434"/>
              <a:gd name="connsiteY5" fmla="*/ 267480 h 638416"/>
              <a:gd name="connsiteX0" fmla="*/ 0 w 1121434"/>
              <a:gd name="connsiteY0" fmla="*/ 319218 h 638395"/>
              <a:gd name="connsiteX1" fmla="*/ 319176 w 1121434"/>
              <a:gd name="connsiteY1" fmla="*/ 327844 h 638395"/>
              <a:gd name="connsiteX2" fmla="*/ 569343 w 1121434"/>
              <a:gd name="connsiteY2" fmla="*/ 41 h 638395"/>
              <a:gd name="connsiteX3" fmla="*/ 785004 w 1121434"/>
              <a:gd name="connsiteY3" fmla="*/ 638395 h 638395"/>
              <a:gd name="connsiteX4" fmla="*/ 1000664 w 1121434"/>
              <a:gd name="connsiteY4" fmla="*/ 224327 h 638395"/>
              <a:gd name="connsiteX5" fmla="*/ 1121434 w 1121434"/>
              <a:gd name="connsiteY5" fmla="*/ 267459 h 638395"/>
              <a:gd name="connsiteX0" fmla="*/ 0 w 1121434"/>
              <a:gd name="connsiteY0" fmla="*/ 319218 h 638395"/>
              <a:gd name="connsiteX1" fmla="*/ 319176 w 1121434"/>
              <a:gd name="connsiteY1" fmla="*/ 327844 h 638395"/>
              <a:gd name="connsiteX2" fmla="*/ 569343 w 1121434"/>
              <a:gd name="connsiteY2" fmla="*/ 41 h 638395"/>
              <a:gd name="connsiteX3" fmla="*/ 785004 w 1121434"/>
              <a:gd name="connsiteY3" fmla="*/ 638395 h 638395"/>
              <a:gd name="connsiteX4" fmla="*/ 1000664 w 1121434"/>
              <a:gd name="connsiteY4" fmla="*/ 224327 h 638395"/>
              <a:gd name="connsiteX5" fmla="*/ 1121434 w 1121434"/>
              <a:gd name="connsiteY5" fmla="*/ 267459 h 638395"/>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267456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345094 h 638429"/>
              <a:gd name="connsiteX0" fmla="*/ 0 w 1121434"/>
              <a:gd name="connsiteY0" fmla="*/ 319215 h 638429"/>
              <a:gd name="connsiteX1" fmla="*/ 319176 w 1121434"/>
              <a:gd name="connsiteY1" fmla="*/ 327841 h 638429"/>
              <a:gd name="connsiteX2" fmla="*/ 569343 w 1121434"/>
              <a:gd name="connsiteY2" fmla="*/ 38 h 638429"/>
              <a:gd name="connsiteX3" fmla="*/ 785004 w 1121434"/>
              <a:gd name="connsiteY3" fmla="*/ 638392 h 638429"/>
              <a:gd name="connsiteX4" fmla="*/ 1000664 w 1121434"/>
              <a:gd name="connsiteY4" fmla="*/ 224324 h 638429"/>
              <a:gd name="connsiteX5" fmla="*/ 1121434 w 1121434"/>
              <a:gd name="connsiteY5" fmla="*/ 396852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311215 w 1311215"/>
              <a:gd name="connsiteY5" fmla="*/ 388226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19215 h 638429"/>
              <a:gd name="connsiteX1" fmla="*/ 319176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19215 h 638429"/>
              <a:gd name="connsiteX1" fmla="*/ 263078 w 1311215"/>
              <a:gd name="connsiteY1" fmla="*/ 327841 h 638429"/>
              <a:gd name="connsiteX2" fmla="*/ 569343 w 1311215"/>
              <a:gd name="connsiteY2" fmla="*/ 38 h 638429"/>
              <a:gd name="connsiteX3" fmla="*/ 785004 w 1311215"/>
              <a:gd name="connsiteY3" fmla="*/ 638392 h 638429"/>
              <a:gd name="connsiteX4" fmla="*/ 1000664 w 1311215"/>
              <a:gd name="connsiteY4" fmla="*/ 224324 h 638429"/>
              <a:gd name="connsiteX5" fmla="*/ 1173193 w 1311215"/>
              <a:gd name="connsiteY5" fmla="*/ 405478 h 638429"/>
              <a:gd name="connsiteX6" fmla="*/ 1311215 w 1311215"/>
              <a:gd name="connsiteY6" fmla="*/ 388226 h 638429"/>
              <a:gd name="connsiteX0" fmla="*/ 0 w 1311215"/>
              <a:gd name="connsiteY0" fmla="*/ 327629 h 646843"/>
              <a:gd name="connsiteX1" fmla="*/ 263078 w 1311215"/>
              <a:gd name="connsiteY1" fmla="*/ 336255 h 646843"/>
              <a:gd name="connsiteX2" fmla="*/ 499220 w 1311215"/>
              <a:gd name="connsiteY2" fmla="*/ 37 h 646843"/>
              <a:gd name="connsiteX3" fmla="*/ 785004 w 1311215"/>
              <a:gd name="connsiteY3" fmla="*/ 646806 h 646843"/>
              <a:gd name="connsiteX4" fmla="*/ 1000664 w 1311215"/>
              <a:gd name="connsiteY4" fmla="*/ 232738 h 646843"/>
              <a:gd name="connsiteX5" fmla="*/ 1173193 w 1311215"/>
              <a:gd name="connsiteY5" fmla="*/ 413892 h 646843"/>
              <a:gd name="connsiteX6" fmla="*/ 1311215 w 1311215"/>
              <a:gd name="connsiteY6" fmla="*/ 396640 h 646843"/>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646807"/>
              <a:gd name="connsiteX1" fmla="*/ 263078 w 1311215"/>
              <a:gd name="connsiteY1" fmla="*/ 336218 h 646807"/>
              <a:gd name="connsiteX2" fmla="*/ 499220 w 1311215"/>
              <a:gd name="connsiteY2" fmla="*/ 0 h 646807"/>
              <a:gd name="connsiteX3" fmla="*/ 785004 w 1311215"/>
              <a:gd name="connsiteY3" fmla="*/ 646769 h 646807"/>
              <a:gd name="connsiteX4" fmla="*/ 1000664 w 1311215"/>
              <a:gd name="connsiteY4" fmla="*/ 232701 h 646807"/>
              <a:gd name="connsiteX5" fmla="*/ 1173193 w 1311215"/>
              <a:gd name="connsiteY5" fmla="*/ 413855 h 646807"/>
              <a:gd name="connsiteX6" fmla="*/ 1311215 w 1311215"/>
              <a:gd name="connsiteY6" fmla="*/ 396603 h 646807"/>
              <a:gd name="connsiteX0" fmla="*/ 0 w 1311215"/>
              <a:gd name="connsiteY0" fmla="*/ 327592 h 506572"/>
              <a:gd name="connsiteX1" fmla="*/ 263078 w 1311215"/>
              <a:gd name="connsiteY1" fmla="*/ 336218 h 506572"/>
              <a:gd name="connsiteX2" fmla="*/ 499220 w 1311215"/>
              <a:gd name="connsiteY2" fmla="*/ 0 h 506572"/>
              <a:gd name="connsiteX3" fmla="*/ 737320 w 1311215"/>
              <a:gd name="connsiteY3" fmla="*/ 506523 h 506572"/>
              <a:gd name="connsiteX4" fmla="*/ 1000664 w 1311215"/>
              <a:gd name="connsiteY4" fmla="*/ 232701 h 506572"/>
              <a:gd name="connsiteX5" fmla="*/ 1173193 w 1311215"/>
              <a:gd name="connsiteY5" fmla="*/ 413855 h 506572"/>
              <a:gd name="connsiteX6" fmla="*/ 1311215 w 1311215"/>
              <a:gd name="connsiteY6" fmla="*/ 396603 h 506572"/>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1000664 w 1311215"/>
              <a:gd name="connsiteY4" fmla="*/ 232701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1000664 w 1311215"/>
              <a:gd name="connsiteY4" fmla="*/ 232701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73193 w 1311215"/>
              <a:gd name="connsiteY5" fmla="*/ 413855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11215"/>
              <a:gd name="connsiteY0" fmla="*/ 327592 h 506523"/>
              <a:gd name="connsiteX1" fmla="*/ 263078 w 1311215"/>
              <a:gd name="connsiteY1" fmla="*/ 336218 h 506523"/>
              <a:gd name="connsiteX2" fmla="*/ 499220 w 1311215"/>
              <a:gd name="connsiteY2" fmla="*/ 0 h 506523"/>
              <a:gd name="connsiteX3" fmla="*/ 737320 w 1311215"/>
              <a:gd name="connsiteY3" fmla="*/ 506523 h 506523"/>
              <a:gd name="connsiteX4" fmla="*/ 975420 w 1311215"/>
              <a:gd name="connsiteY4" fmla="*/ 210262 h 506523"/>
              <a:gd name="connsiteX5" fmla="*/ 1133924 w 1311215"/>
              <a:gd name="connsiteY5" fmla="*/ 394221 h 506523"/>
              <a:gd name="connsiteX6" fmla="*/ 1311215 w 1311215"/>
              <a:gd name="connsiteY6" fmla="*/ 396603 h 506523"/>
              <a:gd name="connsiteX0" fmla="*/ 0 w 1347679"/>
              <a:gd name="connsiteY0" fmla="*/ 327592 h 506523"/>
              <a:gd name="connsiteX1" fmla="*/ 263078 w 1347679"/>
              <a:gd name="connsiteY1" fmla="*/ 336218 h 506523"/>
              <a:gd name="connsiteX2" fmla="*/ 499220 w 1347679"/>
              <a:gd name="connsiteY2" fmla="*/ 0 h 506523"/>
              <a:gd name="connsiteX3" fmla="*/ 737320 w 1347679"/>
              <a:gd name="connsiteY3" fmla="*/ 506523 h 506523"/>
              <a:gd name="connsiteX4" fmla="*/ 975420 w 1347679"/>
              <a:gd name="connsiteY4" fmla="*/ 210262 h 506523"/>
              <a:gd name="connsiteX5" fmla="*/ 1133924 w 1347679"/>
              <a:gd name="connsiteY5" fmla="*/ 394221 h 506523"/>
              <a:gd name="connsiteX6" fmla="*/ 1347679 w 1347679"/>
              <a:gd name="connsiteY6" fmla="*/ 393798 h 506523"/>
              <a:gd name="connsiteX0" fmla="*/ 0 w 1347679"/>
              <a:gd name="connsiteY0" fmla="*/ 327592 h 506523"/>
              <a:gd name="connsiteX1" fmla="*/ 263078 w 1347679"/>
              <a:gd name="connsiteY1" fmla="*/ 336218 h 506523"/>
              <a:gd name="connsiteX2" fmla="*/ 499220 w 1347679"/>
              <a:gd name="connsiteY2" fmla="*/ 0 h 506523"/>
              <a:gd name="connsiteX3" fmla="*/ 737320 w 1347679"/>
              <a:gd name="connsiteY3" fmla="*/ 506523 h 506523"/>
              <a:gd name="connsiteX4" fmla="*/ 975420 w 1347679"/>
              <a:gd name="connsiteY4" fmla="*/ 210262 h 506523"/>
              <a:gd name="connsiteX5" fmla="*/ 1133924 w 1347679"/>
              <a:gd name="connsiteY5" fmla="*/ 394221 h 506523"/>
              <a:gd name="connsiteX6" fmla="*/ 1347679 w 1347679"/>
              <a:gd name="connsiteY6" fmla="*/ 393798 h 506523"/>
              <a:gd name="connsiteX0" fmla="*/ 0 w 1350484"/>
              <a:gd name="connsiteY0" fmla="*/ 327592 h 506523"/>
              <a:gd name="connsiteX1" fmla="*/ 263078 w 1350484"/>
              <a:gd name="connsiteY1" fmla="*/ 336218 h 506523"/>
              <a:gd name="connsiteX2" fmla="*/ 499220 w 1350484"/>
              <a:gd name="connsiteY2" fmla="*/ 0 h 506523"/>
              <a:gd name="connsiteX3" fmla="*/ 737320 w 1350484"/>
              <a:gd name="connsiteY3" fmla="*/ 506523 h 506523"/>
              <a:gd name="connsiteX4" fmla="*/ 975420 w 1350484"/>
              <a:gd name="connsiteY4" fmla="*/ 210262 h 506523"/>
              <a:gd name="connsiteX5" fmla="*/ 1133924 w 1350484"/>
              <a:gd name="connsiteY5" fmla="*/ 394221 h 506523"/>
              <a:gd name="connsiteX6" fmla="*/ 1350484 w 1350484"/>
              <a:gd name="connsiteY6" fmla="*/ 371358 h 506523"/>
              <a:gd name="connsiteX0" fmla="*/ 0 w 1350484"/>
              <a:gd name="connsiteY0" fmla="*/ 327592 h 506523"/>
              <a:gd name="connsiteX1" fmla="*/ 263078 w 1350484"/>
              <a:gd name="connsiteY1" fmla="*/ 336218 h 506523"/>
              <a:gd name="connsiteX2" fmla="*/ 499220 w 1350484"/>
              <a:gd name="connsiteY2" fmla="*/ 0 h 506523"/>
              <a:gd name="connsiteX3" fmla="*/ 737320 w 1350484"/>
              <a:gd name="connsiteY3" fmla="*/ 506523 h 506523"/>
              <a:gd name="connsiteX4" fmla="*/ 975420 w 1350484"/>
              <a:gd name="connsiteY4" fmla="*/ 210262 h 506523"/>
              <a:gd name="connsiteX5" fmla="*/ 1142339 w 1350484"/>
              <a:gd name="connsiteY5" fmla="*/ 363367 h 506523"/>
              <a:gd name="connsiteX6" fmla="*/ 1350484 w 1350484"/>
              <a:gd name="connsiteY6" fmla="*/ 371358 h 506523"/>
              <a:gd name="connsiteX0" fmla="*/ 0 w 1257922"/>
              <a:gd name="connsiteY0" fmla="*/ 327592 h 506523"/>
              <a:gd name="connsiteX1" fmla="*/ 263078 w 1257922"/>
              <a:gd name="connsiteY1" fmla="*/ 336218 h 506523"/>
              <a:gd name="connsiteX2" fmla="*/ 499220 w 1257922"/>
              <a:gd name="connsiteY2" fmla="*/ 0 h 506523"/>
              <a:gd name="connsiteX3" fmla="*/ 737320 w 1257922"/>
              <a:gd name="connsiteY3" fmla="*/ 506523 h 506523"/>
              <a:gd name="connsiteX4" fmla="*/ 975420 w 1257922"/>
              <a:gd name="connsiteY4" fmla="*/ 210262 h 506523"/>
              <a:gd name="connsiteX5" fmla="*/ 1142339 w 1257922"/>
              <a:gd name="connsiteY5" fmla="*/ 363367 h 506523"/>
              <a:gd name="connsiteX6" fmla="*/ 1257922 w 1257922"/>
              <a:gd name="connsiteY6" fmla="*/ 362944 h 506523"/>
              <a:gd name="connsiteX0" fmla="*/ 0 w 1257922"/>
              <a:gd name="connsiteY0" fmla="*/ 327592 h 506523"/>
              <a:gd name="connsiteX1" fmla="*/ 263078 w 1257922"/>
              <a:gd name="connsiteY1" fmla="*/ 336218 h 506523"/>
              <a:gd name="connsiteX2" fmla="*/ 499220 w 1257922"/>
              <a:gd name="connsiteY2" fmla="*/ 0 h 506523"/>
              <a:gd name="connsiteX3" fmla="*/ 737320 w 1257922"/>
              <a:gd name="connsiteY3" fmla="*/ 506523 h 506523"/>
              <a:gd name="connsiteX4" fmla="*/ 975420 w 1257922"/>
              <a:gd name="connsiteY4" fmla="*/ 210262 h 506523"/>
              <a:gd name="connsiteX5" fmla="*/ 1142339 w 1257922"/>
              <a:gd name="connsiteY5" fmla="*/ 363367 h 506523"/>
              <a:gd name="connsiteX6" fmla="*/ 1257922 w 1257922"/>
              <a:gd name="connsiteY6" fmla="*/ 362944 h 506523"/>
              <a:gd name="connsiteX0" fmla="*/ 0 w 1257922"/>
              <a:gd name="connsiteY0" fmla="*/ 327592 h 503718"/>
              <a:gd name="connsiteX1" fmla="*/ 263078 w 1257922"/>
              <a:gd name="connsiteY1" fmla="*/ 336218 h 503718"/>
              <a:gd name="connsiteX2" fmla="*/ 499220 w 1257922"/>
              <a:gd name="connsiteY2" fmla="*/ 0 h 503718"/>
              <a:gd name="connsiteX3" fmla="*/ 717686 w 1257922"/>
              <a:gd name="connsiteY3" fmla="*/ 503718 h 503718"/>
              <a:gd name="connsiteX4" fmla="*/ 975420 w 1257922"/>
              <a:gd name="connsiteY4" fmla="*/ 210262 h 503718"/>
              <a:gd name="connsiteX5" fmla="*/ 1142339 w 1257922"/>
              <a:gd name="connsiteY5" fmla="*/ 363367 h 503718"/>
              <a:gd name="connsiteX6" fmla="*/ 1257922 w 1257922"/>
              <a:gd name="connsiteY6" fmla="*/ 362944 h 503718"/>
              <a:gd name="connsiteX0" fmla="*/ 0 w 1257922"/>
              <a:gd name="connsiteY0" fmla="*/ 330397 h 506523"/>
              <a:gd name="connsiteX1" fmla="*/ 263078 w 1257922"/>
              <a:gd name="connsiteY1" fmla="*/ 339023 h 506523"/>
              <a:gd name="connsiteX2" fmla="*/ 465561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65561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717686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7542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142339 w 1257922"/>
              <a:gd name="connsiteY5" fmla="*/ 366172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9465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9465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47370 w 1257922"/>
              <a:gd name="connsiteY4" fmla="*/ 213067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36150 w 1257922"/>
              <a:gd name="connsiteY4" fmla="*/ 210262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89637 w 1257922"/>
              <a:gd name="connsiteY3" fmla="*/ 506523 h 506523"/>
              <a:gd name="connsiteX4" fmla="*/ 927735 w 1257922"/>
              <a:gd name="connsiteY4" fmla="*/ 207457 h 506523"/>
              <a:gd name="connsiteX5" fmla="*/ 1083436 w 1257922"/>
              <a:gd name="connsiteY5" fmla="*/ 363367 h 506523"/>
              <a:gd name="connsiteX6" fmla="*/ 1257922 w 1257922"/>
              <a:gd name="connsiteY6" fmla="*/ 365749 h 506523"/>
              <a:gd name="connsiteX0" fmla="*/ 0 w 1257922"/>
              <a:gd name="connsiteY0" fmla="*/ 330397 h 506523"/>
              <a:gd name="connsiteX1" fmla="*/ 218199 w 1257922"/>
              <a:gd name="connsiteY1" fmla="*/ 333413 h 506523"/>
              <a:gd name="connsiteX2" fmla="*/ 445927 w 1257922"/>
              <a:gd name="connsiteY2" fmla="*/ 0 h 506523"/>
              <a:gd name="connsiteX3" fmla="*/ 678417 w 1257922"/>
              <a:gd name="connsiteY3" fmla="*/ 506523 h 506523"/>
              <a:gd name="connsiteX4" fmla="*/ 927735 w 1257922"/>
              <a:gd name="connsiteY4" fmla="*/ 207457 h 506523"/>
              <a:gd name="connsiteX5" fmla="*/ 1083436 w 1257922"/>
              <a:gd name="connsiteY5" fmla="*/ 363367 h 506523"/>
              <a:gd name="connsiteX6" fmla="*/ 1257922 w 1257922"/>
              <a:gd name="connsiteY6" fmla="*/ 365749 h 506523"/>
              <a:gd name="connsiteX0" fmla="*/ 0 w 1201824"/>
              <a:gd name="connsiteY0" fmla="*/ 330397 h 506523"/>
              <a:gd name="connsiteX1" fmla="*/ 218199 w 1201824"/>
              <a:gd name="connsiteY1" fmla="*/ 333413 h 506523"/>
              <a:gd name="connsiteX2" fmla="*/ 445927 w 1201824"/>
              <a:gd name="connsiteY2" fmla="*/ 0 h 506523"/>
              <a:gd name="connsiteX3" fmla="*/ 678417 w 1201824"/>
              <a:gd name="connsiteY3" fmla="*/ 506523 h 506523"/>
              <a:gd name="connsiteX4" fmla="*/ 927735 w 1201824"/>
              <a:gd name="connsiteY4" fmla="*/ 207457 h 506523"/>
              <a:gd name="connsiteX5" fmla="*/ 1083436 w 1201824"/>
              <a:gd name="connsiteY5" fmla="*/ 363367 h 506523"/>
              <a:gd name="connsiteX6" fmla="*/ 1201824 w 1201824"/>
              <a:gd name="connsiteY6" fmla="*/ 351724 h 506523"/>
              <a:gd name="connsiteX0" fmla="*/ 0 w 1201824"/>
              <a:gd name="connsiteY0" fmla="*/ 330397 h 506523"/>
              <a:gd name="connsiteX1" fmla="*/ 218199 w 1201824"/>
              <a:gd name="connsiteY1" fmla="*/ 333413 h 506523"/>
              <a:gd name="connsiteX2" fmla="*/ 445927 w 1201824"/>
              <a:gd name="connsiteY2" fmla="*/ 0 h 506523"/>
              <a:gd name="connsiteX3" fmla="*/ 678417 w 1201824"/>
              <a:gd name="connsiteY3" fmla="*/ 506523 h 506523"/>
              <a:gd name="connsiteX4" fmla="*/ 927735 w 1201824"/>
              <a:gd name="connsiteY4" fmla="*/ 207457 h 506523"/>
              <a:gd name="connsiteX5" fmla="*/ 1080631 w 1201824"/>
              <a:gd name="connsiteY5" fmla="*/ 349342 h 506523"/>
              <a:gd name="connsiteX6" fmla="*/ 1201824 w 1201824"/>
              <a:gd name="connsiteY6" fmla="*/ 351724 h 506523"/>
              <a:gd name="connsiteX0" fmla="*/ 0 w 1199019"/>
              <a:gd name="connsiteY0" fmla="*/ 330397 h 506523"/>
              <a:gd name="connsiteX1" fmla="*/ 218199 w 1199019"/>
              <a:gd name="connsiteY1" fmla="*/ 333413 h 506523"/>
              <a:gd name="connsiteX2" fmla="*/ 445927 w 1199019"/>
              <a:gd name="connsiteY2" fmla="*/ 0 h 506523"/>
              <a:gd name="connsiteX3" fmla="*/ 678417 w 1199019"/>
              <a:gd name="connsiteY3" fmla="*/ 506523 h 506523"/>
              <a:gd name="connsiteX4" fmla="*/ 927735 w 1199019"/>
              <a:gd name="connsiteY4" fmla="*/ 207457 h 506523"/>
              <a:gd name="connsiteX5" fmla="*/ 1080631 w 1199019"/>
              <a:gd name="connsiteY5" fmla="*/ 349342 h 506523"/>
              <a:gd name="connsiteX6" fmla="*/ 1199019 w 1199019"/>
              <a:gd name="connsiteY6" fmla="*/ 348919 h 50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019" h="506523">
                <a:moveTo>
                  <a:pt x="0" y="330397"/>
                </a:moveTo>
                <a:lnTo>
                  <a:pt x="218199" y="333413"/>
                </a:lnTo>
                <a:cubicBezTo>
                  <a:pt x="333218" y="327662"/>
                  <a:pt x="279996" y="141"/>
                  <a:pt x="445927" y="0"/>
                </a:cubicBezTo>
                <a:cubicBezTo>
                  <a:pt x="620271" y="13883"/>
                  <a:pt x="477769" y="492640"/>
                  <a:pt x="678417" y="506523"/>
                </a:cubicBezTo>
                <a:cubicBezTo>
                  <a:pt x="864406" y="500701"/>
                  <a:pt x="776887" y="212431"/>
                  <a:pt x="927735" y="207457"/>
                </a:cubicBezTo>
                <a:cubicBezTo>
                  <a:pt x="1059062" y="208092"/>
                  <a:pt x="1000824" y="344464"/>
                  <a:pt x="1080631" y="349342"/>
                </a:cubicBezTo>
                <a:cubicBezTo>
                  <a:pt x="1160438" y="354219"/>
                  <a:pt x="1139552" y="352668"/>
                  <a:pt x="1199019" y="348919"/>
                </a:cubicBezTo>
              </a:path>
            </a:pathLst>
          </a:custGeom>
          <a:ln w="635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Oval 9"/>
          <p:cNvSpPr/>
          <p:nvPr/>
        </p:nvSpPr>
        <p:spPr>
          <a:xfrm>
            <a:off x="4376448" y="2156470"/>
            <a:ext cx="797522" cy="7975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ounded Rectangle 51"/>
          <p:cNvSpPr/>
          <p:nvPr/>
        </p:nvSpPr>
        <p:spPr>
          <a:xfrm rot="5400000" flipH="1">
            <a:off x="4472388" y="2286565"/>
            <a:ext cx="605641" cy="570369"/>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6" name="Group 15"/>
          <p:cNvGrpSpPr/>
          <p:nvPr/>
        </p:nvGrpSpPr>
        <p:grpSpPr>
          <a:xfrm>
            <a:off x="6206096" y="1491630"/>
            <a:ext cx="2470362" cy="1048024"/>
            <a:chOff x="803639" y="3362835"/>
            <a:chExt cx="2059658" cy="1048024"/>
          </a:xfrm>
        </p:grpSpPr>
        <p:sp>
          <p:nvSpPr>
            <p:cNvPr id="17" name="TextBox 16"/>
            <p:cNvSpPr txBox="1"/>
            <p:nvPr/>
          </p:nvSpPr>
          <p:spPr>
            <a:xfrm>
              <a:off x="803640" y="3579862"/>
              <a:ext cx="2059657" cy="830997"/>
            </a:xfrm>
            <a:prstGeom prst="rect">
              <a:avLst/>
            </a:prstGeom>
            <a:noFill/>
          </p:spPr>
          <p:txBody>
            <a:bodyPr wrap="square" rtlCol="0">
              <a:spAutoFit/>
            </a:bodyPr>
            <a:lstStyle/>
            <a:p>
              <a:r>
                <a:rPr lang="en-US" altLang="ko-KR" sz="1200" dirty="0">
                  <a:cs typeface="Arial" pitchFamily="34" charset="0"/>
                </a:rPr>
                <a:t>Using Python Libraries and Machine Learning techniques now we can easily detect the alertness of the student.</a:t>
              </a:r>
              <a:endParaRPr lang="ko-KR" altLang="en-US" sz="1200" dirty="0">
                <a:cs typeface="Arial" pitchFamily="34" charset="0"/>
              </a:endParaRPr>
            </a:p>
          </p:txBody>
        </p:sp>
        <p:sp>
          <p:nvSpPr>
            <p:cNvPr id="18" name="TextBox 17"/>
            <p:cNvSpPr txBox="1"/>
            <p:nvPr/>
          </p:nvSpPr>
          <p:spPr>
            <a:xfrm>
              <a:off x="803639" y="3362835"/>
              <a:ext cx="2059657" cy="276999"/>
            </a:xfrm>
            <a:prstGeom prst="rect">
              <a:avLst/>
            </a:prstGeom>
            <a:noFill/>
          </p:spPr>
          <p:txBody>
            <a:bodyPr wrap="square" rtlCol="0">
              <a:spAutoFit/>
            </a:bodyPr>
            <a:lstStyle/>
            <a:p>
              <a:r>
                <a:rPr lang="en-US" altLang="ko-KR" sz="1200" b="1" u="sng" dirty="0">
                  <a:cs typeface="Arial" pitchFamily="34" charset="0"/>
                </a:rPr>
                <a:t>Detection of eye movement</a:t>
              </a:r>
              <a:endParaRPr lang="ko-KR" altLang="en-US" sz="1200" b="1" u="sng" dirty="0">
                <a:cs typeface="Arial" pitchFamily="34" charset="0"/>
              </a:endParaRPr>
            </a:p>
          </p:txBody>
        </p:sp>
      </p:grpSp>
      <p:grpSp>
        <p:nvGrpSpPr>
          <p:cNvPr id="19" name="Group 18"/>
          <p:cNvGrpSpPr/>
          <p:nvPr/>
        </p:nvGrpSpPr>
        <p:grpSpPr>
          <a:xfrm>
            <a:off x="6206095" y="2931790"/>
            <a:ext cx="2470361" cy="1232690"/>
            <a:chOff x="803640" y="3362835"/>
            <a:chExt cx="2059658" cy="1232690"/>
          </a:xfrm>
        </p:grpSpPr>
        <p:sp>
          <p:nvSpPr>
            <p:cNvPr id="20" name="TextBox 19"/>
            <p:cNvSpPr txBox="1"/>
            <p:nvPr/>
          </p:nvSpPr>
          <p:spPr>
            <a:xfrm>
              <a:off x="803641" y="3579862"/>
              <a:ext cx="2059657" cy="1015663"/>
            </a:xfrm>
            <a:prstGeom prst="rect">
              <a:avLst/>
            </a:prstGeom>
            <a:noFill/>
          </p:spPr>
          <p:txBody>
            <a:bodyPr wrap="square" rtlCol="0">
              <a:spAutoFit/>
            </a:bodyPr>
            <a:lstStyle/>
            <a:p>
              <a:r>
                <a:rPr lang="en-US" altLang="ko-KR" sz="1200" dirty="0">
                  <a:cs typeface="Arial" pitchFamily="34" charset="0"/>
                </a:rPr>
                <a:t>This can detect not only eye movement for drowsiness but also facial expressions, body movement (student leaving camera)  </a:t>
              </a:r>
              <a:endParaRPr lang="ko-KR" altLang="en-US" sz="1200" dirty="0">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u="sng" dirty="0">
                  <a:cs typeface="Arial" pitchFamily="34" charset="0"/>
                </a:rPr>
                <a:t>Plus</a:t>
              </a:r>
              <a:endParaRPr lang="ko-KR" altLang="en-US" sz="1200" b="1" u="sng" dirty="0">
                <a:cs typeface="Arial" pitchFamily="34" charset="0"/>
              </a:endParaRPr>
            </a:p>
          </p:txBody>
        </p:sp>
      </p:grpSp>
      <p:sp>
        <p:nvSpPr>
          <p:cNvPr id="25" name="Oval 24"/>
          <p:cNvSpPr/>
          <p:nvPr/>
        </p:nvSpPr>
        <p:spPr>
          <a:xfrm>
            <a:off x="5580112" y="3310522"/>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27"/>
          <p:cNvSpPr/>
          <p:nvPr/>
        </p:nvSpPr>
        <p:spPr>
          <a:xfrm>
            <a:off x="5580112" y="1779662"/>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9"/>
          <p:cNvSpPr/>
          <p:nvPr/>
        </p:nvSpPr>
        <p:spPr>
          <a:xfrm>
            <a:off x="5702988" y="3435846"/>
            <a:ext cx="265916" cy="24892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Donut 22"/>
          <p:cNvSpPr>
            <a:spLocks noChangeAspect="1"/>
          </p:cNvSpPr>
          <p:nvPr/>
        </p:nvSpPr>
        <p:spPr>
          <a:xfrm>
            <a:off x="5654170" y="1923678"/>
            <a:ext cx="359570" cy="18417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26221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851920" y="267495"/>
            <a:ext cx="52920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accent2"/>
                </a:solidFill>
                <a:cs typeface="Arial" pitchFamily="34" charset="0"/>
              </a:rPr>
              <a:t>Advantages Of Our Technology</a:t>
            </a:r>
          </a:p>
        </p:txBody>
      </p:sp>
      <p:grpSp>
        <p:nvGrpSpPr>
          <p:cNvPr id="2" name="Group 1"/>
          <p:cNvGrpSpPr/>
          <p:nvPr/>
        </p:nvGrpSpPr>
        <p:grpSpPr>
          <a:xfrm>
            <a:off x="5158882" y="1260551"/>
            <a:ext cx="3589583" cy="576262"/>
            <a:chOff x="5014865" y="1008782"/>
            <a:chExt cx="5697537" cy="576262"/>
          </a:xfrm>
        </p:grpSpPr>
        <p:sp>
          <p:nvSpPr>
            <p:cNvPr id="13" name="AutoShape 92"/>
            <p:cNvSpPr>
              <a:spLocks noChangeArrowheads="1"/>
            </p:cNvSpPr>
            <p:nvPr/>
          </p:nvSpPr>
          <p:spPr bwMode="auto">
            <a:xfrm flipH="1">
              <a:off x="5014865" y="1008782"/>
              <a:ext cx="5697537" cy="576262"/>
            </a:xfrm>
            <a:prstGeom prst="roundRect">
              <a:avLst>
                <a:gd name="adj" fmla="val 50000"/>
              </a:avLst>
            </a:prstGeom>
            <a:solidFill>
              <a:schemeClr val="accent2"/>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sp>
          <p:nvSpPr>
            <p:cNvPr id="14"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grpSp>
      <p:sp>
        <p:nvSpPr>
          <p:cNvPr id="15" name="직사각형 55"/>
          <p:cNvSpPr/>
          <p:nvPr/>
        </p:nvSpPr>
        <p:spPr>
          <a:xfrm>
            <a:off x="5482731" y="1410183"/>
            <a:ext cx="3281668"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75000"/>
                    <a:lumOff val="25000"/>
                  </a:schemeClr>
                </a:solidFill>
                <a:cs typeface="Arial" pitchFamily="34" charset="0"/>
              </a:rPr>
              <a:t>Focused Study Hours Will Gradually Increase</a:t>
            </a:r>
            <a:endParaRPr lang="ko-KR" altLang="en-US" sz="1200" dirty="0">
              <a:solidFill>
                <a:schemeClr val="tx1">
                  <a:lumMod val="75000"/>
                  <a:lumOff val="25000"/>
                </a:schemeClr>
              </a:solidFill>
              <a:cs typeface="Arial" pitchFamily="34" charset="0"/>
            </a:endParaRPr>
          </a:p>
        </p:txBody>
      </p:sp>
      <p:sp>
        <p:nvSpPr>
          <p:cNvPr id="16" name="타원 64"/>
          <p:cNvSpPr/>
          <p:nvPr/>
        </p:nvSpPr>
        <p:spPr>
          <a:xfrm>
            <a:off x="4460207" y="1231976"/>
            <a:ext cx="601821" cy="604837"/>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17" name="TextBox 16"/>
          <p:cNvSpPr txBox="1"/>
          <p:nvPr/>
        </p:nvSpPr>
        <p:spPr>
          <a:xfrm>
            <a:off x="4556816" y="1303562"/>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grpSp>
        <p:nvGrpSpPr>
          <p:cNvPr id="18" name="Group 17"/>
          <p:cNvGrpSpPr/>
          <p:nvPr/>
        </p:nvGrpSpPr>
        <p:grpSpPr>
          <a:xfrm>
            <a:off x="5158882" y="2196654"/>
            <a:ext cx="3589583" cy="576262"/>
            <a:chOff x="5014865" y="1008782"/>
            <a:chExt cx="5697537" cy="576262"/>
          </a:xfrm>
        </p:grpSpPr>
        <p:sp>
          <p:nvSpPr>
            <p:cNvPr id="19" name="AutoShape 92"/>
            <p:cNvSpPr>
              <a:spLocks noChangeArrowheads="1"/>
            </p:cNvSpPr>
            <p:nvPr/>
          </p:nvSpPr>
          <p:spPr bwMode="auto">
            <a:xfrm flipH="1">
              <a:off x="5014865" y="1008782"/>
              <a:ext cx="5697537" cy="576262"/>
            </a:xfrm>
            <a:prstGeom prst="roundRect">
              <a:avLst>
                <a:gd name="adj" fmla="val 50000"/>
              </a:avLst>
            </a:prstGeom>
            <a:solidFill>
              <a:schemeClr val="accent4"/>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sp>
          <p:nvSpPr>
            <p:cNvPr id="20"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grpSp>
      <p:sp>
        <p:nvSpPr>
          <p:cNvPr id="21" name="직사각형 55"/>
          <p:cNvSpPr/>
          <p:nvPr/>
        </p:nvSpPr>
        <p:spPr>
          <a:xfrm>
            <a:off x="5512799" y="2346287"/>
            <a:ext cx="2355132"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200" dirty="0">
                <a:solidFill>
                  <a:schemeClr val="tx1">
                    <a:lumMod val="75000"/>
                    <a:lumOff val="25000"/>
                  </a:schemeClr>
                </a:solidFill>
                <a:cs typeface="Arial" pitchFamily="34" charset="0"/>
              </a:rPr>
              <a:t>Self-discipline and responsibility</a:t>
            </a:r>
            <a:endParaRPr lang="ko-KR" altLang="en-US" sz="1200" dirty="0">
              <a:solidFill>
                <a:schemeClr val="tx1">
                  <a:lumMod val="75000"/>
                  <a:lumOff val="25000"/>
                </a:schemeClr>
              </a:solidFill>
              <a:cs typeface="Arial" pitchFamily="34" charset="0"/>
            </a:endParaRPr>
          </a:p>
        </p:txBody>
      </p:sp>
      <p:sp>
        <p:nvSpPr>
          <p:cNvPr id="22" name="타원 64"/>
          <p:cNvSpPr/>
          <p:nvPr/>
        </p:nvSpPr>
        <p:spPr>
          <a:xfrm>
            <a:off x="4460207" y="2168080"/>
            <a:ext cx="601821" cy="604837"/>
          </a:xfrm>
          <a:prstGeom prst="ellipse">
            <a:avLst/>
          </a:prstGeom>
          <a:solidFill>
            <a:schemeClr val="accent4"/>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23" name="TextBox 22"/>
          <p:cNvSpPr txBox="1"/>
          <p:nvPr/>
        </p:nvSpPr>
        <p:spPr>
          <a:xfrm>
            <a:off x="4556816" y="2239665"/>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grpSp>
        <p:nvGrpSpPr>
          <p:cNvPr id="24" name="Group 23"/>
          <p:cNvGrpSpPr/>
          <p:nvPr/>
        </p:nvGrpSpPr>
        <p:grpSpPr>
          <a:xfrm>
            <a:off x="5158882" y="3132759"/>
            <a:ext cx="3589583" cy="576262"/>
            <a:chOff x="5014865" y="1008782"/>
            <a:chExt cx="5697537" cy="576262"/>
          </a:xfrm>
        </p:grpSpPr>
        <p:sp>
          <p:nvSpPr>
            <p:cNvPr id="25" name="AutoShape 92"/>
            <p:cNvSpPr>
              <a:spLocks noChangeArrowheads="1"/>
            </p:cNvSpPr>
            <p:nvPr/>
          </p:nvSpPr>
          <p:spPr bwMode="auto">
            <a:xfrm flipH="1">
              <a:off x="5014865" y="1008782"/>
              <a:ext cx="5697537" cy="576262"/>
            </a:xfrm>
            <a:prstGeom prst="roundRect">
              <a:avLst>
                <a:gd name="adj" fmla="val 50000"/>
              </a:avLst>
            </a:prstGeom>
            <a:solidFill>
              <a:schemeClr val="accent2"/>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sp>
          <p:nvSpPr>
            <p:cNvPr id="26"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grpSp>
      <p:sp>
        <p:nvSpPr>
          <p:cNvPr id="27" name="직사각형 55"/>
          <p:cNvSpPr/>
          <p:nvPr/>
        </p:nvSpPr>
        <p:spPr>
          <a:xfrm>
            <a:off x="5542866" y="3282391"/>
            <a:ext cx="1694695"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dirty="0">
                <a:solidFill>
                  <a:schemeClr val="tx1">
                    <a:lumMod val="75000"/>
                    <a:lumOff val="25000"/>
                  </a:schemeClr>
                </a:solidFill>
                <a:cs typeface="Arial" pitchFamily="34" charset="0"/>
              </a:rPr>
              <a:t>Opportunities to Scale</a:t>
            </a:r>
          </a:p>
        </p:txBody>
      </p:sp>
      <p:sp>
        <p:nvSpPr>
          <p:cNvPr id="28" name="타원 64"/>
          <p:cNvSpPr/>
          <p:nvPr/>
        </p:nvSpPr>
        <p:spPr>
          <a:xfrm>
            <a:off x="4460207" y="3104184"/>
            <a:ext cx="601821" cy="604837"/>
          </a:xfrm>
          <a:prstGeom prst="ellipse">
            <a:avLst/>
          </a:prstGeom>
          <a:solidFill>
            <a:schemeClr val="accent2"/>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29" name="TextBox 28"/>
          <p:cNvSpPr txBox="1"/>
          <p:nvPr/>
        </p:nvSpPr>
        <p:spPr>
          <a:xfrm>
            <a:off x="4556816" y="3175770"/>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grpSp>
        <p:nvGrpSpPr>
          <p:cNvPr id="30" name="Group 29"/>
          <p:cNvGrpSpPr/>
          <p:nvPr/>
        </p:nvGrpSpPr>
        <p:grpSpPr>
          <a:xfrm>
            <a:off x="5158882" y="4068863"/>
            <a:ext cx="3589583" cy="576262"/>
            <a:chOff x="5014865" y="1008782"/>
            <a:chExt cx="5697537" cy="576262"/>
          </a:xfrm>
        </p:grpSpPr>
        <p:sp>
          <p:nvSpPr>
            <p:cNvPr id="31" name="AutoShape 92"/>
            <p:cNvSpPr>
              <a:spLocks noChangeArrowheads="1"/>
            </p:cNvSpPr>
            <p:nvPr/>
          </p:nvSpPr>
          <p:spPr bwMode="auto">
            <a:xfrm flipH="1">
              <a:off x="5014865" y="1008782"/>
              <a:ext cx="5697537" cy="576262"/>
            </a:xfrm>
            <a:prstGeom prst="roundRect">
              <a:avLst>
                <a:gd name="adj" fmla="val 50000"/>
              </a:avLst>
            </a:prstGeom>
            <a:solidFill>
              <a:schemeClr val="accent4"/>
            </a:solidFill>
            <a:ln>
              <a:headEnd/>
              <a:tailEnd/>
            </a:ln>
            <a:effectLst>
              <a:outerShdw blurRad="76200" dist="2032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a:solidFill>
                  <a:schemeClr val="tx1">
                    <a:lumMod val="75000"/>
                    <a:lumOff val="25000"/>
                  </a:schemeClr>
                </a:solidFill>
                <a:cs typeface="Arial" pitchFamily="34" charset="0"/>
              </a:endParaRPr>
            </a:p>
          </p:txBody>
        </p:sp>
        <p:sp>
          <p:nvSpPr>
            <p:cNvPr id="32" name="AutoShape 92"/>
            <p:cNvSpPr>
              <a:spLocks noChangeArrowheads="1"/>
            </p:cNvSpPr>
            <p:nvPr/>
          </p:nvSpPr>
          <p:spPr bwMode="auto">
            <a:xfrm flipH="1">
              <a:off x="5162502" y="1059582"/>
              <a:ext cx="5397500" cy="474662"/>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defRPr/>
              </a:pPr>
              <a:endParaRPr lang="ko-KR" altLang="en-US" sz="1600" dirty="0">
                <a:solidFill>
                  <a:schemeClr val="tx1">
                    <a:lumMod val="75000"/>
                    <a:lumOff val="25000"/>
                  </a:schemeClr>
                </a:solidFill>
                <a:cs typeface="Arial" pitchFamily="34" charset="0"/>
              </a:endParaRPr>
            </a:p>
          </p:txBody>
        </p:sp>
      </p:grpSp>
      <p:sp>
        <p:nvSpPr>
          <p:cNvPr id="33" name="직사각형 55"/>
          <p:cNvSpPr/>
          <p:nvPr/>
        </p:nvSpPr>
        <p:spPr>
          <a:xfrm>
            <a:off x="5572932" y="4218495"/>
            <a:ext cx="2199192"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dirty="0">
                <a:solidFill>
                  <a:schemeClr val="tx1">
                    <a:lumMod val="75000"/>
                    <a:lumOff val="25000"/>
                  </a:schemeClr>
                </a:solidFill>
                <a:cs typeface="Arial" pitchFamily="34" charset="0"/>
              </a:rPr>
              <a:t>Greater Ability to Concentrate</a:t>
            </a:r>
          </a:p>
        </p:txBody>
      </p:sp>
      <p:sp>
        <p:nvSpPr>
          <p:cNvPr id="34" name="타원 64"/>
          <p:cNvSpPr/>
          <p:nvPr/>
        </p:nvSpPr>
        <p:spPr>
          <a:xfrm>
            <a:off x="4460207" y="4040288"/>
            <a:ext cx="601821" cy="604837"/>
          </a:xfrm>
          <a:prstGeom prst="ellipse">
            <a:avLst/>
          </a:prstGeom>
          <a:solidFill>
            <a:schemeClr val="accent4"/>
          </a:solidFill>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000" b="1" dirty="0">
              <a:cs typeface="Arial" pitchFamily="34" charset="0"/>
            </a:endParaRPr>
          </a:p>
        </p:txBody>
      </p:sp>
      <p:sp>
        <p:nvSpPr>
          <p:cNvPr id="35" name="TextBox 34"/>
          <p:cNvSpPr txBox="1"/>
          <p:nvPr/>
        </p:nvSpPr>
        <p:spPr>
          <a:xfrm>
            <a:off x="4556816" y="4111874"/>
            <a:ext cx="40860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56566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a:off x="0" y="0"/>
            <a:ext cx="9144000" cy="51435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Placeholder 4"/>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76" t="19060" r="6001" b="11309"/>
          <a:stretch/>
        </p:blipFill>
        <p:spPr/>
      </p:pic>
      <p:pic>
        <p:nvPicPr>
          <p:cNvPr id="11" name="Picture 10">
            <a:extLst>
              <a:ext uri="{FF2B5EF4-FFF2-40B4-BE49-F238E27FC236}">
                <a16:creationId xmlns:a16="http://schemas.microsoft.com/office/drawing/2014/main" id="{01E68BC7-91AA-43E8-B913-F740C4251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36" y="51470"/>
            <a:ext cx="4824760" cy="4728071"/>
          </a:xfrm>
          <a:prstGeom prst="rect">
            <a:avLst/>
          </a:prstGeom>
        </p:spPr>
      </p:pic>
      <p:pic>
        <p:nvPicPr>
          <p:cNvPr id="13" name="Picture 12">
            <a:extLst>
              <a:ext uri="{FF2B5EF4-FFF2-40B4-BE49-F238E27FC236}">
                <a16:creationId xmlns:a16="http://schemas.microsoft.com/office/drawing/2014/main" id="{F31E9A25-34E8-4A30-B834-C4082D5A9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4243" y="3003798"/>
            <a:ext cx="2678197" cy="1779662"/>
          </a:xfrm>
          <a:prstGeom prst="rect">
            <a:avLst/>
          </a:prstGeom>
        </p:spPr>
      </p:pic>
      <p:pic>
        <p:nvPicPr>
          <p:cNvPr id="3" name="Picture 2">
            <a:extLst>
              <a:ext uri="{FF2B5EF4-FFF2-40B4-BE49-F238E27FC236}">
                <a16:creationId xmlns:a16="http://schemas.microsoft.com/office/drawing/2014/main" id="{EA985B7C-2BE0-4A5F-A4AB-1FEB05FA22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4096" y="-22045"/>
            <a:ext cx="2931589" cy="2931589"/>
          </a:xfrm>
          <a:prstGeom prst="rect">
            <a:avLst/>
          </a:prstGeom>
        </p:spPr>
      </p:pic>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More About This Technology</a:t>
            </a:r>
            <a:endParaRPr lang="ko-KR" altLang="en-US" dirty="0">
              <a:solidFill>
                <a:schemeClr val="accent1"/>
              </a:solidFill>
            </a:endParaRPr>
          </a:p>
        </p:txBody>
      </p:sp>
      <p:grpSp>
        <p:nvGrpSpPr>
          <p:cNvPr id="35" name="Group 34"/>
          <p:cNvGrpSpPr/>
          <p:nvPr/>
        </p:nvGrpSpPr>
        <p:grpSpPr>
          <a:xfrm>
            <a:off x="2157816" y="1236117"/>
            <a:ext cx="5438520" cy="3402413"/>
            <a:chOff x="2157816" y="1243151"/>
            <a:chExt cx="5438520" cy="3402413"/>
          </a:xfrm>
        </p:grpSpPr>
        <p:sp>
          <p:nvSpPr>
            <p:cNvPr id="4" name="Oval 3"/>
            <p:cNvSpPr/>
            <p:nvPr/>
          </p:nvSpPr>
          <p:spPr>
            <a:xfrm flipH="1">
              <a:off x="4777812" y="1243151"/>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Oval 4"/>
            <p:cNvSpPr/>
            <p:nvPr/>
          </p:nvSpPr>
          <p:spPr>
            <a:xfrm flipH="1">
              <a:off x="6361988" y="191373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flipH="1">
              <a:off x="6876256" y="325490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Oval 7"/>
            <p:cNvSpPr/>
            <p:nvPr/>
          </p:nvSpPr>
          <p:spPr>
            <a:xfrm flipH="1">
              <a:off x="4416313" y="392548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9" name="Elbow Connector 8"/>
            <p:cNvCxnSpPr/>
            <p:nvPr/>
          </p:nvCxnSpPr>
          <p:spPr>
            <a:xfrm rot="10800000" flipH="1">
              <a:off x="2165768" y="1597906"/>
              <a:ext cx="2612044" cy="956481"/>
            </a:xfrm>
            <a:prstGeom prst="bentConnector3">
              <a:avLst/>
            </a:prstGeom>
            <a:ln w="635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5" idx="6"/>
            </p:cNvCxnSpPr>
            <p:nvPr/>
          </p:nvCxnSpPr>
          <p:spPr>
            <a:xfrm rot="10800000" flipH="1">
              <a:off x="2157816" y="2273775"/>
              <a:ext cx="4204171" cy="476729"/>
            </a:xfrm>
            <a:prstGeom prst="bentConnector3">
              <a:avLst>
                <a:gd name="adj1" fmla="val 50000"/>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7" idx="6"/>
            </p:cNvCxnSpPr>
            <p:nvPr/>
          </p:nvCxnSpPr>
          <p:spPr>
            <a:xfrm>
              <a:off x="2389743" y="3132166"/>
              <a:ext cx="4486513" cy="482774"/>
            </a:xfrm>
            <a:prstGeom prst="bentConnector3">
              <a:avLst>
                <a:gd name="adj1" fmla="val 5519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0800000" flipH="1" flipV="1">
              <a:off x="2176909" y="3336112"/>
              <a:ext cx="2239404" cy="981127"/>
            </a:xfrm>
            <a:prstGeom prst="bentConnector3">
              <a:avLst/>
            </a:prstGeom>
            <a:ln w="635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71338" y="2522293"/>
              <a:ext cx="5571" cy="848838"/>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Heart 17"/>
          <p:cNvSpPr/>
          <p:nvPr/>
        </p:nvSpPr>
        <p:spPr>
          <a:xfrm>
            <a:off x="4607635" y="4154365"/>
            <a:ext cx="336563" cy="329987"/>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7" name="Chord 32"/>
          <p:cNvSpPr/>
          <p:nvPr/>
        </p:nvSpPr>
        <p:spPr>
          <a:xfrm>
            <a:off x="7046185" y="3449342"/>
            <a:ext cx="334127" cy="33119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9" name="Donut 22"/>
          <p:cNvSpPr>
            <a:spLocks noChangeAspect="1"/>
          </p:cNvSpPr>
          <p:nvPr/>
        </p:nvSpPr>
        <p:spPr>
          <a:xfrm>
            <a:off x="6493682" y="2156816"/>
            <a:ext cx="456692" cy="23391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Rounded Rectangle 40"/>
          <p:cNvSpPr/>
          <p:nvPr/>
        </p:nvSpPr>
        <p:spPr>
          <a:xfrm rot="2942052">
            <a:off x="4998625" y="1426319"/>
            <a:ext cx="332514" cy="353744"/>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TextBox 40"/>
          <p:cNvSpPr txBox="1"/>
          <p:nvPr/>
        </p:nvSpPr>
        <p:spPr>
          <a:xfrm>
            <a:off x="5652120" y="1059582"/>
            <a:ext cx="2808312" cy="830997"/>
          </a:xfrm>
          <a:prstGeom prst="rect">
            <a:avLst/>
          </a:prstGeom>
          <a:noFill/>
        </p:spPr>
        <p:txBody>
          <a:bodyPr wrap="square" rtlCol="0">
            <a:spAutoFit/>
          </a:bodyPr>
          <a:lstStyle/>
          <a:p>
            <a:r>
              <a:rPr lang="en-US" altLang="ko-KR" sz="1200" dirty="0">
                <a:cs typeface="Arial" pitchFamily="34" charset="0"/>
              </a:rPr>
              <a:t>By the time you finish your online course(with this technology), you will have gained more work experience and learned new skills.</a:t>
            </a:r>
            <a:endParaRPr lang="ko-KR" altLang="en-US" sz="1200" dirty="0">
              <a:cs typeface="Arial" pitchFamily="34" charset="0"/>
            </a:endParaRPr>
          </a:p>
        </p:txBody>
      </p:sp>
      <p:sp>
        <p:nvSpPr>
          <p:cNvPr id="42" name="TextBox 41"/>
          <p:cNvSpPr txBox="1"/>
          <p:nvPr/>
        </p:nvSpPr>
        <p:spPr>
          <a:xfrm>
            <a:off x="7148293" y="1955034"/>
            <a:ext cx="1744187" cy="1200329"/>
          </a:xfrm>
          <a:prstGeom prst="rect">
            <a:avLst/>
          </a:prstGeom>
          <a:noFill/>
        </p:spPr>
        <p:txBody>
          <a:bodyPr wrap="square" rtlCol="0">
            <a:spAutoFit/>
          </a:bodyPr>
          <a:lstStyle/>
          <a:p>
            <a:r>
              <a:rPr lang="en-US" sz="1200" dirty="0"/>
              <a:t>In this project our team  has made a website        through which we can    detect the student           activity during online       lectures.</a:t>
            </a:r>
            <a:endParaRPr lang="ko-KR" altLang="en-US" sz="1200" dirty="0">
              <a:solidFill>
                <a:schemeClr val="tx1">
                  <a:lumMod val="75000"/>
                  <a:lumOff val="25000"/>
                </a:schemeClr>
              </a:solidFill>
              <a:cs typeface="Arial" pitchFamily="34" charset="0"/>
            </a:endParaRPr>
          </a:p>
        </p:txBody>
      </p:sp>
      <p:sp>
        <p:nvSpPr>
          <p:cNvPr id="47" name="TextBox 46"/>
          <p:cNvSpPr txBox="1"/>
          <p:nvPr/>
        </p:nvSpPr>
        <p:spPr>
          <a:xfrm>
            <a:off x="7566689" y="3147814"/>
            <a:ext cx="1613823" cy="1938992"/>
          </a:xfrm>
          <a:prstGeom prst="rect">
            <a:avLst/>
          </a:prstGeom>
          <a:noFill/>
        </p:spPr>
        <p:txBody>
          <a:bodyPr wrap="square" rtlCol="0">
            <a:spAutoFit/>
          </a:bodyPr>
          <a:lstStyle/>
          <a:p>
            <a:r>
              <a:rPr lang="en-US" altLang="ko-KR" sz="1200" dirty="0">
                <a:cs typeface="Arial" pitchFamily="34" charset="0"/>
              </a:rPr>
              <a:t>As we now in our present times the children usually avoid online lectures due to many distractions during study like various games ,social sites and many other activities.</a:t>
            </a:r>
            <a:endParaRPr lang="ko-KR" altLang="en-US" sz="1200" dirty="0">
              <a:cs typeface="Arial" pitchFamily="34" charset="0"/>
            </a:endParaRPr>
          </a:p>
        </p:txBody>
      </p:sp>
      <p:sp>
        <p:nvSpPr>
          <p:cNvPr id="48" name="TextBox 47"/>
          <p:cNvSpPr txBox="1"/>
          <p:nvPr/>
        </p:nvSpPr>
        <p:spPr>
          <a:xfrm>
            <a:off x="5076056" y="3579862"/>
            <a:ext cx="1917185" cy="1569660"/>
          </a:xfrm>
          <a:prstGeom prst="rect">
            <a:avLst/>
          </a:prstGeom>
          <a:noFill/>
        </p:spPr>
        <p:txBody>
          <a:bodyPr wrap="square" rtlCol="0">
            <a:spAutoFit/>
          </a:bodyPr>
          <a:lstStyle/>
          <a:p>
            <a:r>
              <a:rPr lang="en-US" altLang="ko-KR" sz="1200" dirty="0">
                <a:cs typeface="Arial" pitchFamily="34" charset="0"/>
              </a:rPr>
              <a:t>So our project will detect that the student will not able to close the eyes during study they may not feel asleep moreover they could not able to leave their respective positions.</a:t>
            </a:r>
            <a:endParaRPr lang="ko-KR" altLang="en-US" sz="1200" dirty="0">
              <a:cs typeface="Arial" pitchFamily="34" charset="0"/>
            </a:endParaRPr>
          </a:p>
        </p:txBody>
      </p:sp>
      <p:grpSp>
        <p:nvGrpSpPr>
          <p:cNvPr id="32" name="그룹 31">
            <a:extLst>
              <a:ext uri="{FF2B5EF4-FFF2-40B4-BE49-F238E27FC236}">
                <a16:creationId xmlns:a16="http://schemas.microsoft.com/office/drawing/2014/main" id="{5D9F9B03-BA8E-458D-A19F-7A062006A1B0}"/>
              </a:ext>
            </a:extLst>
          </p:cNvPr>
          <p:cNvGrpSpPr/>
          <p:nvPr/>
        </p:nvGrpSpPr>
        <p:grpSpPr>
          <a:xfrm>
            <a:off x="683568" y="2056954"/>
            <a:ext cx="1804186" cy="1763238"/>
            <a:chOff x="683568" y="2065093"/>
            <a:chExt cx="1804186" cy="1763238"/>
          </a:xfrm>
        </p:grpSpPr>
        <p:grpSp>
          <p:nvGrpSpPr>
            <p:cNvPr id="25" name="Group 24"/>
            <p:cNvGrpSpPr/>
            <p:nvPr/>
          </p:nvGrpSpPr>
          <p:grpSpPr>
            <a:xfrm>
              <a:off x="683568" y="2458764"/>
              <a:ext cx="1060484" cy="914400"/>
              <a:chOff x="1227899" y="2469336"/>
              <a:chExt cx="1060484" cy="914400"/>
            </a:xfrm>
            <a:solidFill>
              <a:schemeClr val="accent2"/>
            </a:solidFill>
          </p:grpSpPr>
          <p:sp>
            <p:nvSpPr>
              <p:cNvPr id="30" name="Block Arc 29"/>
              <p:cNvSpPr/>
              <p:nvPr/>
            </p:nvSpPr>
            <p:spPr>
              <a:xfrm rot="5400000">
                <a:off x="1373983" y="2469336"/>
                <a:ext cx="914400" cy="914400"/>
              </a:xfrm>
              <a:prstGeom prst="blockArc">
                <a:avLst>
                  <a:gd name="adj1" fmla="val 6474722"/>
                  <a:gd name="adj2" fmla="val 4193157"/>
                  <a:gd name="adj3" fmla="val 7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Oval 13"/>
              <p:cNvSpPr/>
              <p:nvPr/>
            </p:nvSpPr>
            <p:spPr>
              <a:xfrm>
                <a:off x="1507664" y="2603017"/>
                <a:ext cx="647038" cy="64703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ound Same Side Corner Rectangle 15"/>
              <p:cNvSpPr/>
              <p:nvPr/>
            </p:nvSpPr>
            <p:spPr>
              <a:xfrm rot="5400000">
                <a:off x="1369935" y="2857287"/>
                <a:ext cx="275456" cy="138499"/>
              </a:xfrm>
              <a:prstGeom prst="round2SameRect">
                <a:avLst>
                  <a:gd name="adj1" fmla="val 35748"/>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Block Arc 16"/>
              <p:cNvSpPr/>
              <p:nvPr/>
            </p:nvSpPr>
            <p:spPr>
              <a:xfrm rot="16200000">
                <a:off x="1227899" y="2608029"/>
                <a:ext cx="618823" cy="618823"/>
              </a:xfrm>
              <a:prstGeom prst="blockArc">
                <a:avLst>
                  <a:gd name="adj1" fmla="val 11567405"/>
                  <a:gd name="adj2" fmla="val 21143927"/>
                  <a:gd name="adj3" fmla="val 124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8" name="Block Arc 17"/>
            <p:cNvSpPr/>
            <p:nvPr/>
          </p:nvSpPr>
          <p:spPr>
            <a:xfrm>
              <a:off x="1573354" y="2065093"/>
              <a:ext cx="914400" cy="914400"/>
            </a:xfrm>
            <a:prstGeom prst="blockArc">
              <a:avLst>
                <a:gd name="adj1" fmla="val 5374151"/>
                <a:gd name="adj2" fmla="val 8746665"/>
                <a:gd name="adj3" fmla="val 68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27"/>
            <p:cNvSpPr/>
            <p:nvPr/>
          </p:nvSpPr>
          <p:spPr>
            <a:xfrm flipV="1">
              <a:off x="1539105" y="2913931"/>
              <a:ext cx="914400" cy="914400"/>
            </a:xfrm>
            <a:prstGeom prst="blockArc">
              <a:avLst>
                <a:gd name="adj1" fmla="val 5374151"/>
                <a:gd name="adj2" fmla="val 8888301"/>
                <a:gd name="adj3" fmla="val 72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직사각형 30">
              <a:extLst>
                <a:ext uri="{FF2B5EF4-FFF2-40B4-BE49-F238E27FC236}">
                  <a16:creationId xmlns:a16="http://schemas.microsoft.com/office/drawing/2014/main" id="{A84F7DB7-84F4-48DA-817A-710F3FEB3289}"/>
                </a:ext>
              </a:extLst>
            </p:cNvPr>
            <p:cNvSpPr/>
            <p:nvPr/>
          </p:nvSpPr>
          <p:spPr>
            <a:xfrm>
              <a:off x="1995707" y="2917875"/>
              <a:ext cx="180000" cy="64331"/>
            </a:xfrm>
            <a:prstGeom prst="rect">
              <a:avLst/>
            </a:prstGeom>
            <a:solidFill>
              <a:srgbClr val="477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4" name="Picture 6" descr="Image result for students sleep during lectures data&quot;">
            <a:extLst>
              <a:ext uri="{FF2B5EF4-FFF2-40B4-BE49-F238E27FC236}">
                <a16:creationId xmlns:a16="http://schemas.microsoft.com/office/drawing/2014/main" id="{50D71A7B-2EE7-4499-A961-BB43E6DAA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82409"/>
            <a:ext cx="3109551" cy="1744918"/>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338267B7-739E-4F18-BE66-A04D1604861F}"/>
              </a:ext>
            </a:extLst>
          </p:cNvPr>
          <p:cNvGrpSpPr/>
          <p:nvPr/>
        </p:nvGrpSpPr>
        <p:grpSpPr>
          <a:xfrm flipH="1">
            <a:off x="2026122" y="1097289"/>
            <a:ext cx="1026731" cy="1234884"/>
            <a:chOff x="3471734" y="1605813"/>
            <a:chExt cx="2529603" cy="2720811"/>
          </a:xfrm>
        </p:grpSpPr>
        <p:grpSp>
          <p:nvGrpSpPr>
            <p:cNvPr id="46" name="Group 45">
              <a:extLst>
                <a:ext uri="{FF2B5EF4-FFF2-40B4-BE49-F238E27FC236}">
                  <a16:creationId xmlns:a16="http://schemas.microsoft.com/office/drawing/2014/main" id="{433396DD-EF0D-4636-8C34-C6364154254A}"/>
                </a:ext>
              </a:extLst>
            </p:cNvPr>
            <p:cNvGrpSpPr/>
            <p:nvPr/>
          </p:nvGrpSpPr>
          <p:grpSpPr>
            <a:xfrm>
              <a:off x="5057005" y="1605813"/>
              <a:ext cx="944332" cy="1712131"/>
              <a:chOff x="4801270" y="1743179"/>
              <a:chExt cx="944332" cy="1712131"/>
            </a:xfrm>
          </p:grpSpPr>
          <p:grpSp>
            <p:nvGrpSpPr>
              <p:cNvPr id="52" name="Group 51">
                <a:extLst>
                  <a:ext uri="{FF2B5EF4-FFF2-40B4-BE49-F238E27FC236}">
                    <a16:creationId xmlns:a16="http://schemas.microsoft.com/office/drawing/2014/main" id="{F8E91ABD-1BAA-4B0D-833F-1953575BA5C9}"/>
                  </a:ext>
                </a:extLst>
              </p:cNvPr>
              <p:cNvGrpSpPr/>
              <p:nvPr/>
            </p:nvGrpSpPr>
            <p:grpSpPr>
              <a:xfrm flipH="1">
                <a:off x="5342493" y="1743179"/>
                <a:ext cx="403109" cy="584970"/>
                <a:chOff x="4801270" y="1743179"/>
                <a:chExt cx="403109" cy="584970"/>
              </a:xfrm>
            </p:grpSpPr>
            <p:sp>
              <p:nvSpPr>
                <p:cNvPr id="63" name="Rectangle 62">
                  <a:extLst>
                    <a:ext uri="{FF2B5EF4-FFF2-40B4-BE49-F238E27FC236}">
                      <a16:creationId xmlns:a16="http://schemas.microsoft.com/office/drawing/2014/main" id="{8391AB45-7F27-4260-81CB-E90C81C47CCB}"/>
                    </a:ext>
                  </a:extLst>
                </p:cNvPr>
                <p:cNvSpPr/>
                <p:nvPr/>
              </p:nvSpPr>
              <p:spPr>
                <a:xfrm rot="21180000" flipV="1">
                  <a:off x="4830310" y="1877773"/>
                  <a:ext cx="72000" cy="4503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Freeform 24">
                  <a:extLst>
                    <a:ext uri="{FF2B5EF4-FFF2-40B4-BE49-F238E27FC236}">
                      <a16:creationId xmlns:a16="http://schemas.microsoft.com/office/drawing/2014/main" id="{AAD9CCE8-3890-4837-B63E-709039830E0B}"/>
                    </a:ext>
                  </a:extLst>
                </p:cNvPr>
                <p:cNvSpPr/>
                <p:nvPr/>
              </p:nvSpPr>
              <p:spPr>
                <a:xfrm flipV="1">
                  <a:off x="4801270" y="1743179"/>
                  <a:ext cx="271721" cy="149681"/>
                </a:xfrm>
                <a:custGeom>
                  <a:avLst/>
                  <a:gdLst>
                    <a:gd name="connsiteX0" fmla="*/ 0 w 428625"/>
                    <a:gd name="connsiteY0" fmla="*/ 2382 h 176213"/>
                    <a:gd name="connsiteX1" fmla="*/ 30957 w 428625"/>
                    <a:gd name="connsiteY1" fmla="*/ 176213 h 176213"/>
                    <a:gd name="connsiteX2" fmla="*/ 428625 w 428625"/>
                    <a:gd name="connsiteY2" fmla="*/ 138113 h 176213"/>
                    <a:gd name="connsiteX3" fmla="*/ 404813 w 428625"/>
                    <a:gd name="connsiteY3" fmla="*/ 80963 h 176213"/>
                    <a:gd name="connsiteX4" fmla="*/ 61913 w 428625"/>
                    <a:gd name="connsiteY4" fmla="*/ 128588 h 176213"/>
                    <a:gd name="connsiteX5" fmla="*/ 54769 w 428625"/>
                    <a:gd name="connsiteY5" fmla="*/ 0 h 176213"/>
                    <a:gd name="connsiteX6" fmla="*/ 0 w 428625"/>
                    <a:gd name="connsiteY6" fmla="*/ 2382 h 176213"/>
                    <a:gd name="connsiteX0" fmla="*/ 0 w 428625"/>
                    <a:gd name="connsiteY0" fmla="*/ 0 h 173831"/>
                    <a:gd name="connsiteX1" fmla="*/ 30957 w 428625"/>
                    <a:gd name="connsiteY1" fmla="*/ 173831 h 173831"/>
                    <a:gd name="connsiteX2" fmla="*/ 428625 w 428625"/>
                    <a:gd name="connsiteY2" fmla="*/ 135731 h 173831"/>
                    <a:gd name="connsiteX3" fmla="*/ 404813 w 428625"/>
                    <a:gd name="connsiteY3" fmla="*/ 78581 h 173831"/>
                    <a:gd name="connsiteX4" fmla="*/ 61913 w 428625"/>
                    <a:gd name="connsiteY4" fmla="*/ 126206 h 173831"/>
                    <a:gd name="connsiteX5" fmla="*/ 54769 w 428625"/>
                    <a:gd name="connsiteY5" fmla="*/ 7143 h 173831"/>
                    <a:gd name="connsiteX6" fmla="*/ 0 w 428625"/>
                    <a:gd name="connsiteY6" fmla="*/ 0 h 173831"/>
                    <a:gd name="connsiteX0" fmla="*/ 2455 w 431080"/>
                    <a:gd name="connsiteY0" fmla="*/ 0 h 173831"/>
                    <a:gd name="connsiteX1" fmla="*/ 33412 w 431080"/>
                    <a:gd name="connsiteY1" fmla="*/ 173831 h 173831"/>
                    <a:gd name="connsiteX2" fmla="*/ 431080 w 431080"/>
                    <a:gd name="connsiteY2" fmla="*/ 135731 h 173831"/>
                    <a:gd name="connsiteX3" fmla="*/ 407268 w 431080"/>
                    <a:gd name="connsiteY3" fmla="*/ 78581 h 173831"/>
                    <a:gd name="connsiteX4" fmla="*/ 64368 w 431080"/>
                    <a:gd name="connsiteY4" fmla="*/ 126206 h 173831"/>
                    <a:gd name="connsiteX5" fmla="*/ 57224 w 431080"/>
                    <a:gd name="connsiteY5" fmla="*/ 7143 h 173831"/>
                    <a:gd name="connsiteX6" fmla="*/ 2455 w 431080"/>
                    <a:gd name="connsiteY6" fmla="*/ 0 h 173831"/>
                    <a:gd name="connsiteX0" fmla="*/ 7837 w 436462"/>
                    <a:gd name="connsiteY0" fmla="*/ 0 h 173831"/>
                    <a:gd name="connsiteX1" fmla="*/ 38794 w 436462"/>
                    <a:gd name="connsiteY1" fmla="*/ 173831 h 173831"/>
                    <a:gd name="connsiteX2" fmla="*/ 436462 w 436462"/>
                    <a:gd name="connsiteY2" fmla="*/ 135731 h 173831"/>
                    <a:gd name="connsiteX3" fmla="*/ 412650 w 436462"/>
                    <a:gd name="connsiteY3" fmla="*/ 78581 h 173831"/>
                    <a:gd name="connsiteX4" fmla="*/ 69750 w 436462"/>
                    <a:gd name="connsiteY4" fmla="*/ 126206 h 173831"/>
                    <a:gd name="connsiteX5" fmla="*/ 62606 w 436462"/>
                    <a:gd name="connsiteY5" fmla="*/ 7143 h 173831"/>
                    <a:gd name="connsiteX6" fmla="*/ 7837 w 436462"/>
                    <a:gd name="connsiteY6" fmla="*/ 0 h 173831"/>
                    <a:gd name="connsiteX0" fmla="*/ 7837 w 436462"/>
                    <a:gd name="connsiteY0" fmla="*/ 0 h 192434"/>
                    <a:gd name="connsiteX1" fmla="*/ 38794 w 436462"/>
                    <a:gd name="connsiteY1" fmla="*/ 173831 h 192434"/>
                    <a:gd name="connsiteX2" fmla="*/ 436462 w 436462"/>
                    <a:gd name="connsiteY2" fmla="*/ 135731 h 192434"/>
                    <a:gd name="connsiteX3" fmla="*/ 412650 w 436462"/>
                    <a:gd name="connsiteY3" fmla="*/ 78581 h 192434"/>
                    <a:gd name="connsiteX4" fmla="*/ 69750 w 436462"/>
                    <a:gd name="connsiteY4" fmla="*/ 126206 h 192434"/>
                    <a:gd name="connsiteX5" fmla="*/ 62606 w 436462"/>
                    <a:gd name="connsiteY5" fmla="*/ 7143 h 192434"/>
                    <a:gd name="connsiteX6" fmla="*/ 7837 w 436462"/>
                    <a:gd name="connsiteY6" fmla="*/ 0 h 192434"/>
                    <a:gd name="connsiteX0" fmla="*/ 12223 w 440848"/>
                    <a:gd name="connsiteY0" fmla="*/ 0 h 192434"/>
                    <a:gd name="connsiteX1" fmla="*/ 43180 w 440848"/>
                    <a:gd name="connsiteY1" fmla="*/ 173831 h 192434"/>
                    <a:gd name="connsiteX2" fmla="*/ 440848 w 440848"/>
                    <a:gd name="connsiteY2" fmla="*/ 135731 h 192434"/>
                    <a:gd name="connsiteX3" fmla="*/ 417036 w 440848"/>
                    <a:gd name="connsiteY3" fmla="*/ 78581 h 192434"/>
                    <a:gd name="connsiteX4" fmla="*/ 74136 w 440848"/>
                    <a:gd name="connsiteY4" fmla="*/ 126206 h 192434"/>
                    <a:gd name="connsiteX5" fmla="*/ 66992 w 440848"/>
                    <a:gd name="connsiteY5" fmla="*/ 7143 h 192434"/>
                    <a:gd name="connsiteX6" fmla="*/ 12223 w 440848"/>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06442 w 444541"/>
                    <a:gd name="connsiteY3" fmla="*/ 76200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15967 w 444541"/>
                    <a:gd name="connsiteY3" fmla="*/ 133349 h 192434"/>
                    <a:gd name="connsiteX4" fmla="*/ 406442 w 444541"/>
                    <a:gd name="connsiteY4" fmla="*/ 76200 h 192434"/>
                    <a:gd name="connsiteX5" fmla="*/ 77829 w 444541"/>
                    <a:gd name="connsiteY5" fmla="*/ 126206 h 192434"/>
                    <a:gd name="connsiteX6" fmla="*/ 70685 w 444541"/>
                    <a:gd name="connsiteY6" fmla="*/ 7143 h 192434"/>
                    <a:gd name="connsiteX7" fmla="*/ 8772 w 444541"/>
                    <a:gd name="connsiteY7" fmla="*/ 0 h 192434"/>
                    <a:gd name="connsiteX0" fmla="*/ 8772 w 415967"/>
                    <a:gd name="connsiteY0" fmla="*/ 0 h 179742"/>
                    <a:gd name="connsiteX1" fmla="*/ 46873 w 415967"/>
                    <a:gd name="connsiteY1" fmla="*/ 173831 h 179742"/>
                    <a:gd name="connsiteX2" fmla="*/ 415967 w 415967"/>
                    <a:gd name="connsiteY2" fmla="*/ 133349 h 179742"/>
                    <a:gd name="connsiteX3" fmla="*/ 406442 w 415967"/>
                    <a:gd name="connsiteY3" fmla="*/ 76200 h 179742"/>
                    <a:gd name="connsiteX4" fmla="*/ 77829 w 415967"/>
                    <a:gd name="connsiteY4" fmla="*/ 126206 h 179742"/>
                    <a:gd name="connsiteX5" fmla="*/ 70685 w 415967"/>
                    <a:gd name="connsiteY5" fmla="*/ 7143 h 179742"/>
                    <a:gd name="connsiteX6" fmla="*/ 8772 w 415967"/>
                    <a:gd name="connsiteY6" fmla="*/ 0 h 179742"/>
                    <a:gd name="connsiteX0" fmla="*/ 8772 w 415967"/>
                    <a:gd name="connsiteY0" fmla="*/ 0 h 180174"/>
                    <a:gd name="connsiteX1" fmla="*/ 46873 w 415967"/>
                    <a:gd name="connsiteY1" fmla="*/ 173831 h 180174"/>
                    <a:gd name="connsiteX2" fmla="*/ 415967 w 415967"/>
                    <a:gd name="connsiteY2" fmla="*/ 133349 h 180174"/>
                    <a:gd name="connsiteX3" fmla="*/ 406442 w 415967"/>
                    <a:gd name="connsiteY3" fmla="*/ 76200 h 180174"/>
                    <a:gd name="connsiteX4" fmla="*/ 77829 w 415967"/>
                    <a:gd name="connsiteY4" fmla="*/ 126206 h 180174"/>
                    <a:gd name="connsiteX5" fmla="*/ 70685 w 415967"/>
                    <a:gd name="connsiteY5" fmla="*/ 7143 h 180174"/>
                    <a:gd name="connsiteX6" fmla="*/ 8772 w 415967"/>
                    <a:gd name="connsiteY6" fmla="*/ 0 h 180174"/>
                    <a:gd name="connsiteX0" fmla="*/ 8772 w 415967"/>
                    <a:gd name="connsiteY0" fmla="*/ 0 h 193933"/>
                    <a:gd name="connsiteX1" fmla="*/ 46873 w 415967"/>
                    <a:gd name="connsiteY1" fmla="*/ 173831 h 193933"/>
                    <a:gd name="connsiteX2" fmla="*/ 415967 w 415967"/>
                    <a:gd name="connsiteY2" fmla="*/ 133349 h 193933"/>
                    <a:gd name="connsiteX3" fmla="*/ 406442 w 415967"/>
                    <a:gd name="connsiteY3" fmla="*/ 76200 h 193933"/>
                    <a:gd name="connsiteX4" fmla="*/ 77829 w 415967"/>
                    <a:gd name="connsiteY4" fmla="*/ 126206 h 193933"/>
                    <a:gd name="connsiteX5" fmla="*/ 70685 w 415967"/>
                    <a:gd name="connsiteY5" fmla="*/ 7143 h 193933"/>
                    <a:gd name="connsiteX6" fmla="*/ 8772 w 415967"/>
                    <a:gd name="connsiteY6" fmla="*/ 0 h 193933"/>
                    <a:gd name="connsiteX0" fmla="*/ 8772 w 415967"/>
                    <a:gd name="connsiteY0" fmla="*/ 0 h 185905"/>
                    <a:gd name="connsiteX1" fmla="*/ 46873 w 415967"/>
                    <a:gd name="connsiteY1" fmla="*/ 173831 h 185905"/>
                    <a:gd name="connsiteX2" fmla="*/ 415967 w 415967"/>
                    <a:gd name="connsiteY2" fmla="*/ 133349 h 185905"/>
                    <a:gd name="connsiteX3" fmla="*/ 406442 w 415967"/>
                    <a:gd name="connsiteY3" fmla="*/ 76200 h 185905"/>
                    <a:gd name="connsiteX4" fmla="*/ 77829 w 415967"/>
                    <a:gd name="connsiteY4" fmla="*/ 126206 h 185905"/>
                    <a:gd name="connsiteX5" fmla="*/ 70685 w 415967"/>
                    <a:gd name="connsiteY5" fmla="*/ 7143 h 185905"/>
                    <a:gd name="connsiteX6" fmla="*/ 8772 w 415967"/>
                    <a:gd name="connsiteY6" fmla="*/ 0 h 185905"/>
                    <a:gd name="connsiteX0" fmla="*/ 6792 w 413987"/>
                    <a:gd name="connsiteY0" fmla="*/ 0 h 194220"/>
                    <a:gd name="connsiteX1" fmla="*/ 49655 w 413987"/>
                    <a:gd name="connsiteY1" fmla="*/ 183356 h 194220"/>
                    <a:gd name="connsiteX2" fmla="*/ 413987 w 413987"/>
                    <a:gd name="connsiteY2" fmla="*/ 133349 h 194220"/>
                    <a:gd name="connsiteX3" fmla="*/ 404462 w 413987"/>
                    <a:gd name="connsiteY3" fmla="*/ 76200 h 194220"/>
                    <a:gd name="connsiteX4" fmla="*/ 75849 w 413987"/>
                    <a:gd name="connsiteY4" fmla="*/ 126206 h 194220"/>
                    <a:gd name="connsiteX5" fmla="*/ 68705 w 413987"/>
                    <a:gd name="connsiteY5" fmla="*/ 7143 h 194220"/>
                    <a:gd name="connsiteX6" fmla="*/ 6792 w 41398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73159 w 411297"/>
                    <a:gd name="connsiteY4" fmla="*/ 126206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09425 w 411297"/>
                    <a:gd name="connsiteY4" fmla="*/ 126877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09425 w 411297"/>
                    <a:gd name="connsiteY4" fmla="*/ 126877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10380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362942 w 411297"/>
                    <a:gd name="connsiteY3" fmla="*/ 63257 h 194220"/>
                    <a:gd name="connsiteX4" fmla="*/ 112661 w 411297"/>
                    <a:gd name="connsiteY4" fmla="*/ 107463 h 194220"/>
                    <a:gd name="connsiteX5" fmla="*/ 98374 w 411297"/>
                    <a:gd name="connsiteY5" fmla="*/ 10380 h 194220"/>
                    <a:gd name="connsiteX6" fmla="*/ 4102 w 411297"/>
                    <a:gd name="connsiteY6" fmla="*/ 0 h 194220"/>
                    <a:gd name="connsiteX0" fmla="*/ 4102 w 369232"/>
                    <a:gd name="connsiteY0" fmla="*/ 0 h 196438"/>
                    <a:gd name="connsiteX1" fmla="*/ 46965 w 369232"/>
                    <a:gd name="connsiteY1" fmla="*/ 183356 h 196438"/>
                    <a:gd name="connsiteX2" fmla="*/ 369232 w 369232"/>
                    <a:gd name="connsiteY2" fmla="*/ 149528 h 196438"/>
                    <a:gd name="connsiteX3" fmla="*/ 362942 w 369232"/>
                    <a:gd name="connsiteY3" fmla="*/ 63257 h 196438"/>
                    <a:gd name="connsiteX4" fmla="*/ 112661 w 369232"/>
                    <a:gd name="connsiteY4" fmla="*/ 107463 h 196438"/>
                    <a:gd name="connsiteX5" fmla="*/ 98374 w 369232"/>
                    <a:gd name="connsiteY5" fmla="*/ 10380 h 196438"/>
                    <a:gd name="connsiteX6" fmla="*/ 4102 w 369232"/>
                    <a:gd name="connsiteY6" fmla="*/ 0 h 196438"/>
                    <a:gd name="connsiteX0" fmla="*/ 4102 w 369232"/>
                    <a:gd name="connsiteY0" fmla="*/ 0 h 203395"/>
                    <a:gd name="connsiteX1" fmla="*/ 46965 w 369232"/>
                    <a:gd name="connsiteY1" fmla="*/ 183356 h 203395"/>
                    <a:gd name="connsiteX2" fmla="*/ 369232 w 369232"/>
                    <a:gd name="connsiteY2" fmla="*/ 149528 h 203395"/>
                    <a:gd name="connsiteX3" fmla="*/ 362942 w 369232"/>
                    <a:gd name="connsiteY3" fmla="*/ 63257 h 203395"/>
                    <a:gd name="connsiteX4" fmla="*/ 112661 w 369232"/>
                    <a:gd name="connsiteY4" fmla="*/ 107463 h 203395"/>
                    <a:gd name="connsiteX5" fmla="*/ 98374 w 369232"/>
                    <a:gd name="connsiteY5" fmla="*/ 10380 h 203395"/>
                    <a:gd name="connsiteX6" fmla="*/ 4102 w 369232"/>
                    <a:gd name="connsiteY6" fmla="*/ 0 h 203395"/>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232" h="203396">
                      <a:moveTo>
                        <a:pt x="4102" y="0"/>
                      </a:moveTo>
                      <a:cubicBezTo>
                        <a:pt x="133" y="67469"/>
                        <a:pt x="-13360" y="136282"/>
                        <a:pt x="46965" y="183356"/>
                      </a:cubicBezTo>
                      <a:cubicBezTo>
                        <a:pt x="126739" y="236046"/>
                        <a:pt x="287873" y="170562"/>
                        <a:pt x="369232" y="149528"/>
                      </a:cubicBezTo>
                      <a:lnTo>
                        <a:pt x="362942" y="63257"/>
                      </a:lnTo>
                      <a:cubicBezTo>
                        <a:pt x="245405" y="92075"/>
                        <a:pt x="164193" y="140250"/>
                        <a:pt x="112661" y="107463"/>
                      </a:cubicBezTo>
                      <a:cubicBezTo>
                        <a:pt x="92940" y="92626"/>
                        <a:pt x="100083" y="51902"/>
                        <a:pt x="98374" y="10380"/>
                      </a:cubicBezTo>
                      <a:lnTo>
                        <a:pt x="410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5" name="Group 64">
                  <a:extLst>
                    <a:ext uri="{FF2B5EF4-FFF2-40B4-BE49-F238E27FC236}">
                      <a16:creationId xmlns:a16="http://schemas.microsoft.com/office/drawing/2014/main" id="{1AA4D894-0238-448C-AC01-4833F4945A93}"/>
                    </a:ext>
                  </a:extLst>
                </p:cNvPr>
                <p:cNvGrpSpPr/>
                <p:nvPr/>
              </p:nvGrpSpPr>
              <p:grpSpPr>
                <a:xfrm flipV="1">
                  <a:off x="5052309" y="1769778"/>
                  <a:ext cx="152070" cy="122447"/>
                  <a:chOff x="4337524" y="2735743"/>
                  <a:chExt cx="206642" cy="166388"/>
                </a:xfrm>
              </p:grpSpPr>
              <p:sp>
                <p:nvSpPr>
                  <p:cNvPr id="66" name="Oval 65">
                    <a:extLst>
                      <a:ext uri="{FF2B5EF4-FFF2-40B4-BE49-F238E27FC236}">
                        <a16:creationId xmlns:a16="http://schemas.microsoft.com/office/drawing/2014/main" id="{32DD1565-C09F-41A8-A16C-5743F689585F}"/>
                      </a:ext>
                    </a:extLst>
                  </p:cNvPr>
                  <p:cNvSpPr/>
                  <p:nvPr/>
                </p:nvSpPr>
                <p:spPr>
                  <a:xfrm>
                    <a:off x="4377779" y="2735743"/>
                    <a:ext cx="166387" cy="166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Rectangle 66">
                    <a:extLst>
                      <a:ext uri="{FF2B5EF4-FFF2-40B4-BE49-F238E27FC236}">
                        <a16:creationId xmlns:a16="http://schemas.microsoft.com/office/drawing/2014/main" id="{0AF6E2B4-B8A2-47ED-9EB3-897F0AD3D189}"/>
                      </a:ext>
                    </a:extLst>
                  </p:cNvPr>
                  <p:cNvSpPr/>
                  <p:nvPr/>
                </p:nvSpPr>
                <p:spPr>
                  <a:xfrm rot="21043497">
                    <a:off x="4337524" y="2773479"/>
                    <a:ext cx="80511" cy="1229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3" name="Group 52">
                <a:extLst>
                  <a:ext uri="{FF2B5EF4-FFF2-40B4-BE49-F238E27FC236}">
                    <a16:creationId xmlns:a16="http://schemas.microsoft.com/office/drawing/2014/main" id="{904B63C0-650D-4868-94F2-56E611A8269F}"/>
                  </a:ext>
                </a:extLst>
              </p:cNvPr>
              <p:cNvGrpSpPr/>
              <p:nvPr/>
            </p:nvGrpSpPr>
            <p:grpSpPr>
              <a:xfrm>
                <a:off x="4801270" y="1743179"/>
                <a:ext cx="403109" cy="584970"/>
                <a:chOff x="4801270" y="1743179"/>
                <a:chExt cx="403109" cy="584970"/>
              </a:xfrm>
            </p:grpSpPr>
            <p:sp>
              <p:nvSpPr>
                <p:cNvPr id="58" name="Rectangle 57">
                  <a:extLst>
                    <a:ext uri="{FF2B5EF4-FFF2-40B4-BE49-F238E27FC236}">
                      <a16:creationId xmlns:a16="http://schemas.microsoft.com/office/drawing/2014/main" id="{12E7EF5A-7FE6-4595-9A69-9DFB84F27E39}"/>
                    </a:ext>
                  </a:extLst>
                </p:cNvPr>
                <p:cNvSpPr/>
                <p:nvPr/>
              </p:nvSpPr>
              <p:spPr>
                <a:xfrm rot="21180000" flipV="1">
                  <a:off x="4830310" y="1877773"/>
                  <a:ext cx="72000" cy="45037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Freeform 12">
                  <a:extLst>
                    <a:ext uri="{FF2B5EF4-FFF2-40B4-BE49-F238E27FC236}">
                      <a16:creationId xmlns:a16="http://schemas.microsoft.com/office/drawing/2014/main" id="{8144D762-6612-4851-B82F-4724E5BFBEA8}"/>
                    </a:ext>
                  </a:extLst>
                </p:cNvPr>
                <p:cNvSpPr/>
                <p:nvPr/>
              </p:nvSpPr>
              <p:spPr>
                <a:xfrm flipV="1">
                  <a:off x="4801270" y="1743179"/>
                  <a:ext cx="271721" cy="149681"/>
                </a:xfrm>
                <a:custGeom>
                  <a:avLst/>
                  <a:gdLst>
                    <a:gd name="connsiteX0" fmla="*/ 0 w 428625"/>
                    <a:gd name="connsiteY0" fmla="*/ 2382 h 176213"/>
                    <a:gd name="connsiteX1" fmla="*/ 30957 w 428625"/>
                    <a:gd name="connsiteY1" fmla="*/ 176213 h 176213"/>
                    <a:gd name="connsiteX2" fmla="*/ 428625 w 428625"/>
                    <a:gd name="connsiteY2" fmla="*/ 138113 h 176213"/>
                    <a:gd name="connsiteX3" fmla="*/ 404813 w 428625"/>
                    <a:gd name="connsiteY3" fmla="*/ 80963 h 176213"/>
                    <a:gd name="connsiteX4" fmla="*/ 61913 w 428625"/>
                    <a:gd name="connsiteY4" fmla="*/ 128588 h 176213"/>
                    <a:gd name="connsiteX5" fmla="*/ 54769 w 428625"/>
                    <a:gd name="connsiteY5" fmla="*/ 0 h 176213"/>
                    <a:gd name="connsiteX6" fmla="*/ 0 w 428625"/>
                    <a:gd name="connsiteY6" fmla="*/ 2382 h 176213"/>
                    <a:gd name="connsiteX0" fmla="*/ 0 w 428625"/>
                    <a:gd name="connsiteY0" fmla="*/ 0 h 173831"/>
                    <a:gd name="connsiteX1" fmla="*/ 30957 w 428625"/>
                    <a:gd name="connsiteY1" fmla="*/ 173831 h 173831"/>
                    <a:gd name="connsiteX2" fmla="*/ 428625 w 428625"/>
                    <a:gd name="connsiteY2" fmla="*/ 135731 h 173831"/>
                    <a:gd name="connsiteX3" fmla="*/ 404813 w 428625"/>
                    <a:gd name="connsiteY3" fmla="*/ 78581 h 173831"/>
                    <a:gd name="connsiteX4" fmla="*/ 61913 w 428625"/>
                    <a:gd name="connsiteY4" fmla="*/ 126206 h 173831"/>
                    <a:gd name="connsiteX5" fmla="*/ 54769 w 428625"/>
                    <a:gd name="connsiteY5" fmla="*/ 7143 h 173831"/>
                    <a:gd name="connsiteX6" fmla="*/ 0 w 428625"/>
                    <a:gd name="connsiteY6" fmla="*/ 0 h 173831"/>
                    <a:gd name="connsiteX0" fmla="*/ 2455 w 431080"/>
                    <a:gd name="connsiteY0" fmla="*/ 0 h 173831"/>
                    <a:gd name="connsiteX1" fmla="*/ 33412 w 431080"/>
                    <a:gd name="connsiteY1" fmla="*/ 173831 h 173831"/>
                    <a:gd name="connsiteX2" fmla="*/ 431080 w 431080"/>
                    <a:gd name="connsiteY2" fmla="*/ 135731 h 173831"/>
                    <a:gd name="connsiteX3" fmla="*/ 407268 w 431080"/>
                    <a:gd name="connsiteY3" fmla="*/ 78581 h 173831"/>
                    <a:gd name="connsiteX4" fmla="*/ 64368 w 431080"/>
                    <a:gd name="connsiteY4" fmla="*/ 126206 h 173831"/>
                    <a:gd name="connsiteX5" fmla="*/ 57224 w 431080"/>
                    <a:gd name="connsiteY5" fmla="*/ 7143 h 173831"/>
                    <a:gd name="connsiteX6" fmla="*/ 2455 w 431080"/>
                    <a:gd name="connsiteY6" fmla="*/ 0 h 173831"/>
                    <a:gd name="connsiteX0" fmla="*/ 7837 w 436462"/>
                    <a:gd name="connsiteY0" fmla="*/ 0 h 173831"/>
                    <a:gd name="connsiteX1" fmla="*/ 38794 w 436462"/>
                    <a:gd name="connsiteY1" fmla="*/ 173831 h 173831"/>
                    <a:gd name="connsiteX2" fmla="*/ 436462 w 436462"/>
                    <a:gd name="connsiteY2" fmla="*/ 135731 h 173831"/>
                    <a:gd name="connsiteX3" fmla="*/ 412650 w 436462"/>
                    <a:gd name="connsiteY3" fmla="*/ 78581 h 173831"/>
                    <a:gd name="connsiteX4" fmla="*/ 69750 w 436462"/>
                    <a:gd name="connsiteY4" fmla="*/ 126206 h 173831"/>
                    <a:gd name="connsiteX5" fmla="*/ 62606 w 436462"/>
                    <a:gd name="connsiteY5" fmla="*/ 7143 h 173831"/>
                    <a:gd name="connsiteX6" fmla="*/ 7837 w 436462"/>
                    <a:gd name="connsiteY6" fmla="*/ 0 h 173831"/>
                    <a:gd name="connsiteX0" fmla="*/ 7837 w 436462"/>
                    <a:gd name="connsiteY0" fmla="*/ 0 h 192434"/>
                    <a:gd name="connsiteX1" fmla="*/ 38794 w 436462"/>
                    <a:gd name="connsiteY1" fmla="*/ 173831 h 192434"/>
                    <a:gd name="connsiteX2" fmla="*/ 436462 w 436462"/>
                    <a:gd name="connsiteY2" fmla="*/ 135731 h 192434"/>
                    <a:gd name="connsiteX3" fmla="*/ 412650 w 436462"/>
                    <a:gd name="connsiteY3" fmla="*/ 78581 h 192434"/>
                    <a:gd name="connsiteX4" fmla="*/ 69750 w 436462"/>
                    <a:gd name="connsiteY4" fmla="*/ 126206 h 192434"/>
                    <a:gd name="connsiteX5" fmla="*/ 62606 w 436462"/>
                    <a:gd name="connsiteY5" fmla="*/ 7143 h 192434"/>
                    <a:gd name="connsiteX6" fmla="*/ 7837 w 436462"/>
                    <a:gd name="connsiteY6" fmla="*/ 0 h 192434"/>
                    <a:gd name="connsiteX0" fmla="*/ 12223 w 440848"/>
                    <a:gd name="connsiteY0" fmla="*/ 0 h 192434"/>
                    <a:gd name="connsiteX1" fmla="*/ 43180 w 440848"/>
                    <a:gd name="connsiteY1" fmla="*/ 173831 h 192434"/>
                    <a:gd name="connsiteX2" fmla="*/ 440848 w 440848"/>
                    <a:gd name="connsiteY2" fmla="*/ 135731 h 192434"/>
                    <a:gd name="connsiteX3" fmla="*/ 417036 w 440848"/>
                    <a:gd name="connsiteY3" fmla="*/ 78581 h 192434"/>
                    <a:gd name="connsiteX4" fmla="*/ 74136 w 440848"/>
                    <a:gd name="connsiteY4" fmla="*/ 126206 h 192434"/>
                    <a:gd name="connsiteX5" fmla="*/ 66992 w 440848"/>
                    <a:gd name="connsiteY5" fmla="*/ 7143 h 192434"/>
                    <a:gd name="connsiteX6" fmla="*/ 12223 w 440848"/>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20729 w 444541"/>
                    <a:gd name="connsiteY3" fmla="*/ 78581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06442 w 444541"/>
                    <a:gd name="connsiteY3" fmla="*/ 76200 h 192434"/>
                    <a:gd name="connsiteX4" fmla="*/ 77829 w 444541"/>
                    <a:gd name="connsiteY4" fmla="*/ 126206 h 192434"/>
                    <a:gd name="connsiteX5" fmla="*/ 70685 w 444541"/>
                    <a:gd name="connsiteY5" fmla="*/ 7143 h 192434"/>
                    <a:gd name="connsiteX6" fmla="*/ 8772 w 444541"/>
                    <a:gd name="connsiteY6" fmla="*/ 0 h 192434"/>
                    <a:gd name="connsiteX0" fmla="*/ 8772 w 444541"/>
                    <a:gd name="connsiteY0" fmla="*/ 0 h 192434"/>
                    <a:gd name="connsiteX1" fmla="*/ 46873 w 444541"/>
                    <a:gd name="connsiteY1" fmla="*/ 173831 h 192434"/>
                    <a:gd name="connsiteX2" fmla="*/ 444541 w 444541"/>
                    <a:gd name="connsiteY2" fmla="*/ 135731 h 192434"/>
                    <a:gd name="connsiteX3" fmla="*/ 415967 w 444541"/>
                    <a:gd name="connsiteY3" fmla="*/ 133349 h 192434"/>
                    <a:gd name="connsiteX4" fmla="*/ 406442 w 444541"/>
                    <a:gd name="connsiteY4" fmla="*/ 76200 h 192434"/>
                    <a:gd name="connsiteX5" fmla="*/ 77829 w 444541"/>
                    <a:gd name="connsiteY5" fmla="*/ 126206 h 192434"/>
                    <a:gd name="connsiteX6" fmla="*/ 70685 w 444541"/>
                    <a:gd name="connsiteY6" fmla="*/ 7143 h 192434"/>
                    <a:gd name="connsiteX7" fmla="*/ 8772 w 444541"/>
                    <a:gd name="connsiteY7" fmla="*/ 0 h 192434"/>
                    <a:gd name="connsiteX0" fmla="*/ 8772 w 415967"/>
                    <a:gd name="connsiteY0" fmla="*/ 0 h 179742"/>
                    <a:gd name="connsiteX1" fmla="*/ 46873 w 415967"/>
                    <a:gd name="connsiteY1" fmla="*/ 173831 h 179742"/>
                    <a:gd name="connsiteX2" fmla="*/ 415967 w 415967"/>
                    <a:gd name="connsiteY2" fmla="*/ 133349 h 179742"/>
                    <a:gd name="connsiteX3" fmla="*/ 406442 w 415967"/>
                    <a:gd name="connsiteY3" fmla="*/ 76200 h 179742"/>
                    <a:gd name="connsiteX4" fmla="*/ 77829 w 415967"/>
                    <a:gd name="connsiteY4" fmla="*/ 126206 h 179742"/>
                    <a:gd name="connsiteX5" fmla="*/ 70685 w 415967"/>
                    <a:gd name="connsiteY5" fmla="*/ 7143 h 179742"/>
                    <a:gd name="connsiteX6" fmla="*/ 8772 w 415967"/>
                    <a:gd name="connsiteY6" fmla="*/ 0 h 179742"/>
                    <a:gd name="connsiteX0" fmla="*/ 8772 w 415967"/>
                    <a:gd name="connsiteY0" fmla="*/ 0 h 180174"/>
                    <a:gd name="connsiteX1" fmla="*/ 46873 w 415967"/>
                    <a:gd name="connsiteY1" fmla="*/ 173831 h 180174"/>
                    <a:gd name="connsiteX2" fmla="*/ 415967 w 415967"/>
                    <a:gd name="connsiteY2" fmla="*/ 133349 h 180174"/>
                    <a:gd name="connsiteX3" fmla="*/ 406442 w 415967"/>
                    <a:gd name="connsiteY3" fmla="*/ 76200 h 180174"/>
                    <a:gd name="connsiteX4" fmla="*/ 77829 w 415967"/>
                    <a:gd name="connsiteY4" fmla="*/ 126206 h 180174"/>
                    <a:gd name="connsiteX5" fmla="*/ 70685 w 415967"/>
                    <a:gd name="connsiteY5" fmla="*/ 7143 h 180174"/>
                    <a:gd name="connsiteX6" fmla="*/ 8772 w 415967"/>
                    <a:gd name="connsiteY6" fmla="*/ 0 h 180174"/>
                    <a:gd name="connsiteX0" fmla="*/ 8772 w 415967"/>
                    <a:gd name="connsiteY0" fmla="*/ 0 h 193933"/>
                    <a:gd name="connsiteX1" fmla="*/ 46873 w 415967"/>
                    <a:gd name="connsiteY1" fmla="*/ 173831 h 193933"/>
                    <a:gd name="connsiteX2" fmla="*/ 415967 w 415967"/>
                    <a:gd name="connsiteY2" fmla="*/ 133349 h 193933"/>
                    <a:gd name="connsiteX3" fmla="*/ 406442 w 415967"/>
                    <a:gd name="connsiteY3" fmla="*/ 76200 h 193933"/>
                    <a:gd name="connsiteX4" fmla="*/ 77829 w 415967"/>
                    <a:gd name="connsiteY4" fmla="*/ 126206 h 193933"/>
                    <a:gd name="connsiteX5" fmla="*/ 70685 w 415967"/>
                    <a:gd name="connsiteY5" fmla="*/ 7143 h 193933"/>
                    <a:gd name="connsiteX6" fmla="*/ 8772 w 415967"/>
                    <a:gd name="connsiteY6" fmla="*/ 0 h 193933"/>
                    <a:gd name="connsiteX0" fmla="*/ 8772 w 415967"/>
                    <a:gd name="connsiteY0" fmla="*/ 0 h 185905"/>
                    <a:gd name="connsiteX1" fmla="*/ 46873 w 415967"/>
                    <a:gd name="connsiteY1" fmla="*/ 173831 h 185905"/>
                    <a:gd name="connsiteX2" fmla="*/ 415967 w 415967"/>
                    <a:gd name="connsiteY2" fmla="*/ 133349 h 185905"/>
                    <a:gd name="connsiteX3" fmla="*/ 406442 w 415967"/>
                    <a:gd name="connsiteY3" fmla="*/ 76200 h 185905"/>
                    <a:gd name="connsiteX4" fmla="*/ 77829 w 415967"/>
                    <a:gd name="connsiteY4" fmla="*/ 126206 h 185905"/>
                    <a:gd name="connsiteX5" fmla="*/ 70685 w 415967"/>
                    <a:gd name="connsiteY5" fmla="*/ 7143 h 185905"/>
                    <a:gd name="connsiteX6" fmla="*/ 8772 w 415967"/>
                    <a:gd name="connsiteY6" fmla="*/ 0 h 185905"/>
                    <a:gd name="connsiteX0" fmla="*/ 6792 w 413987"/>
                    <a:gd name="connsiteY0" fmla="*/ 0 h 194220"/>
                    <a:gd name="connsiteX1" fmla="*/ 49655 w 413987"/>
                    <a:gd name="connsiteY1" fmla="*/ 183356 h 194220"/>
                    <a:gd name="connsiteX2" fmla="*/ 413987 w 413987"/>
                    <a:gd name="connsiteY2" fmla="*/ 133349 h 194220"/>
                    <a:gd name="connsiteX3" fmla="*/ 404462 w 413987"/>
                    <a:gd name="connsiteY3" fmla="*/ 76200 h 194220"/>
                    <a:gd name="connsiteX4" fmla="*/ 75849 w 413987"/>
                    <a:gd name="connsiteY4" fmla="*/ 126206 h 194220"/>
                    <a:gd name="connsiteX5" fmla="*/ 68705 w 413987"/>
                    <a:gd name="connsiteY5" fmla="*/ 7143 h 194220"/>
                    <a:gd name="connsiteX6" fmla="*/ 6792 w 41398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73159 w 411297"/>
                    <a:gd name="connsiteY4" fmla="*/ 126206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80303 w 411297"/>
                    <a:gd name="connsiteY4" fmla="*/ 133350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09425 w 411297"/>
                    <a:gd name="connsiteY4" fmla="*/ 126877 h 194220"/>
                    <a:gd name="connsiteX5" fmla="*/ 66015 w 411297"/>
                    <a:gd name="connsiteY5" fmla="*/ 7143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09425 w 411297"/>
                    <a:gd name="connsiteY4" fmla="*/ 126877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1772 w 411297"/>
                    <a:gd name="connsiteY3" fmla="*/ 76200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7144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408244 w 411297"/>
                    <a:gd name="connsiteY3" fmla="*/ 56784 h 194220"/>
                    <a:gd name="connsiteX4" fmla="*/ 112661 w 411297"/>
                    <a:gd name="connsiteY4" fmla="*/ 107463 h 194220"/>
                    <a:gd name="connsiteX5" fmla="*/ 98374 w 411297"/>
                    <a:gd name="connsiteY5" fmla="*/ 10380 h 194220"/>
                    <a:gd name="connsiteX6" fmla="*/ 4102 w 411297"/>
                    <a:gd name="connsiteY6" fmla="*/ 0 h 194220"/>
                    <a:gd name="connsiteX0" fmla="*/ 4102 w 411297"/>
                    <a:gd name="connsiteY0" fmla="*/ 0 h 194220"/>
                    <a:gd name="connsiteX1" fmla="*/ 46965 w 411297"/>
                    <a:gd name="connsiteY1" fmla="*/ 183356 h 194220"/>
                    <a:gd name="connsiteX2" fmla="*/ 411297 w 411297"/>
                    <a:gd name="connsiteY2" fmla="*/ 133349 h 194220"/>
                    <a:gd name="connsiteX3" fmla="*/ 362942 w 411297"/>
                    <a:gd name="connsiteY3" fmla="*/ 63257 h 194220"/>
                    <a:gd name="connsiteX4" fmla="*/ 112661 w 411297"/>
                    <a:gd name="connsiteY4" fmla="*/ 107463 h 194220"/>
                    <a:gd name="connsiteX5" fmla="*/ 98374 w 411297"/>
                    <a:gd name="connsiteY5" fmla="*/ 10380 h 194220"/>
                    <a:gd name="connsiteX6" fmla="*/ 4102 w 411297"/>
                    <a:gd name="connsiteY6" fmla="*/ 0 h 194220"/>
                    <a:gd name="connsiteX0" fmla="*/ 4102 w 369232"/>
                    <a:gd name="connsiteY0" fmla="*/ 0 h 196438"/>
                    <a:gd name="connsiteX1" fmla="*/ 46965 w 369232"/>
                    <a:gd name="connsiteY1" fmla="*/ 183356 h 196438"/>
                    <a:gd name="connsiteX2" fmla="*/ 369232 w 369232"/>
                    <a:gd name="connsiteY2" fmla="*/ 149528 h 196438"/>
                    <a:gd name="connsiteX3" fmla="*/ 362942 w 369232"/>
                    <a:gd name="connsiteY3" fmla="*/ 63257 h 196438"/>
                    <a:gd name="connsiteX4" fmla="*/ 112661 w 369232"/>
                    <a:gd name="connsiteY4" fmla="*/ 107463 h 196438"/>
                    <a:gd name="connsiteX5" fmla="*/ 98374 w 369232"/>
                    <a:gd name="connsiteY5" fmla="*/ 10380 h 196438"/>
                    <a:gd name="connsiteX6" fmla="*/ 4102 w 369232"/>
                    <a:gd name="connsiteY6" fmla="*/ 0 h 196438"/>
                    <a:gd name="connsiteX0" fmla="*/ 4102 w 369232"/>
                    <a:gd name="connsiteY0" fmla="*/ 0 h 203395"/>
                    <a:gd name="connsiteX1" fmla="*/ 46965 w 369232"/>
                    <a:gd name="connsiteY1" fmla="*/ 183356 h 203395"/>
                    <a:gd name="connsiteX2" fmla="*/ 369232 w 369232"/>
                    <a:gd name="connsiteY2" fmla="*/ 149528 h 203395"/>
                    <a:gd name="connsiteX3" fmla="*/ 362942 w 369232"/>
                    <a:gd name="connsiteY3" fmla="*/ 63257 h 203395"/>
                    <a:gd name="connsiteX4" fmla="*/ 112661 w 369232"/>
                    <a:gd name="connsiteY4" fmla="*/ 107463 h 203395"/>
                    <a:gd name="connsiteX5" fmla="*/ 98374 w 369232"/>
                    <a:gd name="connsiteY5" fmla="*/ 10380 h 203395"/>
                    <a:gd name="connsiteX6" fmla="*/ 4102 w 369232"/>
                    <a:gd name="connsiteY6" fmla="*/ 0 h 203395"/>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 name="connsiteX0" fmla="*/ 4102 w 369232"/>
                    <a:gd name="connsiteY0" fmla="*/ 0 h 203396"/>
                    <a:gd name="connsiteX1" fmla="*/ 46965 w 369232"/>
                    <a:gd name="connsiteY1" fmla="*/ 183356 h 203396"/>
                    <a:gd name="connsiteX2" fmla="*/ 369232 w 369232"/>
                    <a:gd name="connsiteY2" fmla="*/ 149528 h 203396"/>
                    <a:gd name="connsiteX3" fmla="*/ 362942 w 369232"/>
                    <a:gd name="connsiteY3" fmla="*/ 63257 h 203396"/>
                    <a:gd name="connsiteX4" fmla="*/ 112661 w 369232"/>
                    <a:gd name="connsiteY4" fmla="*/ 107463 h 203396"/>
                    <a:gd name="connsiteX5" fmla="*/ 98374 w 369232"/>
                    <a:gd name="connsiteY5" fmla="*/ 10380 h 203396"/>
                    <a:gd name="connsiteX6" fmla="*/ 4102 w 369232"/>
                    <a:gd name="connsiteY6" fmla="*/ 0 h 2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232" h="203396">
                      <a:moveTo>
                        <a:pt x="4102" y="0"/>
                      </a:moveTo>
                      <a:cubicBezTo>
                        <a:pt x="133" y="67469"/>
                        <a:pt x="-13360" y="136282"/>
                        <a:pt x="46965" y="183356"/>
                      </a:cubicBezTo>
                      <a:cubicBezTo>
                        <a:pt x="126739" y="236046"/>
                        <a:pt x="287873" y="170562"/>
                        <a:pt x="369232" y="149528"/>
                      </a:cubicBezTo>
                      <a:lnTo>
                        <a:pt x="362942" y="63257"/>
                      </a:lnTo>
                      <a:cubicBezTo>
                        <a:pt x="245405" y="92075"/>
                        <a:pt x="164193" y="140250"/>
                        <a:pt x="112661" y="107463"/>
                      </a:cubicBezTo>
                      <a:cubicBezTo>
                        <a:pt x="92940" y="92626"/>
                        <a:pt x="100083" y="51902"/>
                        <a:pt x="98374" y="10380"/>
                      </a:cubicBezTo>
                      <a:lnTo>
                        <a:pt x="410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Group 59">
                  <a:extLst>
                    <a:ext uri="{FF2B5EF4-FFF2-40B4-BE49-F238E27FC236}">
                      <a16:creationId xmlns:a16="http://schemas.microsoft.com/office/drawing/2014/main" id="{6D5C65D8-0CC0-4E98-8ED2-F7A84745B580}"/>
                    </a:ext>
                  </a:extLst>
                </p:cNvPr>
                <p:cNvGrpSpPr/>
                <p:nvPr/>
              </p:nvGrpSpPr>
              <p:grpSpPr>
                <a:xfrm flipV="1">
                  <a:off x="5052309" y="1769778"/>
                  <a:ext cx="152070" cy="122447"/>
                  <a:chOff x="4337524" y="2735743"/>
                  <a:chExt cx="206642" cy="166388"/>
                </a:xfrm>
              </p:grpSpPr>
              <p:sp>
                <p:nvSpPr>
                  <p:cNvPr id="61" name="Oval 60">
                    <a:extLst>
                      <a:ext uri="{FF2B5EF4-FFF2-40B4-BE49-F238E27FC236}">
                        <a16:creationId xmlns:a16="http://schemas.microsoft.com/office/drawing/2014/main" id="{CA4226D6-2305-4B73-A72F-04DDB2CA0CDF}"/>
                      </a:ext>
                    </a:extLst>
                  </p:cNvPr>
                  <p:cNvSpPr/>
                  <p:nvPr/>
                </p:nvSpPr>
                <p:spPr>
                  <a:xfrm>
                    <a:off x="4377779" y="2735743"/>
                    <a:ext cx="166387" cy="166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Rectangle 61">
                    <a:extLst>
                      <a:ext uri="{FF2B5EF4-FFF2-40B4-BE49-F238E27FC236}">
                        <a16:creationId xmlns:a16="http://schemas.microsoft.com/office/drawing/2014/main" id="{39B53126-FCFA-4B3F-A6CD-14A7A87EF435}"/>
                      </a:ext>
                    </a:extLst>
                  </p:cNvPr>
                  <p:cNvSpPr/>
                  <p:nvPr/>
                </p:nvSpPr>
                <p:spPr>
                  <a:xfrm rot="21043497">
                    <a:off x="4337524" y="2773479"/>
                    <a:ext cx="80511" cy="1229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54" name="Block Arc 53">
                <a:extLst>
                  <a:ext uri="{FF2B5EF4-FFF2-40B4-BE49-F238E27FC236}">
                    <a16:creationId xmlns:a16="http://schemas.microsoft.com/office/drawing/2014/main" id="{1F4C4B22-5461-43E3-A0AD-451C6DCF380C}"/>
                  </a:ext>
                </a:extLst>
              </p:cNvPr>
              <p:cNvSpPr/>
              <p:nvPr/>
            </p:nvSpPr>
            <p:spPr>
              <a:xfrm rot="10800000">
                <a:off x="4837164" y="2180996"/>
                <a:ext cx="875264" cy="875803"/>
              </a:xfrm>
              <a:prstGeom prst="blockArc">
                <a:avLst>
                  <a:gd name="adj1" fmla="val 10789375"/>
                  <a:gd name="adj2" fmla="val 95479"/>
                  <a:gd name="adj3" fmla="val 110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5" name="Rectangle 54">
                <a:extLst>
                  <a:ext uri="{FF2B5EF4-FFF2-40B4-BE49-F238E27FC236}">
                    <a16:creationId xmlns:a16="http://schemas.microsoft.com/office/drawing/2014/main" id="{9D9770F2-810C-4FD3-ACB2-ACA9589A16CA}"/>
                  </a:ext>
                </a:extLst>
              </p:cNvPr>
              <p:cNvSpPr/>
              <p:nvPr/>
            </p:nvSpPr>
            <p:spPr>
              <a:xfrm rot="10800000">
                <a:off x="5615502" y="2249685"/>
                <a:ext cx="96926" cy="3709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Rectangle 55">
                <a:extLst>
                  <a:ext uri="{FF2B5EF4-FFF2-40B4-BE49-F238E27FC236}">
                    <a16:creationId xmlns:a16="http://schemas.microsoft.com/office/drawing/2014/main" id="{E9E01525-4736-43C4-9C77-8A259E2A04D4}"/>
                  </a:ext>
                </a:extLst>
              </p:cNvPr>
              <p:cNvSpPr/>
              <p:nvPr/>
            </p:nvSpPr>
            <p:spPr>
              <a:xfrm rot="10800000">
                <a:off x="4837163" y="2249685"/>
                <a:ext cx="97300" cy="3709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ectangle 56">
                <a:extLst>
                  <a:ext uri="{FF2B5EF4-FFF2-40B4-BE49-F238E27FC236}">
                    <a16:creationId xmlns:a16="http://schemas.microsoft.com/office/drawing/2014/main" id="{B213E3ED-FA95-4563-92E3-3111E21AFA13}"/>
                  </a:ext>
                </a:extLst>
              </p:cNvPr>
              <p:cNvSpPr/>
              <p:nvPr/>
            </p:nvSpPr>
            <p:spPr>
              <a:xfrm rot="10800000">
                <a:off x="5213070" y="3004934"/>
                <a:ext cx="97091" cy="4503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Donut 22">
              <a:extLst>
                <a:ext uri="{FF2B5EF4-FFF2-40B4-BE49-F238E27FC236}">
                  <a16:creationId xmlns:a16="http://schemas.microsoft.com/office/drawing/2014/main" id="{33893F2E-1C7C-4A38-97CB-C06982CFF026}"/>
                </a:ext>
              </a:extLst>
            </p:cNvPr>
            <p:cNvSpPr>
              <a:spLocks noChangeAspect="1"/>
            </p:cNvSpPr>
            <p:nvPr/>
          </p:nvSpPr>
          <p:spPr>
            <a:xfrm>
              <a:off x="3471734" y="2224780"/>
              <a:ext cx="1259757" cy="64524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Rectangle 49">
              <a:extLst>
                <a:ext uri="{FF2B5EF4-FFF2-40B4-BE49-F238E27FC236}">
                  <a16:creationId xmlns:a16="http://schemas.microsoft.com/office/drawing/2014/main" id="{631889AB-7B92-4254-B363-95619883731A}"/>
                </a:ext>
              </a:extLst>
            </p:cNvPr>
            <p:cNvSpPr/>
            <p:nvPr/>
          </p:nvSpPr>
          <p:spPr>
            <a:xfrm rot="10800000">
              <a:off x="4045065" y="2870028"/>
              <a:ext cx="97091" cy="4503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Block Arc 50">
              <a:extLst>
                <a:ext uri="{FF2B5EF4-FFF2-40B4-BE49-F238E27FC236}">
                  <a16:creationId xmlns:a16="http://schemas.microsoft.com/office/drawing/2014/main" id="{76C2A182-B2F4-4F17-8587-B3FEA0DCFA54}"/>
                </a:ext>
              </a:extLst>
            </p:cNvPr>
            <p:cNvSpPr/>
            <p:nvPr/>
          </p:nvSpPr>
          <p:spPr>
            <a:xfrm rot="10800000">
              <a:off x="4050225" y="2309267"/>
              <a:ext cx="1515670" cy="2017357"/>
            </a:xfrm>
            <a:prstGeom prst="blockArc">
              <a:avLst>
                <a:gd name="adj1" fmla="val 10800000"/>
                <a:gd name="adj2" fmla="val 16580"/>
                <a:gd name="adj3" fmla="val 65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Tree>
    <p:extLst>
      <p:ext uri="{BB962C8B-B14F-4D97-AF65-F5344CB8AC3E}">
        <p14:creationId xmlns:p14="http://schemas.microsoft.com/office/powerpoint/2010/main" val="230602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C311D4-B95C-4866-BB4C-F82B8865EBC8}"/>
              </a:ext>
            </a:extLst>
          </p:cNvPr>
          <p:cNvSpPr>
            <a:spLocks noGrp="1"/>
          </p:cNvSpPr>
          <p:nvPr>
            <p:ph type="body" sz="quarter" idx="4294967295"/>
          </p:nvPr>
        </p:nvSpPr>
        <p:spPr>
          <a:xfrm>
            <a:off x="0" y="123825"/>
            <a:ext cx="9144000" cy="576263"/>
          </a:xfrm>
          <a:prstGeom prst="rect">
            <a:avLst/>
          </a:prstGeom>
        </p:spPr>
        <p:txBody>
          <a:bodyPr/>
          <a:lstStyle/>
          <a:p>
            <a:pPr marL="0" indent="0" algn="ctr">
              <a:buNone/>
            </a:pPr>
            <a:r>
              <a:rPr lang="en-US" sz="3600" dirty="0">
                <a:solidFill>
                  <a:schemeClr val="accent1"/>
                </a:solidFill>
                <a:latin typeface="+mj-lt"/>
                <a:cs typeface="Arial" pitchFamily="34" charset="0"/>
              </a:rPr>
              <a:t>                            Working Model</a:t>
            </a:r>
          </a:p>
        </p:txBody>
      </p:sp>
      <p:pic>
        <p:nvPicPr>
          <p:cNvPr id="23" name="Picture 22">
            <a:extLst>
              <a:ext uri="{FF2B5EF4-FFF2-40B4-BE49-F238E27FC236}">
                <a16:creationId xmlns:a16="http://schemas.microsoft.com/office/drawing/2014/main" id="{27C53557-4C50-4562-99EB-E845B9919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755023"/>
            <a:ext cx="2253304" cy="1888735"/>
          </a:xfrm>
          <a:prstGeom prst="rect">
            <a:avLst/>
          </a:prstGeom>
        </p:spPr>
      </p:pic>
      <p:pic>
        <p:nvPicPr>
          <p:cNvPr id="25" name="Picture 24">
            <a:extLst>
              <a:ext uri="{FF2B5EF4-FFF2-40B4-BE49-F238E27FC236}">
                <a16:creationId xmlns:a16="http://schemas.microsoft.com/office/drawing/2014/main" id="{3DC72251-77DA-4099-AE25-BAD472D9F7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022" y="771550"/>
            <a:ext cx="2277228" cy="1888735"/>
          </a:xfrm>
          <a:prstGeom prst="rect">
            <a:avLst/>
          </a:prstGeom>
        </p:spPr>
      </p:pic>
      <p:pic>
        <p:nvPicPr>
          <p:cNvPr id="29" name="Picture 28">
            <a:extLst>
              <a:ext uri="{FF2B5EF4-FFF2-40B4-BE49-F238E27FC236}">
                <a16:creationId xmlns:a16="http://schemas.microsoft.com/office/drawing/2014/main" id="{1354EBC6-E6A3-46DC-B122-6F9AA0F602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8" y="3058932"/>
            <a:ext cx="2280032" cy="1529042"/>
          </a:xfrm>
          <a:prstGeom prst="rect">
            <a:avLst/>
          </a:prstGeom>
        </p:spPr>
      </p:pic>
      <p:pic>
        <p:nvPicPr>
          <p:cNvPr id="31" name="Picture 30">
            <a:extLst>
              <a:ext uri="{FF2B5EF4-FFF2-40B4-BE49-F238E27FC236}">
                <a16:creationId xmlns:a16="http://schemas.microsoft.com/office/drawing/2014/main" id="{2658E629-BD4C-4ABD-B903-F4A3AD7C2A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0041" y="3058932"/>
            <a:ext cx="2177659" cy="1529042"/>
          </a:xfrm>
          <a:prstGeom prst="rect">
            <a:avLst/>
          </a:prstGeom>
        </p:spPr>
      </p:pic>
    </p:spTree>
    <p:extLst>
      <p:ext uri="{BB962C8B-B14F-4D97-AF65-F5344CB8AC3E}">
        <p14:creationId xmlns:p14="http://schemas.microsoft.com/office/powerpoint/2010/main" val="3809165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t>Libraries Used In Python</a:t>
            </a:r>
            <a:endParaRPr lang="ko-KR" altLang="en-US" dirty="0"/>
          </a:p>
        </p:txBody>
      </p:sp>
      <p:sp>
        <p:nvSpPr>
          <p:cNvPr id="6" name="Oval 5"/>
          <p:cNvSpPr/>
          <p:nvPr/>
        </p:nvSpPr>
        <p:spPr>
          <a:xfrm>
            <a:off x="24117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2411760" y="2764323"/>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2377002" y="3895250"/>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60121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Oval 9"/>
          <p:cNvSpPr/>
          <p:nvPr/>
        </p:nvSpPr>
        <p:spPr>
          <a:xfrm>
            <a:off x="6012160" y="2794900"/>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Rectangle 36"/>
          <p:cNvSpPr/>
          <p:nvPr/>
        </p:nvSpPr>
        <p:spPr>
          <a:xfrm>
            <a:off x="4557539" y="3178672"/>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44" name="TextBox 43"/>
          <p:cNvSpPr txBox="1"/>
          <p:nvPr/>
        </p:nvSpPr>
        <p:spPr>
          <a:xfrm>
            <a:off x="538286" y="1851670"/>
            <a:ext cx="1801466" cy="307777"/>
          </a:xfrm>
          <a:prstGeom prst="rect">
            <a:avLst/>
          </a:prstGeom>
          <a:noFill/>
        </p:spPr>
        <p:txBody>
          <a:bodyPr wrap="square" rtlCol="0">
            <a:spAutoFit/>
          </a:bodyPr>
          <a:lstStyle/>
          <a:p>
            <a:pPr algn="r"/>
            <a:r>
              <a:rPr lang="en-US" altLang="ko-KR" sz="1400" b="1" dirty="0" err="1">
                <a:cs typeface="Arial" pitchFamily="34" charset="0"/>
              </a:rPr>
              <a:t>Dlib</a:t>
            </a:r>
            <a:endParaRPr lang="ko-KR" altLang="en-US" sz="1400" b="1" dirty="0">
              <a:cs typeface="Arial" pitchFamily="34" charset="0"/>
            </a:endParaRPr>
          </a:p>
        </p:txBody>
      </p:sp>
      <p:sp>
        <p:nvSpPr>
          <p:cNvPr id="47" name="TextBox 46"/>
          <p:cNvSpPr txBox="1"/>
          <p:nvPr/>
        </p:nvSpPr>
        <p:spPr>
          <a:xfrm>
            <a:off x="538286" y="2984053"/>
            <a:ext cx="1801466" cy="307777"/>
          </a:xfrm>
          <a:prstGeom prst="rect">
            <a:avLst/>
          </a:prstGeom>
          <a:noFill/>
        </p:spPr>
        <p:txBody>
          <a:bodyPr wrap="square" rtlCol="0">
            <a:spAutoFit/>
          </a:bodyPr>
          <a:lstStyle/>
          <a:p>
            <a:pPr algn="r"/>
            <a:r>
              <a:rPr lang="en-US" altLang="ko-KR" sz="1400" b="1" dirty="0" err="1">
                <a:cs typeface="Arial" pitchFamily="34" charset="0"/>
              </a:rPr>
              <a:t>Imutils</a:t>
            </a:r>
            <a:endParaRPr lang="ko-KR" altLang="en-US" sz="1400" b="1" dirty="0">
              <a:cs typeface="Arial" pitchFamily="34" charset="0"/>
            </a:endParaRPr>
          </a:p>
        </p:txBody>
      </p:sp>
      <p:sp>
        <p:nvSpPr>
          <p:cNvPr id="50" name="TextBox 49"/>
          <p:cNvSpPr txBox="1"/>
          <p:nvPr/>
        </p:nvSpPr>
        <p:spPr>
          <a:xfrm>
            <a:off x="395536" y="4064173"/>
            <a:ext cx="1801466" cy="307777"/>
          </a:xfrm>
          <a:prstGeom prst="rect">
            <a:avLst/>
          </a:prstGeom>
          <a:noFill/>
        </p:spPr>
        <p:txBody>
          <a:bodyPr wrap="square" rtlCol="0">
            <a:spAutoFit/>
          </a:bodyPr>
          <a:lstStyle/>
          <a:p>
            <a:pPr algn="r"/>
            <a:r>
              <a:rPr lang="en-US" altLang="ko-KR" sz="1400" b="1" dirty="0" err="1">
                <a:cs typeface="Arial" pitchFamily="34" charset="0"/>
              </a:rPr>
              <a:t>Numpy</a:t>
            </a:r>
            <a:endParaRPr lang="ko-KR" altLang="en-US" sz="1400" b="1" dirty="0">
              <a:cs typeface="Arial" pitchFamily="34" charset="0"/>
            </a:endParaRPr>
          </a:p>
        </p:txBody>
      </p:sp>
      <p:sp>
        <p:nvSpPr>
          <p:cNvPr id="53" name="TextBox 52"/>
          <p:cNvSpPr txBox="1"/>
          <p:nvPr/>
        </p:nvSpPr>
        <p:spPr>
          <a:xfrm flipH="1">
            <a:off x="6876256" y="1831925"/>
            <a:ext cx="1800000" cy="307777"/>
          </a:xfrm>
          <a:prstGeom prst="rect">
            <a:avLst/>
          </a:prstGeom>
          <a:noFill/>
        </p:spPr>
        <p:txBody>
          <a:bodyPr wrap="square" rtlCol="0">
            <a:spAutoFit/>
          </a:bodyPr>
          <a:lstStyle/>
          <a:p>
            <a:r>
              <a:rPr lang="en-US" altLang="ko-KR" sz="1400" b="1" dirty="0" err="1">
                <a:cs typeface="Arial" pitchFamily="34" charset="0"/>
              </a:rPr>
              <a:t>Scipy</a:t>
            </a:r>
            <a:endParaRPr lang="ko-KR" altLang="en-US" sz="1400" b="1" dirty="0">
              <a:cs typeface="Arial" pitchFamily="34" charset="0"/>
            </a:endParaRPr>
          </a:p>
        </p:txBody>
      </p:sp>
      <p:sp>
        <p:nvSpPr>
          <p:cNvPr id="56" name="TextBox 55"/>
          <p:cNvSpPr txBox="1"/>
          <p:nvPr/>
        </p:nvSpPr>
        <p:spPr>
          <a:xfrm flipH="1">
            <a:off x="6876256" y="2984053"/>
            <a:ext cx="1800000" cy="307777"/>
          </a:xfrm>
          <a:prstGeom prst="rect">
            <a:avLst/>
          </a:prstGeom>
          <a:noFill/>
        </p:spPr>
        <p:txBody>
          <a:bodyPr wrap="square" rtlCol="0">
            <a:spAutoFit/>
          </a:bodyPr>
          <a:lstStyle/>
          <a:p>
            <a:r>
              <a:rPr lang="en-US" altLang="ko-KR" sz="1400" b="1" dirty="0">
                <a:cs typeface="Arial" pitchFamily="34" charset="0"/>
              </a:rPr>
              <a:t>OpenCV</a:t>
            </a:r>
            <a:endParaRPr lang="ko-KR" altLang="en-US" sz="1400" b="1" dirty="0">
              <a:cs typeface="Arial" pitchFamily="34" charset="0"/>
            </a:endParaRPr>
          </a:p>
        </p:txBody>
      </p:sp>
      <p:pic>
        <p:nvPicPr>
          <p:cNvPr id="5" name="Picture 4">
            <a:extLst>
              <a:ext uri="{FF2B5EF4-FFF2-40B4-BE49-F238E27FC236}">
                <a16:creationId xmlns:a16="http://schemas.microsoft.com/office/drawing/2014/main" id="{01220028-A20E-4A55-B97D-41781A6926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607" y="2326540"/>
            <a:ext cx="2237055" cy="1591505"/>
          </a:xfrm>
          <a:prstGeom prst="rect">
            <a:avLst/>
          </a:prstGeom>
        </p:spPr>
      </p:pic>
      <p:cxnSp>
        <p:nvCxnSpPr>
          <p:cNvPr id="12" name="Elbow Connector 11"/>
          <p:cNvCxnSpPr>
            <a:stCxn id="6" idx="6"/>
          </p:cNvCxnSpPr>
          <p:nvPr/>
        </p:nvCxnSpPr>
        <p:spPr>
          <a:xfrm>
            <a:off x="3082245" y="2014019"/>
            <a:ext cx="1201723" cy="557731"/>
          </a:xfrm>
          <a:prstGeom prst="bentConnector3">
            <a:avLst>
              <a:gd name="adj1" fmla="val 59331"/>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p:cNvCxnSpPr>
          <p:nvPr/>
        </p:nvCxnSpPr>
        <p:spPr>
          <a:xfrm rot="10800000" flipV="1">
            <a:off x="4611134" y="2212492"/>
            <a:ext cx="1440160" cy="278865"/>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p:cNvCxnSpPr>
          <p:nvPr/>
        </p:nvCxnSpPr>
        <p:spPr>
          <a:xfrm rot="10800000">
            <a:off x="4716016" y="2715767"/>
            <a:ext cx="1296144" cy="414377"/>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p:cNvCxnSpPr>
          <p:nvPr/>
        </p:nvCxnSpPr>
        <p:spPr>
          <a:xfrm rot="10800000" flipV="1">
            <a:off x="4427984" y="4246266"/>
            <a:ext cx="1584177" cy="125683"/>
          </a:xfrm>
          <a:prstGeom prst="bentConnector3">
            <a:avLst>
              <a:gd name="adj1" fmla="val 43466"/>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cxnSpLocks/>
          </p:cNvCxnSpPr>
          <p:nvPr/>
        </p:nvCxnSpPr>
        <p:spPr>
          <a:xfrm flipV="1">
            <a:off x="3047487" y="3750423"/>
            <a:ext cx="1345739" cy="335243"/>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6"/>
          </p:cNvCxnSpPr>
          <p:nvPr/>
        </p:nvCxnSpPr>
        <p:spPr>
          <a:xfrm>
            <a:off x="3082245" y="3099566"/>
            <a:ext cx="1345739" cy="335242"/>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18BB01D3-0378-48E6-8AD6-BDAB781BF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364" y="2895769"/>
            <a:ext cx="350076" cy="431177"/>
          </a:xfrm>
          <a:prstGeom prst="rect">
            <a:avLst/>
          </a:prstGeom>
        </p:spPr>
      </p:pic>
      <p:pic>
        <p:nvPicPr>
          <p:cNvPr id="61" name="Picture 60">
            <a:extLst>
              <a:ext uri="{FF2B5EF4-FFF2-40B4-BE49-F238E27FC236}">
                <a16:creationId xmlns:a16="http://schemas.microsoft.com/office/drawing/2014/main" id="{7781FA84-1A4C-4687-B828-A0119B94F3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4104674"/>
            <a:ext cx="635712" cy="251636"/>
          </a:xfrm>
          <a:prstGeom prst="rect">
            <a:avLst/>
          </a:prstGeom>
        </p:spPr>
      </p:pic>
      <p:pic>
        <p:nvPicPr>
          <p:cNvPr id="14" name="Picture 13">
            <a:extLst>
              <a:ext uri="{FF2B5EF4-FFF2-40B4-BE49-F238E27FC236}">
                <a16:creationId xmlns:a16="http://schemas.microsoft.com/office/drawing/2014/main" id="{27908269-ECF6-4EF0-B16C-9FE6C64EC1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2998" y="2928854"/>
            <a:ext cx="455229" cy="341423"/>
          </a:xfrm>
          <a:prstGeom prst="rect">
            <a:avLst/>
          </a:prstGeom>
        </p:spPr>
      </p:pic>
      <p:pic>
        <p:nvPicPr>
          <p:cNvPr id="16" name="Picture 15">
            <a:extLst>
              <a:ext uri="{FF2B5EF4-FFF2-40B4-BE49-F238E27FC236}">
                <a16:creationId xmlns:a16="http://schemas.microsoft.com/office/drawing/2014/main" id="{950835DE-B997-43AE-85ED-5C816CB567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24569" y="1828638"/>
            <a:ext cx="519584" cy="370759"/>
          </a:xfrm>
          <a:prstGeom prst="rect">
            <a:avLst/>
          </a:prstGeom>
        </p:spPr>
      </p:pic>
      <p:pic>
        <p:nvPicPr>
          <p:cNvPr id="19" name="Picture 18">
            <a:extLst>
              <a:ext uri="{FF2B5EF4-FFF2-40B4-BE49-F238E27FC236}">
                <a16:creationId xmlns:a16="http://schemas.microsoft.com/office/drawing/2014/main" id="{FF1600C1-8108-42E0-A13B-DD69FEFAF3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31727" y="1670315"/>
            <a:ext cx="670485" cy="670485"/>
          </a:xfrm>
          <a:prstGeom prst="rect">
            <a:avLst/>
          </a:prstGeom>
        </p:spPr>
      </p:pic>
    </p:spTree>
    <p:extLst>
      <p:ext uri="{BB962C8B-B14F-4D97-AF65-F5344CB8AC3E}">
        <p14:creationId xmlns:p14="http://schemas.microsoft.com/office/powerpoint/2010/main" val="2751104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lstStyle/>
          <a:p>
            <a:r>
              <a:rPr lang="en-US" altLang="ko-KR" dirty="0">
                <a:solidFill>
                  <a:schemeClr val="accent1"/>
                </a:solidFill>
              </a:rPr>
              <a:t>New Innovative Group Study With Friends</a:t>
            </a:r>
            <a:endParaRPr lang="ko-KR" altLang="en-US" dirty="0">
              <a:solidFill>
                <a:schemeClr val="accent1"/>
              </a:solidFill>
            </a:endParaRPr>
          </a:p>
        </p:txBody>
      </p:sp>
      <p:grpSp>
        <p:nvGrpSpPr>
          <p:cNvPr id="7" name="Group 6"/>
          <p:cNvGrpSpPr/>
          <p:nvPr/>
        </p:nvGrpSpPr>
        <p:grpSpPr>
          <a:xfrm>
            <a:off x="4715771" y="1347614"/>
            <a:ext cx="624015" cy="624015"/>
            <a:chOff x="5364088" y="2787774"/>
            <a:chExt cx="914400" cy="914400"/>
          </a:xfrm>
        </p:grpSpPr>
        <p:sp>
          <p:nvSpPr>
            <p:cNvPr id="8" name="Oval 7"/>
            <p:cNvSpPr/>
            <p:nvPr/>
          </p:nvSpPr>
          <p:spPr>
            <a:xfrm>
              <a:off x="5364088" y="2787774"/>
              <a:ext cx="914400" cy="9144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p:nvSpPr>
          <p:spPr>
            <a:xfrm>
              <a:off x="5443246" y="2866932"/>
              <a:ext cx="756084" cy="756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0" name="Group 9"/>
          <p:cNvGrpSpPr/>
          <p:nvPr/>
        </p:nvGrpSpPr>
        <p:grpSpPr>
          <a:xfrm>
            <a:off x="4715771" y="2307919"/>
            <a:ext cx="624015" cy="624015"/>
            <a:chOff x="5364088" y="2787774"/>
            <a:chExt cx="914400" cy="914400"/>
          </a:xfrm>
        </p:grpSpPr>
        <p:sp>
          <p:nvSpPr>
            <p:cNvPr id="11" name="Oval 10"/>
            <p:cNvSpPr/>
            <p:nvPr/>
          </p:nvSpPr>
          <p:spPr>
            <a:xfrm>
              <a:off x="5364088" y="2787774"/>
              <a:ext cx="914400"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5443246" y="2866932"/>
              <a:ext cx="756084" cy="756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3" name="Group 12"/>
          <p:cNvGrpSpPr/>
          <p:nvPr/>
        </p:nvGrpSpPr>
        <p:grpSpPr>
          <a:xfrm>
            <a:off x="4715771" y="3268224"/>
            <a:ext cx="624015" cy="624015"/>
            <a:chOff x="5364088" y="2787774"/>
            <a:chExt cx="914400" cy="914400"/>
          </a:xfrm>
        </p:grpSpPr>
        <p:sp>
          <p:nvSpPr>
            <p:cNvPr id="14" name="Oval 13"/>
            <p:cNvSpPr/>
            <p:nvPr/>
          </p:nvSpPr>
          <p:spPr>
            <a:xfrm>
              <a:off x="5364088" y="2787774"/>
              <a:ext cx="914400" cy="91440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Oval 14"/>
            <p:cNvSpPr/>
            <p:nvPr/>
          </p:nvSpPr>
          <p:spPr>
            <a:xfrm>
              <a:off x="5443246" y="2866932"/>
              <a:ext cx="756084" cy="7560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5508104" y="1227942"/>
            <a:ext cx="3096344" cy="678692"/>
            <a:chOff x="803640" y="3362835"/>
            <a:chExt cx="2059657" cy="678692"/>
          </a:xfrm>
        </p:grpSpPr>
        <p:sp>
          <p:nvSpPr>
            <p:cNvPr id="17" name="TextBox 1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will be able to see your friends while going through the course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Friends Participation List</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5508104" y="2067694"/>
            <a:ext cx="3096344" cy="1047021"/>
            <a:chOff x="803640" y="3242282"/>
            <a:chExt cx="2059657" cy="1047021"/>
          </a:xfrm>
        </p:grpSpPr>
        <p:sp>
          <p:nvSpPr>
            <p:cNvPr id="20" name="TextBox 19"/>
            <p:cNvSpPr txBox="1"/>
            <p:nvPr/>
          </p:nvSpPr>
          <p:spPr>
            <a:xfrm>
              <a:off x="803640" y="3458306"/>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well analyzed report of your attentive study hours along with the report of your friends will make you more motivated and social.</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24228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Progress Report</a:t>
              </a:r>
              <a:endParaRPr lang="ko-KR" altLang="en-US" sz="1200" b="1" dirty="0">
                <a:solidFill>
                  <a:schemeClr val="tx1">
                    <a:lumMod val="75000"/>
                    <a:lumOff val="25000"/>
                  </a:schemeClr>
                </a:solidFill>
                <a:cs typeface="Arial" pitchFamily="34" charset="0"/>
              </a:endParaRPr>
            </a:p>
          </p:txBody>
        </p:sp>
      </p:grpSp>
      <p:grpSp>
        <p:nvGrpSpPr>
          <p:cNvPr id="22" name="Group 21"/>
          <p:cNvGrpSpPr/>
          <p:nvPr/>
        </p:nvGrpSpPr>
        <p:grpSpPr>
          <a:xfrm>
            <a:off x="5508104" y="3148552"/>
            <a:ext cx="3096344" cy="1048024"/>
            <a:chOff x="803640" y="3362835"/>
            <a:chExt cx="2059657" cy="1048024"/>
          </a:xfrm>
        </p:grpSpPr>
        <p:sp>
          <p:nvSpPr>
            <p:cNvPr id="23" name="TextBox 22"/>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Day by day by using this technology the student will become more attentive, focused, discipline, punctual and moreover he will enjoy the class.</a:t>
              </a:r>
              <a:endParaRPr lang="ko-KR" altLang="en-US" sz="1200" dirty="0">
                <a:solidFill>
                  <a:schemeClr val="tx1">
                    <a:lumMod val="75000"/>
                    <a:lumOff val="25000"/>
                  </a:schemeClr>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Analysis your improvement graph</a:t>
              </a:r>
              <a:endParaRPr lang="ko-KR" altLang="en-US" sz="1200" b="1" dirty="0">
                <a:solidFill>
                  <a:schemeClr val="tx1">
                    <a:lumMod val="75000"/>
                    <a:lumOff val="25000"/>
                  </a:schemeClr>
                </a:solidFill>
                <a:cs typeface="Arial" pitchFamily="34" charset="0"/>
              </a:endParaRPr>
            </a:p>
          </p:txBody>
        </p:sp>
      </p:grpSp>
      <p:sp>
        <p:nvSpPr>
          <p:cNvPr id="25" name="TextBox 24"/>
          <p:cNvSpPr txBox="1"/>
          <p:nvPr/>
        </p:nvSpPr>
        <p:spPr>
          <a:xfrm>
            <a:off x="467544" y="4302460"/>
            <a:ext cx="8136904" cy="461665"/>
          </a:xfrm>
          <a:prstGeom prst="rect">
            <a:avLst/>
          </a:prstGeom>
          <a:noFill/>
        </p:spPr>
        <p:txBody>
          <a:bodyPr wrap="square" rtlCol="0">
            <a:spAutoFit/>
          </a:bodyPr>
          <a:lstStyle/>
          <a:p>
            <a:pPr algn="ctr"/>
            <a:r>
              <a:rPr lang="en-US" altLang="ko-KR" sz="1200" dirty="0">
                <a:solidFill>
                  <a:schemeClr val="bg1"/>
                </a:solidFill>
                <a:cs typeface="Arial" pitchFamily="34" charset="0"/>
              </a:rPr>
              <a:t>Techers will also get the report of every student and the teacher will try to make their lectures more effective, creative and interactive.</a:t>
            </a:r>
          </a:p>
        </p:txBody>
      </p:sp>
      <p:sp>
        <p:nvSpPr>
          <p:cNvPr id="26" name="Chord 32"/>
          <p:cNvSpPr/>
          <p:nvPr/>
        </p:nvSpPr>
        <p:spPr>
          <a:xfrm>
            <a:off x="4905285" y="3449850"/>
            <a:ext cx="263070" cy="260762"/>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Donut 22"/>
          <p:cNvSpPr>
            <a:spLocks noChangeAspect="1"/>
          </p:cNvSpPr>
          <p:nvPr/>
        </p:nvSpPr>
        <p:spPr>
          <a:xfrm>
            <a:off x="4853621" y="2527840"/>
            <a:ext cx="359570" cy="18417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Rounded Rectangle 40"/>
          <p:cNvSpPr/>
          <p:nvPr/>
        </p:nvSpPr>
        <p:spPr>
          <a:xfrm rot="2942052">
            <a:off x="4913694" y="1520364"/>
            <a:ext cx="261800" cy="27851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Placeholder 5">
            <a:extLst>
              <a:ext uri="{FF2B5EF4-FFF2-40B4-BE49-F238E27FC236}">
                <a16:creationId xmlns:a16="http://schemas.microsoft.com/office/drawing/2014/main" id="{0DEBC1DE-7BC9-4CE1-B73B-239B6B9EFEA7}"/>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52" b="152"/>
          <a:stretch>
            <a:fillRect/>
          </a:stretch>
        </p:blipFill>
        <p:spPr/>
      </p:pic>
    </p:spTree>
    <p:extLst>
      <p:ext uri="{BB962C8B-B14F-4D97-AF65-F5344CB8AC3E}">
        <p14:creationId xmlns:p14="http://schemas.microsoft.com/office/powerpoint/2010/main" val="249263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7DC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1">
      <a:dk1>
        <a:sysClr val="windowText" lastClr="000000"/>
      </a:dk1>
      <a:lt1>
        <a:sysClr val="window" lastClr="FFFFFF"/>
      </a:lt1>
      <a:dk2>
        <a:srgbClr val="1F497D"/>
      </a:dk2>
      <a:lt2>
        <a:srgbClr val="EEECE1"/>
      </a:lt2>
      <a:accent1>
        <a:srgbClr val="47A3DE"/>
      </a:accent1>
      <a:accent2>
        <a:srgbClr val="477DC7"/>
      </a:accent2>
      <a:accent3>
        <a:srgbClr val="47A3DE"/>
      </a:accent3>
      <a:accent4>
        <a:srgbClr val="477DC7"/>
      </a:accent4>
      <a:accent5>
        <a:srgbClr val="47A3DE"/>
      </a:accent5>
      <a:accent6>
        <a:srgbClr val="477DC7"/>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383</Words>
  <Application>Microsoft Office PowerPoint</Application>
  <PresentationFormat>On-screen Show (16:9)</PresentationFormat>
  <Paragraphs>48</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Hi Pranav</cp:lastModifiedBy>
  <cp:revision>140</cp:revision>
  <dcterms:created xsi:type="dcterms:W3CDTF">2016-12-05T23:26:54Z</dcterms:created>
  <dcterms:modified xsi:type="dcterms:W3CDTF">2021-02-13T05:01:21Z</dcterms:modified>
</cp:coreProperties>
</file>