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11dc30e6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11dc30e6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11dc30e6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11dc30e6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11dc30e6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11dc30e6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11dc30e6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11dc30e6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11dc30e6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11dc30e6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11dc30e6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11dc30e6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11dc30e6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11dc30e6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11dc30e6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11dc30e6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11dc30e6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11dc30e6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Organic Transistors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Prasann Viswanathan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190070047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 physics and parameters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Materials used in fabrication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Fabrication techniques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applications in industry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plans of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Physics and Parameters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96" y="1429063"/>
            <a:ext cx="2463225" cy="7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725" y="1429063"/>
            <a:ext cx="3161929" cy="7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4650" y="2597250"/>
            <a:ext cx="4925751" cy="6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4649" y="3424025"/>
            <a:ext cx="4436330" cy="6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27050" y="4712400"/>
            <a:ext cx="888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J. Chang, Z. Lin, C. Zhang, and Y. Hao, "Organic Field-Effect Transistor: Device Physics, Materials, and Process", in Different Types of Field-Effect Transistors - Theory and Applications. London, United Kingdom: IntechOpen, 2017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11700" y="804425"/>
            <a:ext cx="5908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Carrier Mobility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Temperature and Field dependent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11700" y="2168763"/>
            <a:ext cx="5719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I-V characteristics in different modes of operation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Linear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11700" y="3107950"/>
            <a:ext cx="20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Saturation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11700" y="3929075"/>
            <a:ext cx="468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On current to Off current ratio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11700" y="4329275"/>
            <a:ext cx="468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Threshold voltage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Substrate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Quartz, glass, silicon wafer. Polycarbonate, polyimide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Metals: Gold, palladium, magnesium, aluminium. Non-metal: graphite, 10-CSA doped polyaniline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Dielectric 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Ta2O5, Barium zirconate titanate (BZT)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Semiconducting Layer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075" y="2776750"/>
            <a:ext cx="4596826" cy="1953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65950" y="4794200"/>
            <a:ext cx="556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Image from: Materialscientist, CC BY-SA 3.0 &lt;https://creativecommons.org/licenses/by-sa/3.0&gt;, via Wikimedia Commons</a:t>
            </a:r>
            <a:endParaRPr sz="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Semiconducting Layer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charge transport nature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P-type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Polycyclic </a:t>
            </a:r>
            <a:r>
              <a:rPr lang="en"/>
              <a:t>aromatic compounds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Pentacene, rubrene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N-type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Scarcer than P-type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 performance and unstable in ambient conditions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erfluoropentacene, Naphthalene-diimide with cyanides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200" y="300512"/>
            <a:ext cx="3426100" cy="8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200" y="3435799"/>
            <a:ext cx="3426100" cy="140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5785063" y="1102950"/>
            <a:ext cx="2218374" cy="23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113500" y="4703625"/>
            <a:ext cx="500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Chandar Shekar, B., Lee, J. &amp; Rhee, SW. Organic thin film transistors: Materials, processes and devices. </a:t>
            </a:r>
            <a:r>
              <a:rPr i="1" lang="en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Korean J. Chem. Eng.</a:t>
            </a:r>
            <a:r>
              <a:rPr lang="en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21, 267–285 (2004). 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Fabrication Techniques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Vacuum Evaporation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Extremely low pressures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Expensive and only for small molecules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 Deposition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effective method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Material must be soluble or dispersible in medium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 Film Alignment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Alignment provides better mobility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Mechanical/ Growing crystals/ Field-induced/ Solution-processed/ Direct deposition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Eliminating parasitic leakage and cross talk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methods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in Industry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2444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Flexible displays and e-papers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iPhone covers with flexible displays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Philips with E-Ink demonstrated 85 dpi active-matrix backplane with bend radius 2cm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Biosensors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Mainly voltage transducers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Glucose level detection, X-Ray imagery and fingerprint sensing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logic circuit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RFID cards, smart cards and disposable sensors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146" y="445021"/>
            <a:ext cx="4285750" cy="22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122250" y="4776725"/>
            <a:ext cx="893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Image by: X. Guo et al., ”Current Status and Opportunities of Organic Thin-Film Transistor Technologies,” in IEEE Transactions on Electron Devices, vol. 64, no. 5, pp. 1906-1921, May 2017.</a:t>
            </a:r>
            <a:endParaRPr sz="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Improvements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material stacks to produce high performance, stable and uniform Organic Transistors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standardisation of material, device integration and manufacturing methods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Trade-offs between large scale, low-cost processing and performance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Defining focused applications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