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087c787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087c787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087c787e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087c787e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02620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02620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502620e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502620e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087c787e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087c787e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02620e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02620e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502620e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502620e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087c787e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087c787e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4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Classification through Computer 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Prasann Viswanathan Iyer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190070047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2720900"/>
            <a:ext cx="3278675" cy="18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Malware classification - without executing the programme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matching - Standard Method but with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Obfuscations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Exponentially growing number of 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Approaches are more robust and </a:t>
            </a:r>
            <a:r>
              <a:rPr lang="en"/>
              <a:t>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Construction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Disassembly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Binning the types of function calls, counting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Feature space requires reduction with PCA or K-PCA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is to consider Malware Classification as a Computer Vision problem 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Byte Code of Malware to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Binary Code to integers in [0,255]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to 2D image with dimensions based on size of Malware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Transfer Learning via existing Deep Image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VGG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feature construction method and image method to Decision 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classification performance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75" y="250225"/>
            <a:ext cx="1588325" cy="29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.bytes File to .png Conversion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.bytes file contains byte-wise representation of the malware .asm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byte represents a number from 0 to 255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construct the R channel of the image we take bytes indexed 0 mod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construct the G channel of the image we take bytes indexed 1 mod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construct the B channel of the image we take bytes indexed 2 mod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we resize the 1D R,G,B arrays to 2D with height and width ∝ file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dataset consists of 4307 .bytes files with sizes from 1Kb to 10Kb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310" y="445025"/>
            <a:ext cx="4300725" cy="4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Models Used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Inception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average pooling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 layer with 512 nodes ReLu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utput dense layer with 9 nodes with softmax activation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VGG16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lattened VGG16 model with 14 million fixed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</a:t>
            </a:r>
            <a:r>
              <a:rPr lang="en"/>
              <a:t>dense layer with 512 nodes ReLu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dense layer with 9 nodes with softmax activation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67538"/>
            <a:ext cx="78867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017720"/>
            <a:ext cx="7886701" cy="346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Interpretation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ocal Interpretable Model-Agnostic explanation algorithm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understand the reason for our models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Conclude whether conversion to images assists in Malware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respect to both Classification Metrics and Model Performance Speed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600" y="445025"/>
            <a:ext cx="3712700" cy="20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- (98.46% on Training and 90.6% on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- (0.0555 on Training and 0.3987 on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- 0.91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- 0.91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 - 0.91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00" y="2273400"/>
            <a:ext cx="3286699" cy="22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606" y="176825"/>
            <a:ext cx="3260618" cy="22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950" y="2612938"/>
            <a:ext cx="3049922" cy="17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947575"/>
            <a:ext cx="1957149" cy="19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Directions and Conclusion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dditional topics not done primarily due to lack of computing 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 model from scratch instead of </a:t>
            </a:r>
            <a:r>
              <a:rPr lang="en"/>
              <a:t>transfer learning (article)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benign file or a harmful file rather than according to their family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Unavailability of a suitable dataset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could improve performance if I knew which layers to include in the VGG16 model to prevent overfitting to some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Pixel Validation technique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Being able to perform so well on RGB photos of malware byte code with only a little fine tweaking is amazing considering that the majority of these models were trained on photographs of dogs, cats, and other pets.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2203350"/>
            <a:ext cx="85206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