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087c787e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087c787e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087c787ec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087c787ec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087c787ec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087c787ec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087c787ec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087c787ec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6849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 Classification through Computer Vision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Prasann Viswanathan Iyer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190070047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0" y="2720900"/>
            <a:ext cx="3278675" cy="184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Malware classification - without executing the programme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Signature matching - Standard Method but with limitations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Obfuscations in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Exponentially growing number of signatures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Approaches are more robust and </a:t>
            </a:r>
            <a:r>
              <a:rPr lang="en"/>
              <a:t>scalable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Construction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Disassembly step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Binning the types of function calls, counting loops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 Feature space requires reduction with PCA or K-PCA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is to consider Malware Classification as a Computer Vision problem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Byte Code of Malware to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 Binary Code to integers in [0,255]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 to 2D image with dimensions based on size of Malware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Transfer Learning via existing Deep Image Neural Networks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Inception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VGG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DenseNet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Classic feature construction method and image method to Decision Forest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the classification performance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275" y="250225"/>
            <a:ext cx="1588325" cy="298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and Interpretation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Metrics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True Positive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F1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ocal Interpretable Model-Agnostic explanation algorithm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understand the reason for our models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Conclude whether conversion to images assists in Malware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respect to both Classification Metrics and Model Performance Speed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600" y="445025"/>
            <a:ext cx="3712700" cy="20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2203350"/>
            <a:ext cx="85206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Thank You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