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96" r:id="rId3"/>
    <p:sldId id="290" r:id="rId4"/>
    <p:sldId id="297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0" y="4345231"/>
            <a:ext cx="1099476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5261461"/>
            <a:ext cx="1099476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6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5" y="374901"/>
            <a:ext cx="874410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291130"/>
            <a:ext cx="8744107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291130"/>
            <a:ext cx="109728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88290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512770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88290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512770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8A84-DBE5-4AF7-8780-668E6C43447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50D1-32C0-4173-BF8C-8FDF48B08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552" y="1438014"/>
            <a:ext cx="9596719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TUGAS </a:t>
            </a:r>
            <a:r>
              <a:rPr lang="id-ID" altLang="en-US" sz="4400" dirty="0" smtClean="0"/>
              <a:t>2</a:t>
            </a:r>
            <a:r>
              <a:rPr lang="en-US" altLang="en-US" sz="4400" dirty="0" smtClean="0"/>
              <a:t>. PEMILIHAN</a:t>
            </a:r>
            <a:endParaRPr lang="id-ID" altLang="en-US" sz="4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3706173"/>
            <a:ext cx="10994760" cy="1976632"/>
          </a:xfrm>
        </p:spPr>
        <p:txBody>
          <a:bodyPr>
            <a:normAutofit/>
          </a:bodyPr>
          <a:lstStyle/>
          <a:p>
            <a:r>
              <a:rPr lang="en-US" smtClean="0"/>
              <a:t>TEKNIK </a:t>
            </a:r>
            <a:r>
              <a:rPr lang="en-US" dirty="0" smtClean="0"/>
              <a:t>INFORMATIKA</a:t>
            </a:r>
          </a:p>
          <a:p>
            <a:r>
              <a:rPr lang="en-US" dirty="0" smtClean="0"/>
              <a:t>UNIVERSITAS WIJAYA PUTRA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545967"/>
            <a:ext cx="9581882" cy="2736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1882" y="5545968"/>
            <a:ext cx="2610118" cy="2736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80143" y="5879015"/>
            <a:ext cx="4322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>
                <a:solidFill>
                  <a:schemeClr val="bg1"/>
                </a:solidFill>
                <a:latin typeface="Cambria" panose="02040503050406030204" pitchFamily="18" charset="0"/>
              </a:rPr>
              <a:t>Isnaini Muhandhis S. Kom, M. Kom</a:t>
            </a:r>
            <a:endParaRPr lang="en-US" sz="2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4" descr="Hasil gambar untuk universitas wijaya putr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213" y="492492"/>
            <a:ext cx="1575322" cy="158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altLang="en-US" smtClean="0"/>
              <a:t>1</a:t>
            </a:r>
            <a:r>
              <a:rPr lang="en-US" smtClean="0"/>
              <a:t>. Buat program untuk menentukan lama bekerja seorang pegawai. </a:t>
            </a:r>
            <a:r>
              <a:rPr lang="en-US"/>
              <a:t>Data yang diinput adalah jam dan menit </a:t>
            </a:r>
            <a:r>
              <a:rPr lang="en-US" smtClean="0"/>
              <a:t>datang, </a:t>
            </a:r>
            <a:r>
              <a:rPr lang="en-US"/>
              <a:t>jam dan menit </a:t>
            </a:r>
            <a:r>
              <a:rPr lang="en-US" smtClean="0"/>
              <a:t>pulang. Catatan: jam merupakan angka 1-12 dan seorang pegawai masuk kurang dari 12 jam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13300" y="3841128"/>
          <a:ext cx="93173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329"/>
                <a:gridCol w="2329329"/>
                <a:gridCol w="2329329"/>
                <a:gridCol w="23293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Datang (jam, menit)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Pulang  (jam, menit)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Lama (menit)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Lama (jam, menit)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altLang="en-US" smtClean="0"/>
                        <a:t>1</a:t>
                      </a:r>
                      <a:r>
                        <a:rPr lang="en-US" smtClean="0"/>
                        <a:t>.30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9</a:t>
                      </a:r>
                      <a:r>
                        <a:rPr lang="en-US" smtClean="0"/>
                        <a:t>.</a:t>
                      </a:r>
                      <a:r>
                        <a:rPr lang="id-ID" altLang="en-US" smtClean="0"/>
                        <a:t>4</a:t>
                      </a:r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495</a:t>
                      </a:r>
                      <a:r>
                        <a:rPr lang="en-US" smtClean="0"/>
                        <a:t> menit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8</a:t>
                      </a:r>
                      <a:r>
                        <a:rPr lang="en-US" smtClean="0"/>
                        <a:t> jam </a:t>
                      </a:r>
                      <a:r>
                        <a:rPr lang="id-ID" altLang="en-US" smtClean="0"/>
                        <a:t>1</a:t>
                      </a:r>
                      <a:r>
                        <a:rPr lang="en-US" smtClean="0"/>
                        <a:t>5 menit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1.30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9</a:t>
                      </a:r>
                      <a:r>
                        <a:rPr lang="en-US" smtClean="0"/>
                        <a:t>.</a:t>
                      </a:r>
                      <a:r>
                        <a:rPr lang="id-ID" altLang="en-US" smtClean="0"/>
                        <a:t>2</a:t>
                      </a:r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47</a:t>
                      </a:r>
                      <a:r>
                        <a:rPr lang="en-US" smtClean="0"/>
                        <a:t>0 menit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altLang="en-US" smtClean="0"/>
                        <a:t>7</a:t>
                      </a:r>
                      <a:r>
                        <a:rPr lang="en-US" smtClean="0"/>
                        <a:t> jam</a:t>
                      </a:r>
                      <a:r>
                        <a:rPr lang="en-US" baseline="0" smtClean="0"/>
                        <a:t> </a:t>
                      </a:r>
                      <a:r>
                        <a:rPr lang="id-ID" altLang="en-US" baseline="0" smtClean="0"/>
                        <a:t>5</a:t>
                      </a:r>
                      <a:r>
                        <a:rPr lang="en-US" baseline="0" smtClean="0"/>
                        <a:t>0 menit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565 menit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9 jam 25 menit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585 menit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9 jam 45 menit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12.30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410 menit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altLang="en-US"/>
                        <a:t>6 jam 50 menit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en-US" dirty="0"/>
              <a:t>SOAL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en-US"/>
              <a:t>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id-ID" dirty="0" smtClean="0"/>
              <a:t>Bu </a:t>
            </a:r>
            <a:r>
              <a:rPr lang="id-ID" dirty="0"/>
              <a:t>Diana ingin membeli susu untuk anaknya melalui online Shop. Harga susu Enfagrow uk. 400 gram Rp 116.500, sedangkan Enfagrow uk. 800 gram Rp 231.000,-. Pembelian banyak dengan jenis yang sama akan mendapat diskon sbb:</a:t>
            </a:r>
            <a:endParaRPr lang="id-ID" sz="2400" dirty="0"/>
          </a:p>
          <a:p>
            <a:pPr lvl="1"/>
            <a:r>
              <a:rPr lang="id-ID" dirty="0" smtClean="0"/>
              <a:t>&gt; </a:t>
            </a:r>
            <a:r>
              <a:rPr lang="id-ID" dirty="0"/>
              <a:t>3 : diskon 3%</a:t>
            </a:r>
            <a:endParaRPr lang="id-ID" sz="2400" dirty="0"/>
          </a:p>
          <a:p>
            <a:pPr lvl="1"/>
            <a:r>
              <a:rPr lang="id-ID" dirty="0"/>
              <a:t>&gt; 6 : diskon 7%</a:t>
            </a:r>
            <a:endParaRPr lang="id-ID" sz="2400" dirty="0"/>
          </a:p>
          <a:p>
            <a:pPr lvl="1"/>
            <a:r>
              <a:rPr lang="id-ID" dirty="0"/>
              <a:t>&gt; 10 : diskon 12%</a:t>
            </a:r>
            <a:endParaRPr lang="id-ID" sz="2400" dirty="0"/>
          </a:p>
          <a:p>
            <a:pPr lvl="0"/>
            <a:r>
              <a:rPr lang="id-ID" dirty="0"/>
              <a:t>Buatlah sebuah program untuk menghitung total bayar belanjaan ibu Diana!</a:t>
            </a:r>
            <a:endParaRPr lang="id-ID" sz="2400" dirty="0"/>
          </a:p>
          <a:p>
            <a:pPr lvl="1"/>
            <a:r>
              <a:rPr lang="id-ID" dirty="0"/>
              <a:t>Input	: jenis susu (uk 400 atau 800), jumlah susu</a:t>
            </a:r>
            <a:endParaRPr lang="id-ID" sz="2400" dirty="0"/>
          </a:p>
          <a:p>
            <a:pPr lvl="1"/>
            <a:r>
              <a:rPr lang="id-ID" dirty="0"/>
              <a:t>Output </a:t>
            </a:r>
            <a:r>
              <a:rPr lang="en-US" dirty="0" smtClean="0"/>
              <a:t>  </a:t>
            </a:r>
            <a:r>
              <a:rPr lang="id-ID" dirty="0" smtClean="0"/>
              <a:t>: </a:t>
            </a:r>
            <a:r>
              <a:rPr lang="id-ID" dirty="0"/>
              <a:t>total_susu, diskon, total_bayar</a:t>
            </a:r>
            <a:endParaRPr lang="id-ID" sz="2400" dirty="0"/>
          </a:p>
          <a:p>
            <a:r>
              <a:rPr lang="id-ID" dirty="0"/>
              <a:t>(asumsikan Bu Diana hanya bisa membeli 1 jenis susu tiap 1x pemesanan dan Free Ongkir)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en-US" dirty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3. </a:t>
            </a:r>
            <a:r>
              <a:rPr lang="id-ID" dirty="0"/>
              <a:t>Simulasikan sebuah kalkulator sederhana untuk melakukan operasi aritmatika sebagai berikut : terdapat operand1 , operator dan operand2. Tentuka hasil operasi matematika : </a:t>
            </a:r>
            <a:r>
              <a:rPr lang="id-ID" i="1" dirty="0">
                <a:solidFill>
                  <a:srgbClr val="FFFF00"/>
                </a:solidFill>
              </a:rPr>
              <a:t>operand1      operator     operand2</a:t>
            </a:r>
            <a:r>
              <a:rPr lang="id-ID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id-ID" dirty="0"/>
              <a:t>dan tampilkan hasilnya. Misal bila dibaca ‘8’, ‘+’, ‘9’ maka hasilnya = 17. </a:t>
            </a:r>
            <a:endParaRPr lang="en-US" dirty="0" smtClean="0"/>
          </a:p>
          <a:p>
            <a:r>
              <a:rPr lang="id-ID" dirty="0" smtClean="0"/>
              <a:t>Asumsikan </a:t>
            </a:r>
            <a:r>
              <a:rPr lang="id-ID" dirty="0"/>
              <a:t>operator yang dibaca adalah benar (salah satu dari : *  , /  , +,   </a:t>
            </a:r>
            <a:r>
              <a:rPr lang="en-US" dirty="0" smtClean="0"/>
              <a:t>-</a:t>
            </a:r>
            <a:r>
              <a:rPr lang="id-ID" dirty="0" smtClean="0"/>
              <a:t>).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784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545967"/>
            <a:ext cx="9581882" cy="273676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81882" y="5545968"/>
            <a:ext cx="2610118" cy="2736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98621" y="3972653"/>
            <a:ext cx="10994760" cy="859205"/>
          </a:xfrm>
        </p:spPr>
        <p:txBody>
          <a:bodyPr>
            <a:normAutofit/>
          </a:bodyPr>
          <a:lstStyle/>
          <a:p>
            <a:r>
              <a:rPr lang="en-US" sz="5000" smtClean="0"/>
              <a:t>GOOD LUCK!</a:t>
            </a:r>
            <a:endParaRPr lang="en-US"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6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2964</Template>
  <TotalTime>46</TotalTime>
  <Words>273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2964</vt:lpstr>
      <vt:lpstr>TUGAS 2. PEMILIHAN</vt:lpstr>
      <vt:lpstr>SOAL</vt:lpstr>
      <vt:lpstr>SOAL</vt:lpstr>
      <vt:lpstr>SOAL</vt:lpstr>
      <vt:lpstr>GOOD LUCK!</vt:lpstr>
    </vt:vector>
  </TitlesOfParts>
  <Company>hum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 10</cp:lastModifiedBy>
  <cp:revision>543</cp:revision>
  <dcterms:created xsi:type="dcterms:W3CDTF">2016-04-17T23:00:00Z</dcterms:created>
  <dcterms:modified xsi:type="dcterms:W3CDTF">2018-10-11T03:21:28Z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1033-10.2.0.5908</vt:lpwstr>
  </property>
</Properties>
</file>