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C2E-346D-4DF5-A6F0-2BE3E419B1BF}" type="datetimeFigureOut">
              <a:rPr lang="id-ID" smtClean="0"/>
              <a:t>04/10/2018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A810-7945-4212-872D-EC30E17D0D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762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C2E-346D-4DF5-A6F0-2BE3E419B1BF}" type="datetimeFigureOut">
              <a:rPr lang="id-ID" smtClean="0"/>
              <a:t>04/10/2018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A810-7945-4212-872D-EC30E17D0D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303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C2E-346D-4DF5-A6F0-2BE3E419B1BF}" type="datetimeFigureOut">
              <a:rPr lang="id-ID" smtClean="0"/>
              <a:t>04/10/2018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A810-7945-4212-872D-EC30E17D0D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505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C2E-346D-4DF5-A6F0-2BE3E419B1BF}" type="datetimeFigureOut">
              <a:rPr lang="id-ID" smtClean="0"/>
              <a:t>04/10/2018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A810-7945-4212-872D-EC30E17D0D6C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731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C2E-346D-4DF5-A6F0-2BE3E419B1BF}" type="datetimeFigureOut">
              <a:rPr lang="id-ID" smtClean="0"/>
              <a:t>04/10/2018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A810-7945-4212-872D-EC30E17D0D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085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C2E-346D-4DF5-A6F0-2BE3E419B1BF}" type="datetimeFigureOut">
              <a:rPr lang="id-ID" smtClean="0"/>
              <a:t>04/10/2018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A810-7945-4212-872D-EC30E17D0D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1147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C2E-346D-4DF5-A6F0-2BE3E419B1BF}" type="datetimeFigureOut">
              <a:rPr lang="id-ID" smtClean="0"/>
              <a:t>04/10/2018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A810-7945-4212-872D-EC30E17D0D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612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C2E-346D-4DF5-A6F0-2BE3E419B1BF}" type="datetimeFigureOut">
              <a:rPr lang="id-ID" smtClean="0"/>
              <a:t>04/10/2018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A810-7945-4212-872D-EC30E17D0D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5352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C2E-346D-4DF5-A6F0-2BE3E419B1BF}" type="datetimeFigureOut">
              <a:rPr lang="id-ID" smtClean="0"/>
              <a:t>04/10/2018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A810-7945-4212-872D-EC30E17D0D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29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C2E-346D-4DF5-A6F0-2BE3E419B1BF}" type="datetimeFigureOut">
              <a:rPr lang="id-ID" smtClean="0"/>
              <a:t>04/10/2018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A810-7945-4212-872D-EC30E17D0D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31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C2E-346D-4DF5-A6F0-2BE3E419B1BF}" type="datetimeFigureOut">
              <a:rPr lang="id-ID" smtClean="0"/>
              <a:t>04/10/2018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A810-7945-4212-872D-EC30E17D0D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694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C2E-346D-4DF5-A6F0-2BE3E419B1BF}" type="datetimeFigureOut">
              <a:rPr lang="id-ID" smtClean="0"/>
              <a:t>04/10/2018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A810-7945-4212-872D-EC30E17D0D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171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C2E-346D-4DF5-A6F0-2BE3E419B1BF}" type="datetimeFigureOut">
              <a:rPr lang="id-ID" smtClean="0"/>
              <a:t>04/10/2018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A810-7945-4212-872D-EC30E17D0D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619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C2E-346D-4DF5-A6F0-2BE3E419B1BF}" type="datetimeFigureOut">
              <a:rPr lang="id-ID" smtClean="0"/>
              <a:t>04/10/2018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A810-7945-4212-872D-EC30E17D0D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845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C2E-346D-4DF5-A6F0-2BE3E419B1BF}" type="datetimeFigureOut">
              <a:rPr lang="id-ID" smtClean="0"/>
              <a:t>04/10/2018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A810-7945-4212-872D-EC30E17D0D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161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C2E-346D-4DF5-A6F0-2BE3E419B1BF}" type="datetimeFigureOut">
              <a:rPr lang="id-ID" smtClean="0"/>
              <a:t>04/10/2018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A810-7945-4212-872D-EC30E17D0D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871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C2E-346D-4DF5-A6F0-2BE3E419B1BF}" type="datetimeFigureOut">
              <a:rPr lang="id-ID" smtClean="0"/>
              <a:t>04/10/2018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A810-7945-4212-872D-EC30E17D0D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557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193C2E-346D-4DF5-A6F0-2BE3E419B1BF}" type="datetimeFigureOut">
              <a:rPr lang="id-ID" smtClean="0"/>
              <a:t>04/10/2018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FA810-7945-4212-872D-EC30E17D0D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8638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TUGAS 1</a:t>
            </a:r>
            <a:br>
              <a:rPr lang="en-US" dirty="0" smtClean="0"/>
            </a:br>
            <a:r>
              <a:rPr lang="en-US" dirty="0" smtClean="0"/>
              <a:t>-RUNTUNAN-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ALGORTIMA DAN TEKNIK PEMROGRAMAN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65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en-US" dirty="0" smtClean="0"/>
              <a:t>SOAL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468191"/>
            <a:ext cx="10972800" cy="51129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 </a:t>
            </a:r>
            <a:r>
              <a:rPr lang="en-US" dirty="0" err="1" smtClean="0"/>
              <a:t>bilangan</a:t>
            </a:r>
            <a:r>
              <a:rPr lang="en-US" dirty="0" smtClean="0"/>
              <a:t> yang </a:t>
            </a:r>
            <a:r>
              <a:rPr lang="en-US" dirty="0" err="1" smtClean="0"/>
              <a:t>diinput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keyboard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volume bola.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mengkonversi</a:t>
            </a:r>
            <a:r>
              <a:rPr lang="en-US" dirty="0" smtClean="0"/>
              <a:t> rupiah </a:t>
            </a:r>
            <a:r>
              <a:rPr lang="en-US" dirty="0" err="1" smtClean="0"/>
              <a:t>ke</a:t>
            </a:r>
            <a:r>
              <a:rPr lang="en-US" dirty="0" smtClean="0"/>
              <a:t> Yen (</a:t>
            </a:r>
            <a:r>
              <a:rPr lang="en-US" dirty="0" err="1" smtClean="0"/>
              <a:t>Jepang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Ringgit (Malaysia). </a:t>
            </a:r>
            <a:r>
              <a:rPr lang="en-US" dirty="0" err="1" smtClean="0"/>
              <a:t>Asumsi</a:t>
            </a:r>
            <a:r>
              <a:rPr lang="en-US" dirty="0" smtClean="0"/>
              <a:t> 1 Yen = 125.05 rupiah, 1 Ringgit = 3120.45 rupiah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miring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siku-siku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yang </a:t>
            </a:r>
            <a:r>
              <a:rPr lang="en-US" dirty="0" err="1" smtClean="0"/>
              <a:t>digenapkan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, </a:t>
            </a:r>
            <a:r>
              <a:rPr lang="en-US" dirty="0" err="1" smtClean="0"/>
              <a:t>bulan</a:t>
            </a:r>
            <a:r>
              <a:rPr lang="en-US" dirty="0" smtClean="0"/>
              <a:t>,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endParaRPr lang="en-US" dirty="0" smtClean="0"/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dirty="0" err="1" smtClean="0"/>
              <a:t>Misal</a:t>
            </a:r>
            <a:r>
              <a:rPr lang="en-US" dirty="0" smtClean="0"/>
              <a:t> 3987 </a:t>
            </a:r>
            <a:r>
              <a:rPr lang="en-US" dirty="0" err="1" smtClean="0"/>
              <a:t>hari</a:t>
            </a:r>
            <a:r>
              <a:rPr lang="en-US" dirty="0" smtClean="0"/>
              <a:t> = 10 </a:t>
            </a:r>
            <a:r>
              <a:rPr lang="en-US" dirty="0" err="1" smtClean="0"/>
              <a:t>tahun</a:t>
            </a:r>
            <a:r>
              <a:rPr lang="en-US" dirty="0" smtClean="0"/>
              <a:t> 11 </a:t>
            </a:r>
            <a:r>
              <a:rPr lang="en-US" dirty="0" err="1" smtClean="0"/>
              <a:t>bulan</a:t>
            </a:r>
            <a:r>
              <a:rPr lang="en-US" dirty="0" smtClean="0"/>
              <a:t> 1 </a:t>
            </a:r>
            <a:r>
              <a:rPr lang="en-US" dirty="0" err="1" smtClean="0"/>
              <a:t>minggu</a:t>
            </a:r>
            <a:r>
              <a:rPr lang="en-US" dirty="0" smtClean="0"/>
              <a:t> 0 </a:t>
            </a:r>
            <a:r>
              <a:rPr lang="en-US" dirty="0" err="1" smtClean="0"/>
              <a:t>hari</a:t>
            </a:r>
            <a:endParaRPr lang="en-US" dirty="0" smtClean="0"/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dirty="0" err="1" smtClean="0"/>
              <a:t>Catatan</a:t>
            </a:r>
            <a:r>
              <a:rPr lang="en-US" dirty="0" smtClean="0"/>
              <a:t> = 1 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dibulatkan</a:t>
            </a:r>
            <a:r>
              <a:rPr lang="en-US" dirty="0" smtClean="0"/>
              <a:t> 365 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1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dibulatkan</a:t>
            </a:r>
            <a:r>
              <a:rPr lang="en-US" dirty="0" smtClean="0"/>
              <a:t>  30 </a:t>
            </a:r>
            <a:r>
              <a:rPr lang="en-US" dirty="0" err="1" smtClean="0"/>
              <a:t>hari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99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106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Wingdings</vt:lpstr>
      <vt:lpstr>Wingdings 3</vt:lpstr>
      <vt:lpstr>Ion</vt:lpstr>
      <vt:lpstr>TUGAS 1 -RUNTUNAN-</vt:lpstr>
      <vt:lpstr>SOAL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1 -RUNTUNAN-</dc:title>
  <dc:creator>WIN 10</dc:creator>
  <cp:lastModifiedBy>WIN 10</cp:lastModifiedBy>
  <cp:revision>2</cp:revision>
  <dcterms:created xsi:type="dcterms:W3CDTF">2018-10-04T02:34:42Z</dcterms:created>
  <dcterms:modified xsi:type="dcterms:W3CDTF">2018-10-04T02:39:01Z</dcterms:modified>
</cp:coreProperties>
</file>