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prathosh/NeuralChe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895600" y="745885"/>
            <a:ext cx="9148827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 smtClean="0"/>
              <a:t>Name</a:t>
            </a:r>
            <a:r>
              <a:rPr lang="en-US" spc="15" dirty="0" smtClean="0"/>
              <a:t> Guru </a:t>
            </a:r>
            <a:r>
              <a:rPr lang="en-US" spc="15" dirty="0" err="1" smtClean="0"/>
              <a:t>Prathosh</a:t>
            </a:r>
            <a:r>
              <a:rPr lang="en-US" spc="15" dirty="0" smtClean="0"/>
              <a:t> S</a:t>
            </a:r>
            <a:br>
              <a:rPr lang="en-US" spc="15" dirty="0" smtClean="0"/>
            </a:br>
            <a:r>
              <a:rPr lang="en-US" spc="15" dirty="0" smtClean="0"/>
              <a:t>211521243057</a:t>
            </a:r>
            <a:br>
              <a:rPr lang="en-US" spc="15" dirty="0" smtClean="0"/>
            </a:br>
            <a:r>
              <a:rPr lang="en-US" spc="15" dirty="0" smtClean="0"/>
              <a:t>AIDS - B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72" y="1182516"/>
            <a:ext cx="7143750" cy="49805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Rectangle 24"/>
          <p:cNvSpPr/>
          <p:nvPr/>
        </p:nvSpPr>
        <p:spPr>
          <a:xfrm>
            <a:off x="487322" y="2700249"/>
            <a:ext cx="11356419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50" b="1" dirty="0" smtClean="0">
                <a:latin typeface="Trebuchet MS" panose="020B0603020202020204" pitchFamily="34" charset="0"/>
              </a:rPr>
              <a:t>Building </a:t>
            </a:r>
            <a:r>
              <a:rPr lang="en-US" sz="4250" b="1" dirty="0">
                <a:latin typeface="Trebuchet MS" panose="020B0603020202020204" pitchFamily="34" charset="0"/>
              </a:rPr>
              <a:t>an </a:t>
            </a:r>
            <a:r>
              <a:rPr lang="en-US" sz="3200" b="1" dirty="0">
                <a:latin typeface="Trebuchet MS" panose="020B0603020202020204" pitchFamily="34" charset="0"/>
              </a:rPr>
              <a:t>Image-to-Recipe</a:t>
            </a:r>
            <a:r>
              <a:rPr lang="en-US" sz="4250" b="1" dirty="0">
                <a:latin typeface="Trebuchet MS" panose="020B0603020202020204" pitchFamily="34" charset="0"/>
              </a:rPr>
              <a:t> Pipeline with Python</a:t>
            </a:r>
            <a:endParaRPr lang="en-US" sz="4250" dirty="0">
              <a:latin typeface="Trebuchet MS" panose="020B0603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39774" y="1771622"/>
            <a:ext cx="9166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Python project leverages computer vision and natural language processing to create a system that analyzes an uploaded dish image and retrieves a corresponding recipe. The emphasis lies on building a robust proof-of-concept with potential for future expansion into a mobile application.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921363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Accurately translating visual food representations into the structured text of a recipe poses a significant challenge in computer vision and natural language processing. Existing image-to-recipe solutions often lack either accuracy or a wide range of recognized dishes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5" y="2006679"/>
            <a:ext cx="109160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Problem:</a:t>
            </a:r>
            <a:r>
              <a:rPr lang="en-US" sz="2200" dirty="0"/>
              <a:t> Finding recipes based on images is time-consuming and often inaccurate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b="1" dirty="0"/>
              <a:t>Solution:</a:t>
            </a:r>
            <a:r>
              <a:rPr lang="en-US" sz="2200" dirty="0"/>
              <a:t> An AI system that identifies dishes from photos and retrieves corresponding recipes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b="1" dirty="0"/>
              <a:t>How it Works:</a:t>
            </a:r>
            <a:endParaRPr lang="en-US" sz="2200" dirty="0"/>
          </a:p>
          <a:p>
            <a:r>
              <a:rPr lang="en-US" sz="2200" dirty="0"/>
              <a:t>Image Classification (trained deep learning model)</a:t>
            </a:r>
          </a:p>
          <a:p>
            <a:r>
              <a:rPr lang="en-US" sz="2200" dirty="0"/>
              <a:t>Recipe Source (database or web scraping)</a:t>
            </a:r>
          </a:p>
          <a:p>
            <a:r>
              <a:rPr lang="en-US" sz="2200" dirty="0"/>
              <a:t>Smart Recipe Matching (NLP)</a:t>
            </a:r>
          </a:p>
          <a:p>
            <a:endParaRPr lang="en-IN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019300"/>
            <a:ext cx="1213216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Novice Cooks:</a:t>
            </a:r>
            <a:r>
              <a:rPr lang="en-US" sz="2200" dirty="0"/>
              <a:t> Individuals who want to learn how to cook but lack </a:t>
            </a:r>
            <a:r>
              <a:rPr lang="en-US" sz="2200" dirty="0" smtClean="0"/>
              <a:t>experience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Foodies &amp; Adventurous Eaters:</a:t>
            </a:r>
            <a:r>
              <a:rPr lang="en-US" sz="2200" dirty="0"/>
              <a:t> People interested in expanding their culinary horizons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People with Dietary Restrictions:</a:t>
            </a:r>
            <a:r>
              <a:rPr lang="en-US" sz="2200" dirty="0"/>
              <a:t> Those with allergies, intolerances, or following specific diets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Visual Learners:</a:t>
            </a:r>
            <a:r>
              <a:rPr lang="en-US" sz="2200" dirty="0"/>
              <a:t> Individuals who prefer visual information over traditional text-based recipe searches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Anyone Looking for Convenience:</a:t>
            </a:r>
            <a:r>
              <a:rPr lang="en-US" sz="2200" dirty="0"/>
              <a:t> People who want a quick and easy way to find recipes.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9" y="1639419"/>
            <a:ext cx="8622651" cy="40027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2442353"/>
            <a:ext cx="11375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Effortless Recipe Discovery:</a:t>
            </a:r>
            <a:r>
              <a:rPr lang="en-US" dirty="0"/>
              <a:t> Instead of text searches, users simply snap a picture of a dish to instantly find the </a:t>
            </a:r>
            <a:r>
              <a:rPr lang="en-US" dirty="0" smtClean="0"/>
              <a:t>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Accessibility for Everyone:</a:t>
            </a:r>
            <a:r>
              <a:rPr lang="en-US" dirty="0"/>
              <a:t> Empowers beginner cooks to explore recipes and makes cooking less intimidating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Unlocks Culinary Inspiration:</a:t>
            </a:r>
            <a:r>
              <a:rPr lang="en-US" dirty="0"/>
              <a:t> Turns any image of food into a potential recipe, encouraging users to try new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38200"/>
            <a:ext cx="1829619" cy="5469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Words>222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Student Name Guru Prathosh S 211521243057 AIDS - B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Guru Prathosh S</dc:title>
  <dc:creator>HP</dc:creator>
  <cp:lastModifiedBy>2021PITAI199</cp:lastModifiedBy>
  <cp:revision>6</cp:revision>
  <dcterms:created xsi:type="dcterms:W3CDTF">2024-03-29T02:59:03Z</dcterms:created>
  <dcterms:modified xsi:type="dcterms:W3CDTF">2024-04-03T15:00:28Z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