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5cc99357e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5cc99357e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5cc99357e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75cc99357e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c0d49fb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c0d49fb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5cc99357e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5cc99357e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5cc99357e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5cc99357e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5cc99357e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5cc99357e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5cc99357e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5cc99357e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5cc99357e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5cc99357e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5cc99357e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5cc99357e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5cc99357e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5cc99357e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5cc99357e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5cc99357e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5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 sz="3000">
                <a:solidFill>
                  <a:srgbClr val="24292E"/>
                </a:solidFill>
                <a:highlight>
                  <a:srgbClr val="FFFFFF"/>
                </a:highlight>
              </a:rPr>
              <a:t>Capacitated Vehicle Routing Problem with Time Windows </a:t>
            </a:r>
            <a:endParaRPr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747" y="385725"/>
            <a:ext cx="2616500" cy="255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9922" y="2365225"/>
            <a:ext cx="2724150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86128" y="627337"/>
            <a:ext cx="2069125" cy="206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4863" y="329324"/>
            <a:ext cx="6454274" cy="44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7875" y="535300"/>
            <a:ext cx="4408249" cy="407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5138" y="1171575"/>
            <a:ext cx="3133725" cy="28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Distance</a:t>
            </a:r>
            <a:endParaRPr/>
          </a:p>
        </p:txBody>
      </p:sp>
      <p:pic>
        <p:nvPicPr>
          <p:cNvPr id="139" name="Google Shape;13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6623" y="1407325"/>
            <a:ext cx="4412149" cy="325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5209" y="1435625"/>
            <a:ext cx="4593575" cy="333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Duration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Capacity</a:t>
            </a:r>
            <a:endParaRPr/>
          </a:p>
        </p:txBody>
      </p:sp>
      <p:pic>
        <p:nvPicPr>
          <p:cNvPr id="151" name="Google Shape;15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7812" y="1518475"/>
            <a:ext cx="4488375" cy="323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Time windows</a:t>
            </a:r>
            <a:endParaRPr/>
          </a:p>
        </p:txBody>
      </p:sp>
      <p:pic>
        <p:nvPicPr>
          <p:cNvPr id="157" name="Google Shape;15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3241" y="1436938"/>
            <a:ext cx="4757525" cy="342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Servicing</a:t>
            </a:r>
            <a:endParaRPr/>
          </a:p>
        </p:txBody>
      </p:sp>
      <p:pic>
        <p:nvPicPr>
          <p:cNvPr id="163" name="Google Shape;16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1389" y="1598550"/>
            <a:ext cx="4301225" cy="316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Start &amp; end point</a:t>
            </a:r>
            <a:endParaRPr/>
          </a:p>
        </p:txBody>
      </p:sp>
      <p:pic>
        <p:nvPicPr>
          <p:cNvPr id="169" name="Google Shape;16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550" y="1656575"/>
            <a:ext cx="4254894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Dropping visits</a:t>
            </a:r>
            <a:endParaRPr/>
          </a:p>
        </p:txBody>
      </p:sp>
      <p:pic>
        <p:nvPicPr>
          <p:cNvPr id="175" name="Google Shape;17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0875" y="1626975"/>
            <a:ext cx="4162262" cy="303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