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4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3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24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32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16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82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83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Cloud Platform (GCP) for Beginners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GCP</a:t>
            </a:r>
          </a:p>
          <a:p>
            <a:r>
              <a:t>Why choose GCP?</a:t>
            </a:r>
          </a:p>
          <a:p>
            <a:r>
              <a:t>Getting started with GCP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SDK</a:t>
            </a:r>
          </a:p>
          <a:p>
            <a:r>
              <a:t>Cloud Shell</a:t>
            </a:r>
          </a:p>
          <a:p>
            <a:r>
              <a:t>Cloud Build (CI/CD)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Integrated with popular Google services</a:t>
            </a:r>
          </a:p>
          <a:p>
            <a:r>
              <a:t>Strong support for containers and Kubernetes</a:t>
            </a:r>
          </a:p>
          <a:p>
            <a:r>
              <a:t>Commitment to open source and sustainability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and Cost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 tier available</a:t>
            </a:r>
          </a:p>
          <a:p>
            <a:r>
              <a:t>Sustained use discounts</a:t>
            </a:r>
          </a:p>
          <a:p>
            <a:r>
              <a:t>Custom machine types for precise pricing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up a GCP account</a:t>
            </a:r>
          </a:p>
          <a:p>
            <a:r>
              <a:t>Navigating the GCP Console</a:t>
            </a:r>
          </a:p>
          <a:p>
            <a:r>
              <a:t>Launching your first service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Community and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Documentation and tutorials</a:t>
            </a:r>
          </a:p>
          <a:p>
            <a:r>
              <a:t>Community forums and groups</a:t>
            </a:r>
          </a:p>
          <a:p>
            <a:r>
              <a:t>Professional services and support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Spotify on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Spotify chose GCP?</a:t>
            </a:r>
          </a:p>
          <a:p>
            <a:r>
              <a:t>Migration process and challenges</a:t>
            </a:r>
          </a:p>
          <a:p>
            <a:r>
              <a:t>Benefits realized post-migration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GCP Beginners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with the free tier</a:t>
            </a:r>
          </a:p>
          <a:p>
            <a:r>
              <a:t>Monitor and manage costs</a:t>
            </a:r>
          </a:p>
          <a:p>
            <a:r>
              <a:t>Stay updated with GCP's evolving services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Continued focus on AI and ML</a:t>
            </a:r>
          </a:p>
          <a:p>
            <a:r>
              <a:t>Expansion of global infrastructure</a:t>
            </a:r>
          </a:p>
          <a:p>
            <a:r>
              <a:t>Enhanced hybrid and multi-cloud capabilities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GCP as a robust cloud platform</a:t>
            </a:r>
          </a:p>
          <a:p>
            <a:r>
              <a:t>Ideal for both beginners and experts</a:t>
            </a:r>
          </a:p>
          <a:p>
            <a:r>
              <a:t>Continuous innovation and growth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Official GCP documentation</a:t>
            </a:r>
          </a:p>
          <a:p>
            <a:r>
              <a:t>GCP training and certification</a:t>
            </a:r>
          </a:p>
          <a:p>
            <a:r>
              <a:t>Community blogs and YouTube channels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GCP?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suite of cloud computing services</a:t>
            </a:r>
          </a:p>
          <a:p>
            <a:r>
              <a:t>Offers storage, computing, and networking services</a:t>
            </a:r>
          </a:p>
          <a:p>
            <a:r>
              <a:t>Competes with AWS, Azure, and others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Highly scalable and flexible</a:t>
            </a:r>
          </a:p>
          <a:p>
            <a:r>
              <a:t>Pay-as-you-go pricing model</a:t>
            </a:r>
          </a:p>
          <a:p>
            <a:r>
              <a:t>Integrated with other Google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Services in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 Engine (VMs)</a:t>
            </a:r>
          </a:p>
          <a:p>
            <a:r>
              <a:t>App Engine (PaaS)</a:t>
            </a:r>
          </a:p>
          <a:p>
            <a:r>
              <a:t>Kubernetes Engine (Containers)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Storage (Object Storage)</a:t>
            </a:r>
          </a:p>
          <a:p>
            <a:r>
              <a:t>Cloud SQL (Relational Database)</a:t>
            </a:r>
          </a:p>
          <a:p>
            <a:r>
              <a:t>Bigtable (NoSQL Database)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in GCP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Virtual Private Cloud (VPC)</a:t>
            </a:r>
          </a:p>
          <a:p>
            <a:r>
              <a:t>Cloud Load Balancing</a:t>
            </a:r>
          </a:p>
          <a:p>
            <a:r>
              <a:t>Cloud CDN (Content Delivery Network)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and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Platform</a:t>
            </a:r>
          </a:p>
          <a:p>
            <a:r>
              <a:t>Vision AI and Speech-to-Text</a:t>
            </a:r>
          </a:p>
          <a:p>
            <a:r>
              <a:t>Recommendations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and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BigQuery (Data Warehouse)</a:t>
            </a:r>
          </a:p>
          <a:p>
            <a:r>
              <a:t>Dataflow (Stream &amp; Batch Processing)</a:t>
            </a:r>
          </a:p>
          <a:p>
            <a:r>
              <a:t>Dataproc (Managed Spark &amp; Hadoop)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Identity &amp; Access Management</a:t>
            </a:r>
          </a:p>
          <a:p>
            <a:r>
              <a:t>Cloud Key Management Service</a:t>
            </a:r>
          </a:p>
          <a:p>
            <a:r>
              <a:t>Security Command Center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340</Words>
  <Application>Microsoft Office PowerPoint</Application>
  <PresentationFormat>On-screen Show (16:9)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Wingdings 3</vt:lpstr>
      <vt:lpstr>Arial</vt:lpstr>
      <vt:lpstr>Century Gothic</vt:lpstr>
      <vt:lpstr>Ion Boardroom</vt:lpstr>
      <vt:lpstr>Google Cloud Platform (GCP) for Beginners</vt:lpstr>
      <vt:lpstr>What is GCP?</vt:lpstr>
      <vt:lpstr>Key Features of GCP</vt:lpstr>
      <vt:lpstr>Core Services in GCP</vt:lpstr>
      <vt:lpstr>Data Storage Solutions</vt:lpstr>
      <vt:lpstr>Networking in GCP</vt:lpstr>
      <vt:lpstr>AI and Machine Learning</vt:lpstr>
      <vt:lpstr>Big Data and Analytics</vt:lpstr>
      <vt:lpstr>Security and Identity</vt:lpstr>
      <vt:lpstr>Developer Tools</vt:lpstr>
      <vt:lpstr>Advantages of Using GCP</vt:lpstr>
      <vt:lpstr>Pricing and Cost Management</vt:lpstr>
      <vt:lpstr>Getting Started with GCP</vt:lpstr>
      <vt:lpstr>GCP Community and Support</vt:lpstr>
      <vt:lpstr>Case Study: Spotify on GCP</vt:lpstr>
      <vt:lpstr>Best Practices for GCP Beginners</vt:lpstr>
      <vt:lpstr>Future of GCP</vt:lpstr>
      <vt:lpstr>Conclusion</vt:lpstr>
      <vt:lpstr>Resources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(GCP) for Beginners</dc:title>
  <cp:lastModifiedBy>Harshit Srivastava</cp:lastModifiedBy>
  <cp:revision>1</cp:revision>
  <dcterms:created xsi:type="dcterms:W3CDTF">2013-01-27T09:14:16Z</dcterms:created>
  <dcterms:modified xsi:type="dcterms:W3CDTF">2023-09-05T09:11:10Z</dcterms:modified>
</cp:coreProperties>
</file>