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 rot="5400000">
            <a:off x="5463751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6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2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6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600"/>
            </a:lvl5pPr>
            <a:lvl6pPr marL="2743200" lvl="5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6pPr>
            <a:lvl7pPr marL="3200400" lvl="6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7pPr>
            <a:lvl8pPr marL="3657600" lvl="7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8pPr>
            <a:lvl9pPr marL="4114800" lvl="8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1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A86E8"/>
            </a:gs>
            <a:gs pos="100000">
              <a:srgbClr val="9900FF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Light"/>
              <a:buChar char="•"/>
              <a:defRPr sz="2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87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Light"/>
              <a:buChar char="–"/>
              <a:defRPr sz="25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Light"/>
              <a:buChar char="•"/>
              <a:defRPr sz="23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–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»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2"/>
          <p:cNvSpPr txBox="1"/>
          <p:nvPr/>
        </p:nvSpPr>
        <p:spPr>
          <a:xfrm>
            <a:off x="499875" y="4731419"/>
            <a:ext cx="178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</a:t>
            </a: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Slides (GPT)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0100" y="351325"/>
            <a:ext cx="566700" cy="566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Understanding ChatGPT</a:t>
            </a:r>
          </a:p>
          <a:p>
            <a:r>
              <a:t>Why ethics matter in AI?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Potential for misinformation</a:t>
            </a:r>
          </a:p>
          <a:p>
            <a:r>
              <a:t>Bias in AI responses</a:t>
            </a:r>
          </a:p>
          <a:p>
            <a:r>
              <a:t>Privacy concerns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Instant information access</a:t>
            </a:r>
          </a:p>
          <a:p>
            <a:r>
              <a:t>Diverse range of knowledge</a:t>
            </a:r>
          </a:p>
          <a:p>
            <a:r>
              <a:t>Customizable interactions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Regularly update AI models</a:t>
            </a:r>
          </a:p>
          <a:p>
            <a:r>
              <a:t>Ensure transparency in AI operations</a:t>
            </a:r>
          </a:p>
          <a:p>
            <a:r>
              <a:t>Educate users about potential biases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Balancing benefits and ethical concerns</a:t>
            </a:r>
          </a:p>
          <a:p>
            <a:r>
              <a:t>The importance of responsible AI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 Light</vt:lpstr>
      <vt:lpstr>Arial</vt:lpstr>
      <vt:lpstr>Calibri</vt:lpstr>
      <vt:lpstr>Office Theme</vt:lpstr>
      <vt:lpstr>Introduction</vt:lpstr>
      <vt:lpstr>Ethical Concerns</vt:lpstr>
      <vt:lpstr>Benefits of ChatGPT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Harshit Srivastava</cp:lastModifiedBy>
  <cp:revision>1</cp:revision>
  <dcterms:created xsi:type="dcterms:W3CDTF">2013-01-27T09:14:16Z</dcterms:created>
  <dcterms:modified xsi:type="dcterms:W3CDTF">2023-09-05T09:13:27Z</dcterms:modified>
</cp:coreProperties>
</file>