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 rot="5400000">
            <a:off x="5463751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6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2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6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600"/>
            </a:lvl5pPr>
            <a:lvl6pPr marL="2743200" lvl="5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6pPr>
            <a:lvl7pPr marL="3200400" lvl="6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7pPr>
            <a:lvl8pPr marL="3657600" lvl="7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8pPr>
            <a:lvl9pPr marL="4114800" lvl="8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1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A86E8"/>
            </a:gs>
            <a:gs pos="100000">
              <a:srgbClr val="9900FF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Light"/>
              <a:buChar char="•"/>
              <a:defRPr sz="2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87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Light"/>
              <a:buChar char="–"/>
              <a:defRPr sz="25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Light"/>
              <a:buChar char="•"/>
              <a:defRPr sz="23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–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»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sz="1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2"/>
          <p:cNvSpPr txBox="1"/>
          <p:nvPr/>
        </p:nvSpPr>
        <p:spPr>
          <a:xfrm>
            <a:off x="499875" y="4731419"/>
            <a:ext cx="178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</a:t>
            </a: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Slides (GPT)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0100" y="351325"/>
            <a:ext cx="566700" cy="566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Prompt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What is Prompt Engineering?</a:t>
            </a:r>
          </a:p>
          <a:p>
            <a:r>
              <a:t>Importance in the Chatbot Industry</a:t>
            </a:r>
          </a:p>
          <a:p>
            <a:r>
              <a:t>Role of ChatGPT in Prompt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Prompt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Finding the right balance</a:t>
            </a:r>
          </a:p>
          <a:p>
            <a:r>
              <a:t>Avoiding overfitting to prompts</a:t>
            </a:r>
          </a:p>
          <a:p>
            <a:r>
              <a:t>Ensuring model safety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Prompt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Adaptive prompting</a:t>
            </a:r>
          </a:p>
          <a:p>
            <a:r>
              <a:t>User-specific customization</a:t>
            </a:r>
          </a:p>
          <a:p>
            <a:r>
              <a:t>Integration with other technologies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ChatGPT in Customer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Using prompts for specific queries</a:t>
            </a:r>
          </a:p>
          <a:p>
            <a:r>
              <a:t>Feedback loop and improvements</a:t>
            </a:r>
          </a:p>
          <a:p>
            <a:r>
              <a:t>Results and impact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ChatGPT in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Guiding students with prompts</a:t>
            </a:r>
          </a:p>
          <a:p>
            <a:r>
              <a:t>Interactive learning experiences</a:t>
            </a:r>
          </a:p>
          <a:p>
            <a:r>
              <a:t>Benefits and challenges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Prompt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Development environments</a:t>
            </a:r>
          </a:p>
          <a:p>
            <a:r>
              <a:t>Testing and validation tools</a:t>
            </a:r>
          </a:p>
          <a:p>
            <a:r>
              <a:t>Community-driven platforms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in Prompt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Iterative testing</a:t>
            </a:r>
          </a:p>
          <a:p>
            <a:r>
              <a:t>User feedback integration</a:t>
            </a:r>
          </a:p>
          <a:p>
            <a:r>
              <a:t>Continuous learning and adaptation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Safety and Ethics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Ensuring model doesn't produce harmful outputs</a:t>
            </a:r>
          </a:p>
          <a:p>
            <a:r>
              <a:t>Ethical considerations in prompting</a:t>
            </a:r>
          </a:p>
          <a:p>
            <a:r>
              <a:t>User data privacy and security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ChatGPT's Evolution with Prompting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From simple queries to complex tasks</a:t>
            </a:r>
          </a:p>
          <a:p>
            <a:r>
              <a:t>Feedback-driven improvements</a:t>
            </a:r>
          </a:p>
          <a:p>
            <a:r>
              <a:t>Future roadmap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Involvement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OpenAI's collaboration with the community</a:t>
            </a:r>
          </a:p>
          <a:p>
            <a:r>
              <a:t>Crowdsourced prompt engineering</a:t>
            </a:r>
          </a:p>
          <a:p>
            <a:r>
              <a:t>Benefits and challenges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The growing importance of prompt engineering</a:t>
            </a:r>
          </a:p>
          <a:p>
            <a:r>
              <a:t>ChatGPT's role in shaping the future</a:t>
            </a:r>
          </a:p>
          <a:p>
            <a:r>
              <a:t>Endless possibilities with advanced prompting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Overview of ChatGPT</a:t>
            </a:r>
          </a:p>
          <a:p>
            <a:r>
              <a:t>How it works?</a:t>
            </a:r>
          </a:p>
          <a:p>
            <a:r>
              <a:t>Key features and capabilities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OpenAI official documentation</a:t>
            </a:r>
          </a:p>
          <a:p>
            <a:r>
              <a:t>Research papers on prompt engineering</a:t>
            </a:r>
          </a:p>
          <a:p>
            <a:r>
              <a:t>Community forums and discussions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Engineering: 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Crafting input prompts for models</a:t>
            </a:r>
          </a:p>
          <a:p>
            <a:r>
              <a:t>Guiding model's response</a:t>
            </a:r>
          </a:p>
          <a:p>
            <a:r>
              <a:t>Optimizing user experience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Prompt Engineering?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Improving model reliability</a:t>
            </a:r>
          </a:p>
          <a:p>
            <a:r>
              <a:t>Tailoring responses to specific needs</a:t>
            </a:r>
          </a:p>
          <a:p>
            <a:r>
              <a:t>Enhancing user interaction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Prompts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Explicit prompts</a:t>
            </a:r>
          </a:p>
          <a:p>
            <a:r>
              <a:t>Implicit prompts</a:t>
            </a:r>
          </a:p>
          <a:p>
            <a:r>
              <a:t>Contextual prompts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Explicit Prompts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Directly instructing the model</a:t>
            </a:r>
          </a:p>
          <a:p>
            <a:r>
              <a:t>Example: 'Translate this to French: ...'</a:t>
            </a:r>
          </a:p>
          <a:p>
            <a:r>
              <a:t>Benefits and limitations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Prompts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Indirect guidance to the model</a:t>
            </a:r>
          </a:p>
          <a:p>
            <a:r>
              <a:t>Example: 'As a historian, explain ...'</a:t>
            </a:r>
          </a:p>
          <a:p>
            <a:r>
              <a:t>Benefits and limitations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Contextual Prompts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Providing context for better understanding</a:t>
            </a:r>
          </a:p>
          <a:p>
            <a:r>
              <a:t>Example: 'In the context of 19th century, describe ...'</a:t>
            </a:r>
          </a:p>
          <a:p>
            <a:r>
              <a:t>Benefits and limitations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Engineering with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How ChatGPT utilizes prompts?</a:t>
            </a:r>
          </a:p>
          <a:p>
            <a:r>
              <a:t>Customizing ChatGPT's responses</a:t>
            </a:r>
          </a:p>
          <a:p>
            <a:r>
              <a:t>Real-world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On-screen Show (16:9)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Roboto Light</vt:lpstr>
      <vt:lpstr>Office Theme</vt:lpstr>
      <vt:lpstr>Introduction to Prompt Engineering</vt:lpstr>
      <vt:lpstr>Basics of ChatGPT</vt:lpstr>
      <vt:lpstr>Prompt Engineering: Definition</vt:lpstr>
      <vt:lpstr>Why Prompt Engineering?</vt:lpstr>
      <vt:lpstr>Types of Prompts</vt:lpstr>
      <vt:lpstr>Explicit Prompts</vt:lpstr>
      <vt:lpstr>Implicit Prompts</vt:lpstr>
      <vt:lpstr>Contextual Prompts</vt:lpstr>
      <vt:lpstr>Prompt Engineering with ChatGPT</vt:lpstr>
      <vt:lpstr>Challenges in Prompt Engineering</vt:lpstr>
      <vt:lpstr>Future of Prompt Engineering</vt:lpstr>
      <vt:lpstr>Case Study: ChatGPT in Customer Support</vt:lpstr>
      <vt:lpstr>Case Study: ChatGPT in Education</vt:lpstr>
      <vt:lpstr>Tools for Prompt Engineering</vt:lpstr>
      <vt:lpstr>Best Practices in Prompt Engineering</vt:lpstr>
      <vt:lpstr>Safety and Ethics</vt:lpstr>
      <vt:lpstr>ChatGPT's Evolution with Prompting</vt:lpstr>
      <vt:lpstr>Community Involvement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Prompt Engineering</dc:title>
  <cp:lastModifiedBy>Harshit Srivastava</cp:lastModifiedBy>
  <cp:revision>1</cp:revision>
  <dcterms:created xsi:type="dcterms:W3CDTF">2013-01-27T09:14:16Z</dcterms:created>
  <dcterms:modified xsi:type="dcterms:W3CDTF">2023-09-05T09:07:46Z</dcterms:modified>
</cp:coreProperties>
</file>