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9239" y="1344169"/>
            <a:ext cx="742949" cy="2285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982" y="2420874"/>
            <a:ext cx="2900934" cy="233172"/>
          </a:xfrm>
        </p:spPr>
        <p:txBody>
          <a:bodyPr/>
          <a:lstStyle>
            <a:lvl1pPr>
              <a:defRPr sz="75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89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3727445"/>
            <a:ext cx="6619243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8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9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5528"/>
            <a:ext cx="6624828" cy="1028700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109" y="2660904"/>
            <a:ext cx="6619244" cy="1858518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9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673721" y="447576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7286297" y="1971975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735388"/>
            <a:ext cx="6345737" cy="2023687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459459" y="2759990"/>
            <a:ext cx="5794329" cy="25663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05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8"/>
            <a:ext cx="6619244" cy="748394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7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80144"/>
            <a:ext cx="6649217" cy="1364742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1900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43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2346876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84823"/>
            <a:ext cx="2346876" cy="21354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59035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59035" cy="21354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46274"/>
            <a:ext cx="2370772" cy="4385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5" y="2384823"/>
            <a:ext cx="2370772" cy="21354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743" y="1952625"/>
            <a:ext cx="24423" cy="256766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1868" y="1952625"/>
            <a:ext cx="0" cy="256766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96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</p:spPr>
        <p:txBody>
          <a:bodyPr anchor="ctr" anchorCtr="0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8187"/>
            <a:ext cx="2018432" cy="118807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9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1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31831"/>
            <a:ext cx="2287829" cy="68443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1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5" y="3831831"/>
            <a:ext cx="2287829" cy="68846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8184" y="1952626"/>
            <a:ext cx="1" cy="2596358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5514" y="1952626"/>
            <a:ext cx="0" cy="2596358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4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46275"/>
            <a:ext cx="6619244" cy="2568576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8" y="958850"/>
            <a:ext cx="1081175" cy="3561443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49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2"/>
            <a:ext cx="6619244" cy="53022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009394"/>
            <a:ext cx="3257550" cy="171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0932" y="2009394"/>
            <a:ext cx="2818638" cy="1714500"/>
          </a:xfrm>
        </p:spPr>
        <p:txBody>
          <a:bodyPr anchor="ctr" anchorCtr="0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26948"/>
            <a:ext cx="6619244" cy="5280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1952625"/>
            <a:ext cx="3621024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82" y="1952625"/>
            <a:ext cx="3621024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26948"/>
            <a:ext cx="6619244" cy="528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4530"/>
            <a:ext cx="362102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2398836"/>
            <a:ext cx="3621024" cy="21328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82" y="1954530"/>
            <a:ext cx="362102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90941"/>
            <a:ext cx="3618870" cy="21407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9" y="726948"/>
            <a:ext cx="6619244" cy="5280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836"/>
            <a:ext cx="2094869" cy="1197864"/>
          </a:xfrm>
          <a:prstGeom prst="rect">
            <a:avLst/>
          </a:prstGeo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256" y="1085850"/>
            <a:ext cx="3896998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269999"/>
            <a:ext cx="2895194" cy="13017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1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91" y="1"/>
            <a:ext cx="9145191" cy="51461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71" y="4793743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338" y="4793742"/>
            <a:ext cx="2900934" cy="233172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for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the topic</a:t>
            </a:r>
          </a:p>
          <a:p>
            <a:r>
              <a:t>The intersection of AI and Project Management</a:t>
            </a:r>
          </a:p>
          <a:p>
            <a:r>
              <a:t>How ChatGPT can revolutionize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Ensuring accurate data interpretation</a:t>
            </a:r>
          </a:p>
          <a:p>
            <a:r>
              <a:t>Training the model for specific PM tasks</a:t>
            </a:r>
          </a:p>
          <a:p>
            <a:r>
              <a:t>Balancing automation with human touch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future of Project Management with AI</a:t>
            </a:r>
          </a:p>
          <a:p>
            <a:r>
              <a:t>ChatGPT as a valuable tool for PMs</a:t>
            </a:r>
          </a:p>
          <a:p>
            <a:r>
              <a:t>Endless possibilities with continuous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Official OpenAI documentation</a:t>
            </a:r>
          </a:p>
          <a:p>
            <a:r>
              <a:t>Research on AI in Project Management</a:t>
            </a:r>
          </a:p>
          <a:p>
            <a:r>
              <a:t>Case studies and real-world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art and science of organizing work</a:t>
            </a:r>
          </a:p>
          <a:p>
            <a:r>
              <a:t>Key principles: Scope, Time, Cost, Quality</a:t>
            </a:r>
          </a:p>
          <a:p>
            <a:r>
              <a:t>Importance of communication and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AI in 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repetitive tasks</a:t>
            </a:r>
          </a:p>
          <a:p>
            <a:r>
              <a:t>Data analysis and insights</a:t>
            </a:r>
          </a:p>
          <a:p>
            <a:r>
              <a:t>Enhancing decision-making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conversational AI by OpenAI</a:t>
            </a:r>
          </a:p>
          <a:p>
            <a:r>
              <a:t>Capabilities in natural language processing</a:t>
            </a:r>
          </a:p>
          <a:p>
            <a:r>
              <a:t>Potential applications in various domains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in Project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status updates</a:t>
            </a:r>
          </a:p>
          <a:p>
            <a:r>
              <a:t>Answering project-related queries</a:t>
            </a:r>
          </a:p>
          <a:p>
            <a:r>
              <a:t>Facilitating team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Automation with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reminders and deadlines</a:t>
            </a:r>
          </a:p>
          <a:p>
            <a:r>
              <a:t>Automating meeting notes</a:t>
            </a:r>
          </a:p>
          <a:p>
            <a:r>
              <a:t>Tracking project milestones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and Reporting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Generating project status reports</a:t>
            </a:r>
          </a:p>
          <a:p>
            <a:r>
              <a:t>Analyzing project data for insights</a:t>
            </a:r>
          </a:p>
          <a:p>
            <a:r>
              <a:t>Predicting project outcomes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ChatGPT with PM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Connection with tools like Trello, Asana, etc.</a:t>
            </a:r>
          </a:p>
          <a:p>
            <a:r>
              <a:t>Automating workflows across platforms</a:t>
            </a:r>
          </a:p>
          <a:p>
            <a:r>
              <a:t>Enhancing tool capabilities with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ChatGPT in PM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Increased efficiency and productivity</a:t>
            </a:r>
          </a:p>
          <a:p>
            <a:r>
              <a:t>Improved communication and collaboration</a:t>
            </a:r>
          </a:p>
          <a:p>
            <a:r>
              <a:t>Data-driven decision making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220</Words>
  <Application>Microsoft Office PowerPoint</Application>
  <PresentationFormat>On-screen Show (16:9)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Wingdings 3</vt:lpstr>
      <vt:lpstr>Arial</vt:lpstr>
      <vt:lpstr>Century Gothic</vt:lpstr>
      <vt:lpstr>Ion Boardroom</vt:lpstr>
      <vt:lpstr>ChatGPT for Project Management</vt:lpstr>
      <vt:lpstr>Understanding Project Management</vt:lpstr>
      <vt:lpstr>Role of AI in Project Management</vt:lpstr>
      <vt:lpstr>Introduction to ChatGPT</vt:lpstr>
      <vt:lpstr>ChatGPT in Project Communication</vt:lpstr>
      <vt:lpstr>Task Automation with ChatGPT</vt:lpstr>
      <vt:lpstr>Data Analysis and Reporting</vt:lpstr>
      <vt:lpstr>Integrating ChatGPT with PM Tools</vt:lpstr>
      <vt:lpstr>Benefits of Using ChatGPT in PM</vt:lpstr>
      <vt:lpstr>Challenges and Considerations</vt:lpstr>
      <vt:lpstr>Conclusion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for Project Management</dc:title>
  <cp:lastModifiedBy>Harshit Srivastava</cp:lastModifiedBy>
  <cp:revision>1</cp:revision>
  <dcterms:created xsi:type="dcterms:W3CDTF">2013-01-27T09:14:16Z</dcterms:created>
  <dcterms:modified xsi:type="dcterms:W3CDTF">2023-09-05T10:02:14Z</dcterms:modified>
</cp:coreProperties>
</file>