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717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6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86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04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48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07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17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90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ChatGPT for Beginners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ChatGPT?</a:t>
            </a:r>
          </a:p>
          <a:p>
            <a:r>
              <a:t>Origin and development by OpenAI</a:t>
            </a:r>
          </a:p>
          <a:p>
            <a:r>
              <a:t>Applications in various domains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ChatGPT as a revolutionary conversational AI</a:t>
            </a:r>
          </a:p>
          <a:p>
            <a:r>
              <a:t>Endless possibilities for businesses and individuals</a:t>
            </a:r>
          </a:p>
          <a:p>
            <a:r>
              <a:t>The future of human-computer interaction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Official OpenAI documentation</a:t>
            </a:r>
          </a:p>
          <a:p>
            <a:r>
              <a:t>Research papers on GPT and ChatGPT</a:t>
            </a:r>
          </a:p>
          <a:p>
            <a:r>
              <a:t>Community blogs and tutorials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variant of the GPT (Generative Pre-trained Transformer) model</a:t>
            </a:r>
          </a:p>
          <a:p>
            <a:r>
              <a:t>Designed for conversational AI</a:t>
            </a:r>
          </a:p>
          <a:p>
            <a:r>
              <a:t>Built on large-scale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ChatGPT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deep learning and neural networks</a:t>
            </a:r>
          </a:p>
          <a:p>
            <a:r>
              <a:t>Generates human-like text based on input</a:t>
            </a:r>
          </a:p>
          <a:p>
            <a:r>
              <a:t>Learns from vast amounts of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Natural language processing capabilities</a:t>
            </a:r>
          </a:p>
          <a:p>
            <a:r>
              <a:t>Context-aware responses</a:t>
            </a:r>
          </a:p>
          <a:p>
            <a:r>
              <a:t>Customizable and adaptable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Chatbots and virtual assistants</a:t>
            </a:r>
          </a:p>
          <a:p>
            <a:r>
              <a:t>Content generation</a:t>
            </a:r>
          </a:p>
          <a:p>
            <a:r>
              <a:t>Customer support and FAQs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Accessing ChatGPT through OpenAI</a:t>
            </a:r>
          </a:p>
          <a:p>
            <a:r>
              <a:t>Understanding the API and its usage</a:t>
            </a:r>
          </a:p>
          <a:p>
            <a:r>
              <a:t>Experimenting with different prompts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and 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Ensuring responsible AI usage</a:t>
            </a:r>
          </a:p>
          <a:p>
            <a:r>
              <a:t>Understanding model biases</a:t>
            </a:r>
          </a:p>
          <a:p>
            <a:r>
              <a:t>Mitigating risks and challenges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in the Real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studies of businesses using ChatGPT</a:t>
            </a:r>
          </a:p>
          <a:p>
            <a:r>
              <a:t>Feedback and improvements over time</a:t>
            </a:r>
          </a:p>
          <a:p>
            <a:r>
              <a:t>Future prospects and developments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and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OpenAI's commitment to the community</a:t>
            </a:r>
          </a:p>
          <a:p>
            <a:r>
              <a:t>Resources, forums, and discussions</a:t>
            </a:r>
          </a:p>
          <a:p>
            <a:r>
              <a:t>Continuous updates and enhancements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193</Words>
  <Application>Microsoft Office PowerPoint</Application>
  <PresentationFormat>On-screen Show (16:9)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 3</vt:lpstr>
      <vt:lpstr>Arial</vt:lpstr>
      <vt:lpstr>Century Gothic</vt:lpstr>
      <vt:lpstr>Ion Boardroom</vt:lpstr>
      <vt:lpstr>Introduction to ChatGPT for Beginners</vt:lpstr>
      <vt:lpstr>Understanding ChatGPT</vt:lpstr>
      <vt:lpstr>How Does ChatGPT Work?</vt:lpstr>
      <vt:lpstr>Key Features of ChatGPT</vt:lpstr>
      <vt:lpstr>Applications of ChatGPT</vt:lpstr>
      <vt:lpstr>Getting Started with ChatGPT</vt:lpstr>
      <vt:lpstr>Safety and Limitations</vt:lpstr>
      <vt:lpstr>ChatGPT in the Real World</vt:lpstr>
      <vt:lpstr>Community and Support</vt:lpstr>
      <vt:lpstr>Conclusion</vt:lpstr>
      <vt:lpstr>Resources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ChatGPT for Beginners</dc:title>
  <cp:lastModifiedBy>Harshit Srivastava</cp:lastModifiedBy>
  <cp:revision>1</cp:revision>
  <dcterms:created xsi:type="dcterms:W3CDTF">2013-01-27T09:14:16Z</dcterms:created>
  <dcterms:modified xsi:type="dcterms:W3CDTF">2023-09-05T09:55:36Z</dcterms:modified>
</cp:coreProperties>
</file>