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03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8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2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6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31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36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47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0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for Beginners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Project Management</a:t>
            </a:r>
          </a:p>
          <a:p>
            <a:r>
              <a:t>Why is it important?</a:t>
            </a:r>
          </a:p>
          <a:p>
            <a:r>
              <a:t>Key concepts and terminologies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Effective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Delivering projects on time and within budget</a:t>
            </a:r>
          </a:p>
          <a:p>
            <a:r>
              <a:t>Meeting stakeholder expectations</a:t>
            </a:r>
          </a:p>
          <a:p>
            <a:r>
              <a:t>Achieving organizational goals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Management as a critical skill</a:t>
            </a:r>
          </a:p>
          <a:p>
            <a:r>
              <a:t>Continuous learning and adaptation</a:t>
            </a:r>
          </a:p>
          <a:p>
            <a:r>
              <a:t>The path forward for aspiring project managers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Management Institute (PMI)</a:t>
            </a:r>
          </a:p>
          <a:p>
            <a:r>
              <a:t>Books: 'The PMBOK Guide', 'Agile Project Management For Dummies'</a:t>
            </a:r>
          </a:p>
          <a:p>
            <a:r>
              <a:t>Online courses and certifications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temporary endeavor with a specific goal</a:t>
            </a:r>
          </a:p>
          <a:p>
            <a:r>
              <a:t>Has a defined beginning and end</a:t>
            </a:r>
          </a:p>
          <a:p>
            <a:r>
              <a:t>Brings about a unique product, service, or 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of planning, executing, and closing projects</a:t>
            </a:r>
          </a:p>
          <a:p>
            <a:r>
              <a:t>Balancing the project constraints</a:t>
            </a:r>
          </a:p>
          <a:p>
            <a:r>
              <a:t>Achieving the project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Five Phases of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Initiation</a:t>
            </a:r>
          </a:p>
          <a:p>
            <a:r>
              <a:t>Planning</a:t>
            </a:r>
          </a:p>
          <a:p>
            <a:r>
              <a:t>Execution</a:t>
            </a:r>
          </a:p>
          <a:p>
            <a:r>
              <a:t>Monitoring &amp; Controlling</a:t>
            </a:r>
          </a:p>
          <a:p>
            <a:r>
              <a:t>Closing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Scope, Time, and Cost - The Triple Constraint</a:t>
            </a:r>
          </a:p>
          <a:p>
            <a:r>
              <a:t>Quality, Resources, and Risk</a:t>
            </a:r>
          </a:p>
          <a:p>
            <a:r>
              <a:t>Stakeholders and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Gantt Charts and PERT diagrams</a:t>
            </a:r>
          </a:p>
          <a:p>
            <a:r>
              <a:t>Work Breakdown Structure (WBS)</a:t>
            </a:r>
          </a:p>
          <a:p>
            <a:r>
              <a:t>Risk Assessment and Mitigation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Project Management Methodologies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</a:t>
            </a:r>
          </a:p>
          <a:p>
            <a:r>
              <a:t>Agile</a:t>
            </a:r>
          </a:p>
          <a:p>
            <a:r>
              <a:t>Scrum, Kanban, and Lean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 Project Manager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Leading the project team</a:t>
            </a:r>
          </a:p>
          <a:p>
            <a:r>
              <a:t>Communicating with stakeholders</a:t>
            </a:r>
          </a:p>
          <a:p>
            <a:r>
              <a:t>Ensuring project success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Scope creep and changing requirements</a:t>
            </a:r>
          </a:p>
          <a:p>
            <a:r>
              <a:t>Resource constraints</a:t>
            </a:r>
          </a:p>
          <a:p>
            <a:r>
              <a:t>Managing risks and uncertainties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224</Words>
  <Application>Microsoft Office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Wingdings 3</vt:lpstr>
      <vt:lpstr>Arial</vt:lpstr>
      <vt:lpstr>Century Gothic</vt:lpstr>
      <vt:lpstr>Ion Boardroom</vt:lpstr>
      <vt:lpstr>Project Management for Beginners</vt:lpstr>
      <vt:lpstr>What is a Project?</vt:lpstr>
      <vt:lpstr>Understanding Project Management</vt:lpstr>
      <vt:lpstr>Five Phases of Project Management</vt:lpstr>
      <vt:lpstr>Key Concepts in Project Management</vt:lpstr>
      <vt:lpstr>Tools and Techniques</vt:lpstr>
      <vt:lpstr>Popular Project Management Methodologies</vt:lpstr>
      <vt:lpstr>Role of a Project Manager</vt:lpstr>
      <vt:lpstr>Challenges in Project Management</vt:lpstr>
      <vt:lpstr>Benefits of Effective Project Management</vt:lpstr>
      <vt:lpstr>Conclusion</vt:lpstr>
      <vt:lpstr>Resources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for Beginners</dc:title>
  <cp:lastModifiedBy>Harshit Srivastava</cp:lastModifiedBy>
  <cp:revision>1</cp:revision>
  <dcterms:created xsi:type="dcterms:W3CDTF">2013-01-27T09:14:16Z</dcterms:created>
  <dcterms:modified xsi:type="dcterms:W3CDTF">2023-09-05T10:12:41Z</dcterms:modified>
</cp:coreProperties>
</file>