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ZnGzTdQGf66U6wjk0DfokCfD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4907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8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9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3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0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4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648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Docker for Beginners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Docker</a:t>
            </a:r>
          </a:p>
          <a:p>
            <a:r>
              <a:t>Why use Docker?</a:t>
            </a:r>
          </a:p>
          <a:p>
            <a:r>
              <a:t>Basic Docker Terminology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Docker?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Platform for developing, shipping, and running applications</a:t>
            </a:r>
          </a:p>
          <a:p>
            <a:r>
              <a:t>Uses containerization technology</a:t>
            </a:r>
          </a:p>
          <a:p>
            <a:r>
              <a:t>Ensures that the application runs the same regardless of where it's deployed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Docker?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Consistent environment across development and production</a:t>
            </a:r>
          </a:p>
          <a:p>
            <a:r>
              <a:t>Isolation of applications</a:t>
            </a:r>
          </a:p>
          <a:p>
            <a:r>
              <a:t>Efficient use of system resources</a:t>
            </a:r>
          </a:p>
          <a:p>
            <a:r>
              <a:t>Rapid application deployment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Docker Terminology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Docker Images: Blueprint of the application</a:t>
            </a:r>
          </a:p>
          <a:p>
            <a:r>
              <a:t>Docker Containers: Running instance of an image</a:t>
            </a:r>
          </a:p>
          <a:p>
            <a:r>
              <a:t>Dockerfile: Script to create an image</a:t>
            </a:r>
          </a:p>
          <a:p>
            <a:r>
              <a:t>Docker Compose: Tool to define and run multi-container applications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 with Docker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Installation and setup</a:t>
            </a:r>
          </a:p>
          <a:p>
            <a:r>
              <a:t>Running your first Docker container</a:t>
            </a:r>
          </a:p>
          <a:p>
            <a:r>
              <a:t>Building a Docker image from a Dockerfile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Docker simplifies development and deployment</a:t>
            </a:r>
          </a:p>
          <a:p>
            <a:r>
              <a:t>Offers a consistent environment</a:t>
            </a:r>
          </a:p>
          <a:p>
            <a:r>
              <a:t>Widely adopted in the industry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131</Words>
  <Application>Microsoft Office PowerPoint</Application>
  <PresentationFormat>On-screen Show (16:9)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Arial</vt:lpstr>
      <vt:lpstr>Calibri</vt:lpstr>
      <vt:lpstr>Retrospect</vt:lpstr>
      <vt:lpstr>Docker for Beginners</vt:lpstr>
      <vt:lpstr>What is Docker?</vt:lpstr>
      <vt:lpstr>Why Use Docker?</vt:lpstr>
      <vt:lpstr>Basic Docker Terminology</vt:lpstr>
      <vt:lpstr>Getting Started with Docker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Harshit Srivastava</cp:lastModifiedBy>
  <cp:revision>2</cp:revision>
  <dcterms:created xsi:type="dcterms:W3CDTF">2013-01-27T09:14:16Z</dcterms:created>
  <dcterms:modified xsi:type="dcterms:W3CDTF">2023-09-05T18:09:49Z</dcterms:modified>
</cp:coreProperties>
</file>