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14DE-5DF5-EB49-062A-77415F96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3657-D245-E5FC-46FE-7BB1B2283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CAF9-E4EF-6A7B-E3C5-69F01934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752-02C8-6454-3E2F-D135009A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6167-5076-A7AA-B49B-A8AA6A30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B2A0-EAC0-503E-63C2-ABE23D04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EA728-EB52-E061-791F-1EEDD207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5914-1E1C-7323-E34C-17F5FF8F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6BE8-0F7E-F3C2-0FA7-C4EA043C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C4D1-9329-A24E-9D40-725A5DBF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9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19C53-838E-803D-2C8E-84AC0E6E9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F2F2-27AF-673E-6B0D-81F7A6B5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EF62-E693-A167-50A1-91A5E38A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4B64-B581-F236-42C0-7D3B023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B024-B5D6-97EB-C25C-90162CC9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1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E918-0182-5952-A9DB-B18D04C5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58FF-88EB-F7B0-B772-5FA58D680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57158-D076-EA44-00B6-15A66563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84E5-C248-4F30-9AB4-B8892297416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8D89-FC22-DAAD-D12A-A0D97A9F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9AB56-EB58-0608-967D-267BB16E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3BD6-5B81-41CE-8335-F2B5CFFA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AFBC-CC88-20A2-0153-E95A1D15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DCC3-CDCA-98CF-5FCB-F0F24DFD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776A-A8A3-D849-7BCE-013D9626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455C-0587-327C-B98D-0FF8A1E6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A3E1-4A65-81D4-4738-37D39FC5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19EE-4023-FC88-CB54-B1D9828E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D217-1793-7102-4A65-A09BAB71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B13-9986-C711-31BD-A05A87E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F5F7-A2B9-3B7E-A0DF-E88462C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B777-D6AA-A1C8-CDC2-F82AE326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BE89-481B-94A1-A5D5-DA45F832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D37F-0365-A22D-D81F-E58F70261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BC3C-CED7-F02C-6ED5-BC3BC6EC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429F-73E6-4020-C599-676795A3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A160-3B27-818C-0EA6-A81E5C04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D0-8D61-2072-FADC-10CEC6EB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BE0D-9765-1431-906C-D35C3221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BD784-7ECE-BC5B-E03B-3A934F823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D1A45-2550-3426-7114-CD1F8C11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B40F9-9BB2-9D90-5742-4AC657E71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039CF-FB75-4669-79FE-C52E2F34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2DD40-A02D-CA62-74D5-B63288BF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6C947-D6E0-5163-71EC-4B516EE6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20E4-DF29-D5FB-878B-0338C5CA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AC13-4A46-25F8-0230-63716CA2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88722-5159-CD24-BBDE-C261C07E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B6077-21F3-9676-FD75-FDC7B253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A8B24-6721-26A9-BE22-7DD5F78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8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3B718-5164-364C-8FD5-92B9933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12281-AB3D-F8B6-B813-6541E04F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B2C4-3D29-1DB0-927B-4B2B3CD2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2EDF-2662-89EA-006A-78D74E0E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ED82-7C63-1F4A-B800-E5541DA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27968-D107-5BFE-309F-3DB3B7E71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6DB-8540-1BEB-9EA9-E4BF8C78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244E3-73F2-6EA8-5BD3-A826044E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6F05-64B1-70D2-3A0B-37358E5D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2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D0E8-CA7C-38D2-DF57-79B13CF3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FD456-6FA8-A3D1-2262-759D19AFB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FE016-2D56-ADE4-3DF8-587C64DB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A6608-524D-506D-D5C0-5A1FC8F5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BF282-5D84-916F-119A-0A1599E6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E17BC-BA88-78C4-5832-0F2A573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10725-CA28-A8D4-05ED-C5BE4583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1256-6BED-3913-46A8-0A92F9DC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7DCB-BA20-9BFC-D266-3586BC2E8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9EBA-4C6F-4C22-84C3-4343B18BEAB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6AF1-F597-C286-386B-AED2A4FFF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6699-0ABE-5FC1-27A7-F81B3253C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A491-CAF9-4A63-A1B6-7C4186F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7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4777-77F3-0927-3963-A3164012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Introduction to AWS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3509-8EAB-23BB-1373-8F9D34DFD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7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5B20-CED2-E35C-A3D1-752D960A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Creating and Managing Virtual Machines on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81CA-7EDE-D4AA-309B-4727119C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0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F1DC-1A26-FCF7-80BE-5E35FDB2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AWS Storage Solutions: S3, EBS, Glacier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C550E-024F-D3E4-9113-61FA41B94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FF4F-C0E0-9956-61BF-700303CE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Scalability and Elasticity in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2FD5-549F-2FAA-6F0E-677ED7068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9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4E6C-9404-7355-ED92-3CD105EA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Networking and Connectivity in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DF97-27DA-2B93-71ED-A7B32B6C7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7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3B51-1141-B370-7037-D71830C3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Deploying Applications on AWS: EC2 Instances and Load 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C4391-B224-AE25-3008-AA2D26E12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0669-BCB2-06A8-5912-BE52E9FF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AWS Database Services: RDS, DynamoDB, Redshift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F94C-2BD6-C876-815A-B6DFE9508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3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5E67-653B-D86D-9E98-4B43B62A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Monitoring and Performance Management in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E817F-AC9C-D871-AAF3-EA011A484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1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11F7-2583-5069-3181-3AB37B9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AWS Identity and Access Management (IAM)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C468-6D1A-4513-E81B-453DC1D61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4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09BC-4DF8-7CE2-B50A-B266A6F6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VPC for Network Traffic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011DD-F8D0-DDD6-1655-F1109E47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3" y="1429275"/>
            <a:ext cx="7334347" cy="50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FEC-64A3-AA55-BBE3-CEA71F3F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AWS Lambda and Serverless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E9515-0F52-4549-E571-82632CA6A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3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4C50-5DBB-3BBD-D5AB-04C53816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Understanding Cloud Computing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B1E7-A497-A8A1-B175-3D10F3080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2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4775-0C36-32D1-CD41-4D4CA0E8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Hybrid Cloud Solutions with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B6DD-73EF-DA86-D122-733B6971B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2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C19-C6D0-79B0-7C84-69DE87C2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Cloud Migration Strategies to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26787-25C7-394F-D30F-29893AC0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4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039C-32FC-C94F-4E46-C789E73A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Disaster Recovery and Backup in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652CD-D5AE-7A0C-0F7D-C83561BEC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7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4C-E55A-2A45-D7D2-8484AA01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Case Studies: Real-world Applications on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9CA78-7E31-5EA5-538B-FCA960EF7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6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3C0A-D549-D033-D6AF-0317DF7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Future Trends and Innovations in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BEAF-6042-3CBE-CF73-72C48B5AB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1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AB7-DA67-5AF9-E381-C2D92F7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Conclusion and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BAB72-241F-C172-ACDA-99DA302ED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0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0538-0E80-647E-991D-AD754162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Benefits of Using AWS Cloud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B64E-B4D2-2CDA-F7FB-CF3CDC9E8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0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D021-D993-339A-7081-81C11B66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Overview of Amazon Web Services (AWS)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1234-AD72-62BB-B481-7B0EACA55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9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F5C1-0375-5F7F-0A5E-2CB2DF4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AWS Cloud Service Models: IaaS, PaaS, SaaS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5C9FA-1903-3C46-6406-B9B0D2D5F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7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688C-1620-EA4D-CE83-60DFE11C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Exploring AWS Infrastructure and Data Centers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6430-CB51-2944-12D2-1C6F1BD0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FECC-3528-11B9-4267-EB3A7BCF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AWS Global Network and Data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80C0E-AD44-E494-33AA-571212697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5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18DE-B32C-1FE8-8ED3-D72342C0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AWS Pricing and Cost Optimization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0BCD-5DED-17F8-7B0D-6218536E0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60E-961A-5ED2-12E7-D33BAF41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Getting Started with AWS: Account Setup and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7158-39C4-18EB-4826-C1776BF94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9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Introduction to AWS Cloud Computing</vt:lpstr>
      <vt:lpstr>Understanding Cloud Computing Concepts</vt:lpstr>
      <vt:lpstr>Benefits of Using AWS Cloud Services</vt:lpstr>
      <vt:lpstr>Overview of Amazon Web Services (AWS)</vt:lpstr>
      <vt:lpstr>AWS Cloud Service Models: IaaS, PaaS, SaaS</vt:lpstr>
      <vt:lpstr>Exploring AWS Infrastructure and Data Centers</vt:lpstr>
      <vt:lpstr>AWS Global Network and Data Security</vt:lpstr>
      <vt:lpstr>AWS Pricing and Cost Optimization Strategies</vt:lpstr>
      <vt:lpstr>Getting Started with AWS: Account Setup and Management</vt:lpstr>
      <vt:lpstr>Creating and Managing Virtual Machines on AWS</vt:lpstr>
      <vt:lpstr>AWS Storage Solutions: S3, EBS, Glacier</vt:lpstr>
      <vt:lpstr>Scalability and Elasticity in AWS</vt:lpstr>
      <vt:lpstr>Networking and Connectivity in AWS</vt:lpstr>
      <vt:lpstr>Deploying Applications on AWS: EC2 Instances and Load Balancing</vt:lpstr>
      <vt:lpstr>AWS Database Services: RDS, DynamoDB, Redshift</vt:lpstr>
      <vt:lpstr>Monitoring and Performance Management in AWS</vt:lpstr>
      <vt:lpstr>AWS Identity and Access Management (IAM)</vt:lpstr>
      <vt:lpstr>VPC for Network Traffic</vt:lpstr>
      <vt:lpstr>AWS Lambda and Serverless Computing</vt:lpstr>
      <vt:lpstr>Hybrid Cloud Solutions with AWS</vt:lpstr>
      <vt:lpstr>Cloud Migration Strategies to AWS</vt:lpstr>
      <vt:lpstr>Disaster Recovery and Backup in AWS</vt:lpstr>
      <vt:lpstr>Case Studies: Real-world Applications on AWS</vt:lpstr>
      <vt:lpstr>Future Trends and Innovations in AWS</vt:lpstr>
      <vt:lpstr>Conclusion and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Cloud Computing</dc:title>
  <dc:creator>Harshit Srivastava</dc:creator>
  <cp:lastModifiedBy>Harshit Srivastava</cp:lastModifiedBy>
  <cp:revision>2</cp:revision>
  <dcterms:created xsi:type="dcterms:W3CDTF">2023-09-05T17:49:39Z</dcterms:created>
  <dcterms:modified xsi:type="dcterms:W3CDTF">2023-09-05T17:57:33Z</dcterms:modified>
</cp:coreProperties>
</file>