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ZnGzTdQGf66U6wjk0DfokCfD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32210" y="1344168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22682" y="2420115"/>
            <a:ext cx="2894846" cy="2286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257" y="219457"/>
            <a:ext cx="628649" cy="575765"/>
          </a:xfrm>
        </p:spPr>
        <p:txBody>
          <a:bodyPr/>
          <a:lstStyle>
            <a:lvl1pPr>
              <a:defRPr sz="2100" b="0" i="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29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724459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7" y="4149512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570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97562"/>
            <a:ext cx="6619244" cy="1034816"/>
          </a:xfrm>
        </p:spPr>
        <p:txBody>
          <a:bodyPr anchor="ctr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328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673721" y="45269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278853" y="1960341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735388"/>
            <a:ext cx="6345737" cy="2028776"/>
          </a:xfrm>
        </p:spPr>
        <p:txBody>
          <a:bodyPr anchor="ctr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64886"/>
            <a:ext cx="5794329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60795"/>
            <a:ext cx="6619244" cy="759498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19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803358"/>
            <a:ext cx="6619244" cy="1341528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940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03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866216" y="710940"/>
            <a:ext cx="6571060" cy="546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8249"/>
            <a:ext cx="234687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2390446"/>
            <a:ext cx="2346876" cy="212984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8249"/>
            <a:ext cx="235903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90446"/>
            <a:ext cx="2359035" cy="21298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5026" y="1952625"/>
            <a:ext cx="2368086" cy="43219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5025" y="2390446"/>
            <a:ext cx="2370772" cy="21298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70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399634"/>
            <a:ext cx="226555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4" y="1958435"/>
            <a:ext cx="2018432" cy="118782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1"/>
            <a:ext cx="2265559" cy="6884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82130"/>
            <a:ext cx="2018432" cy="11641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6649" y="3831831"/>
            <a:ext cx="2287829" cy="6910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575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64244"/>
            <a:ext cx="2018432" cy="118201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576" y="3831831"/>
            <a:ext cx="2290595" cy="67225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16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66216" y="710940"/>
            <a:ext cx="6571060" cy="546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13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73072"/>
            <a:ext cx="1057474" cy="354722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5" y="973072"/>
            <a:ext cx="4685660" cy="3547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66216" y="710940"/>
            <a:ext cx="6571060" cy="546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2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008234"/>
            <a:ext cx="3263267" cy="1712867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3526" y="1952625"/>
            <a:ext cx="3621558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4" y="1952625"/>
            <a:ext cx="3618869" cy="253327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7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77047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409245"/>
            <a:ext cx="3618869" cy="210560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3" y="1952625"/>
            <a:ext cx="3618870" cy="45661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409245"/>
            <a:ext cx="3618869" cy="210560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60" y="1085850"/>
            <a:ext cx="3892549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1" y="1269999"/>
            <a:ext cx="2895194" cy="1301751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4" y="857250"/>
            <a:ext cx="242039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64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10940"/>
            <a:ext cx="6571060" cy="546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80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8204" y="479580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83279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Zapier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Zapier?</a:t>
            </a:r>
          </a:p>
          <a:p>
            <a:r>
              <a:t>The concept of 'Zaps'</a:t>
            </a:r>
          </a:p>
          <a:p>
            <a:r>
              <a:t>Automating workflows across apps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Zapier simplifies complex workflows</a:t>
            </a:r>
          </a:p>
          <a:p>
            <a:r>
              <a:t>Empowers businesses to be more efficient</a:t>
            </a:r>
          </a:p>
          <a:p>
            <a:r>
              <a:t>Endless possibilities with app integrations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and Further Reading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Official Zapier documentation</a:t>
            </a:r>
          </a:p>
          <a:p>
            <a:r>
              <a:t>Zapier community forums</a:t>
            </a:r>
          </a:p>
          <a:p>
            <a:r>
              <a:t>Online tutorials and courses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Zapier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Connecting multiple apps</a:t>
            </a:r>
          </a:p>
          <a:p>
            <a:r>
              <a:t>Setting triggers and actions</a:t>
            </a:r>
          </a:p>
          <a:p>
            <a:r>
              <a:t>Creating seamless integrations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Automating Workflows with Zaps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Defining a trigger event</a:t>
            </a:r>
          </a:p>
          <a:p>
            <a:r>
              <a:t>Specifying the desired action</a:t>
            </a:r>
          </a:p>
          <a:p>
            <a:r>
              <a:t>Letting Zapier handle the automation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Google Calendar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Automatically create Trello cards from events</a:t>
            </a:r>
          </a:p>
          <a:p>
            <a:r>
              <a:t>Send reminders via Gmail before an event</a:t>
            </a:r>
          </a:p>
          <a:p>
            <a:r>
              <a:t>Sync events with other calendar apps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Trello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cards from Gmail emails</a:t>
            </a:r>
          </a:p>
          <a:p>
            <a:r>
              <a:t>Update Google Docs based on card changes</a:t>
            </a:r>
          </a:p>
          <a:p>
            <a:r>
              <a:t>Notify team members in ChatGPT about new cards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Gmail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Save attachments to Google Drive</a:t>
            </a:r>
          </a:p>
          <a:p>
            <a:r>
              <a:t>Create calendar events from specific emails</a:t>
            </a:r>
          </a:p>
          <a:p>
            <a:r>
              <a:t>Forward important emails to Trello as tasks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Google Docs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a Trello card for new documents</a:t>
            </a:r>
          </a:p>
          <a:p>
            <a:r>
              <a:t>Send notifications via Gmail for shared docs</a:t>
            </a:r>
          </a:p>
          <a:p>
            <a:r>
              <a:t>Sync document changes with other platforms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ChatGPT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Send summarized meeting notes to Google Docs</a:t>
            </a:r>
          </a:p>
          <a:p>
            <a:r>
              <a:t>Create Trello tasks based on chat inputs</a:t>
            </a:r>
          </a:p>
          <a:p>
            <a:r>
              <a:t>Schedule Google Calendar events via chat commands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Zapier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Saves time and reduces manual tasks</a:t>
            </a:r>
          </a:p>
          <a:p>
            <a:r>
              <a:t>Integrates with thousands of apps</a:t>
            </a:r>
          </a:p>
          <a:p>
            <a:r>
              <a:t>Customizable to fit specific needs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216</Words>
  <Application>Microsoft Office PowerPoint</Application>
  <PresentationFormat>On-screen Show (16:9)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Wingdings 3</vt:lpstr>
      <vt:lpstr>Arial</vt:lpstr>
      <vt:lpstr>Century Gothic</vt:lpstr>
      <vt:lpstr>Ion Boardroom</vt:lpstr>
      <vt:lpstr>Introduction to Zapier</vt:lpstr>
      <vt:lpstr>How Zapier Works</vt:lpstr>
      <vt:lpstr>Automating Workflows with Zaps</vt:lpstr>
      <vt:lpstr>Use Case: Google Calendar</vt:lpstr>
      <vt:lpstr>Use Case: Trello</vt:lpstr>
      <vt:lpstr>Use Case: Gmail</vt:lpstr>
      <vt:lpstr>Use Case: Google Docs</vt:lpstr>
      <vt:lpstr>Use Case: ChatGPT</vt:lpstr>
      <vt:lpstr>Benefits of Using Zapier</vt:lpstr>
      <vt:lpstr>Conclusion</vt:lpstr>
      <vt:lpstr>Resources and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Zapier</dc:title>
  <cp:lastModifiedBy>Harshit Srivastava</cp:lastModifiedBy>
  <cp:revision>2</cp:revision>
  <dcterms:created xsi:type="dcterms:W3CDTF">2013-01-27T09:14:16Z</dcterms:created>
  <dcterms:modified xsi:type="dcterms:W3CDTF">2023-09-05T09:48:50Z</dcterms:modified>
</cp:coreProperties>
</file>