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4" r:id="rId4"/>
    <p:sldId id="259" r:id="rId5"/>
    <p:sldId id="266" r:id="rId6"/>
    <p:sldId id="267" r:id="rId7"/>
    <p:sldId id="265" r:id="rId8"/>
    <p:sldId id="260" r:id="rId9"/>
    <p:sldId id="261" r:id="rId10"/>
    <p:sldId id="262" r:id="rId11"/>
    <p:sldId id="26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43c77b5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43c77b59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34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43c77b5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43c77b59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77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043c77b59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043c77b59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43c77b5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43c77b59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532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43c77b5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43c77b59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43c77b5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43c77b59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151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43c77b5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43c77b59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82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43c77b5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43c77b59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6174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43c77b5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43c77b59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552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43c77b5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43c77b59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98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64716" y="16589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AWS Solutions Architect Certification Live Training Program</a:t>
            </a:r>
            <a:endParaRPr lang="en-IN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8" y="4492486"/>
            <a:ext cx="8520600" cy="532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Pranjal Srivastava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Design High-Performing Architectures (24%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Optimizing storage, compute, and database services for performance.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Scalable networking solutions and data processing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370921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Design Cost-Optimized Architectures (20%)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Cost management tools and services (Cost Explorer, Budgets).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Cost-effective storage, compute, and database services.</a:t>
            </a:r>
          </a:p>
        </p:txBody>
      </p:sp>
    </p:spTree>
    <p:extLst>
      <p:ext uri="{BB962C8B-B14F-4D97-AF65-F5344CB8AC3E}">
        <p14:creationId xmlns:p14="http://schemas.microsoft.com/office/powerpoint/2010/main" val="199903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29824"/>
          <a:stretch/>
        </p:blipFill>
        <p:spPr>
          <a:xfrm>
            <a:off x="0" y="76200"/>
            <a:ext cx="8873048" cy="350242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36850" y="3944300"/>
            <a:ext cx="509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https://www.linkedin.com/in/srivastavapranjal/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https://github.com/iampsrv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Target Audience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Candidates with at least 1 year of hands-on experience designing cloud solutions using AWS services.</a:t>
            </a:r>
          </a:p>
        </p:txBody>
      </p:sp>
    </p:spTree>
    <p:extLst>
      <p:ext uri="{BB962C8B-B14F-4D97-AF65-F5344CB8AC3E}">
        <p14:creationId xmlns:p14="http://schemas.microsoft.com/office/powerpoint/2010/main" val="415814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Exam Format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Multiple choice and multiple response questions.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65 questions to be completed in 130 minutes.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Unanswered questions are scored as incorrect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 penalty for guessing.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Out of 65 questions, 50 questions in exam that affect the score.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exam uses a scaled score model (100–1,000), with a minimum passing score of 720.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Cost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Exam Fee: The exam costs $150 USD.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Practice Exam: An optional practice exam is available for $20 USD.</a:t>
            </a:r>
          </a:p>
        </p:txBody>
      </p:sp>
    </p:spTree>
    <p:extLst>
      <p:ext uri="{BB962C8B-B14F-4D97-AF65-F5344CB8AC3E}">
        <p14:creationId xmlns:p14="http://schemas.microsoft.com/office/powerpoint/2010/main" val="396099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Certification Validity and Renewal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Validity: The certification is valid for three years.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Recertification: To maintain your certification, you must either pass the latest version of the associate exam or a higher-level professional exam before your certification expires.</a:t>
            </a:r>
          </a:p>
        </p:txBody>
      </p:sp>
    </p:spTree>
    <p:extLst>
      <p:ext uri="{BB962C8B-B14F-4D97-AF65-F5344CB8AC3E}">
        <p14:creationId xmlns:p14="http://schemas.microsoft.com/office/powerpoint/2010/main" val="119415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 Exam</a:t>
            </a:r>
            <a:r>
              <a:rPr lang="en-IN" dirty="0"/>
              <a:t> Domains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Design Secure Architectures (30%)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Design Resilient Architectures (26%)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Design High-Performing Architectures (24%)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Design Cost-Optimized Architectures (20%)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Design Secure Architectures (30%)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Access controls, IAM, security best practices.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Secure application design and network configuration.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encryption, backup, and recovery strategies.</a:t>
            </a:r>
          </a:p>
        </p:txBody>
      </p:sp>
    </p:spTree>
    <p:extLst>
      <p:ext uri="{BB962C8B-B14F-4D97-AF65-F5344CB8AC3E}">
        <p14:creationId xmlns:p14="http://schemas.microsoft.com/office/powerpoint/2010/main" val="405745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Design Resilient Architectures (26%)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Microservices, event-driven architectures, serverless technologies.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Disaster recovery (DR) strategies, high availability, and fault tolerance.</a:t>
            </a:r>
          </a:p>
        </p:txBody>
      </p:sp>
    </p:spTree>
    <p:extLst>
      <p:ext uri="{BB962C8B-B14F-4D97-AF65-F5344CB8AC3E}">
        <p14:creationId xmlns:p14="http://schemas.microsoft.com/office/powerpoint/2010/main" val="17044539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311</Words>
  <Application>Microsoft Office PowerPoint</Application>
  <PresentationFormat>On-screen Show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Simple Light</vt:lpstr>
      <vt:lpstr>AWS Solutions Architect Certification Live Training Program</vt:lpstr>
      <vt:lpstr>PowerPoint Presentation</vt:lpstr>
      <vt:lpstr>Target Audience</vt:lpstr>
      <vt:lpstr>Exam Format</vt:lpstr>
      <vt:lpstr>Cost</vt:lpstr>
      <vt:lpstr>Certification Validity and Renewal</vt:lpstr>
      <vt:lpstr>4 Exam Domains</vt:lpstr>
      <vt:lpstr>Design Secure Architectures (30%)</vt:lpstr>
      <vt:lpstr>Design Resilient Architectures (26%)</vt:lpstr>
      <vt:lpstr>Design High-Performing Architectures (24%</vt:lpstr>
      <vt:lpstr>Design Cost-Optimized Architectures (20%)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Engineering - Planning to Production</dc:title>
  <cp:lastModifiedBy>PRANJAL SRIVASTAVA</cp:lastModifiedBy>
  <cp:revision>7</cp:revision>
  <dcterms:modified xsi:type="dcterms:W3CDTF">2024-08-10T08:44:46Z</dcterms:modified>
</cp:coreProperties>
</file>