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560f40d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560f40d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60f40d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560f40d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560f40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560f40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560f40db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560f40db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560f40db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560f40db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560f40d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560f40d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560f40d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560f40d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560f40d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560f40d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Pranjal Srivastava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Container?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Container?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63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container is a lightweight, standalone, and executable software package that includes everything needed to run a piece of software, including the code, runtime, system tools, system libraries, and settings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500" y="846588"/>
            <a:ext cx="579120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4294967295" type="title"/>
          </p:nvPr>
        </p:nvSpPr>
        <p:spPr>
          <a:xfrm>
            <a:off x="4537650" y="505963"/>
            <a:ext cx="161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</a:t>
            </a:r>
            <a:endParaRPr/>
          </a:p>
        </p:txBody>
      </p:sp>
      <p:sp>
        <p:nvSpPr>
          <p:cNvPr id="73" name="Google Shape;73;p16"/>
          <p:cNvSpPr txBox="1"/>
          <p:nvPr>
            <p:ph idx="4294967295" type="title"/>
          </p:nvPr>
        </p:nvSpPr>
        <p:spPr>
          <a:xfrm>
            <a:off x="1859850" y="505963"/>
            <a:ext cx="8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6770700" y="1927875"/>
            <a:ext cx="2375400" cy="21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Resource Utilization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Isolation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Portability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43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is an open-source platform used to develop, ship, and run applications inside containers.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allows applications to be packaged along with their dependencies into isolated units called containers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Image, Dockerfile, Docker Container, Docker Hub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43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Docker images</a:t>
            </a:r>
            <a:r>
              <a:rPr lang="en"/>
              <a:t> is a read-only template used to create Docker containers.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Docker images are built from a set of instructions defined in a text file called a </a:t>
            </a:r>
            <a:r>
              <a:rPr b="1" lang="en"/>
              <a:t>Dockerfile</a:t>
            </a:r>
            <a:r>
              <a:rPr lang="en"/>
              <a:t>. The Dockerfile contains the configuration and dependencies required for the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Images are stored in a repository, and one of the most popular repositories for Docker images is </a:t>
            </a:r>
            <a:r>
              <a:rPr b="1" lang="en"/>
              <a:t>Docker Hub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b="1" lang="en"/>
              <a:t>Docker container</a:t>
            </a:r>
            <a:r>
              <a:rPr lang="en"/>
              <a:t> is a runnable instance of a Docker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25" y="1426613"/>
            <a:ext cx="51911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Workflow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900" y="307475"/>
            <a:ext cx="5638800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lang="en"/>
              <a:t>Docker works?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1813775" y="3317300"/>
            <a:ext cx="2132400" cy="38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ocker run hello-world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38" y="1090613"/>
            <a:ext cx="519112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788" y="657138"/>
            <a:ext cx="56864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