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67" r:id="rId5"/>
    <p:sldId id="268" r:id="rId6"/>
    <p:sldId id="264" r:id="rId7"/>
    <p:sldId id="269" r:id="rId8"/>
    <p:sldId id="270" r:id="rId9"/>
    <p:sldId id="265" r:id="rId10"/>
    <p:sldId id="257" r:id="rId11"/>
    <p:sldId id="258" r:id="rId12"/>
    <p:sldId id="259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8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3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91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9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1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0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2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1D2BC6-6029-4D86-8650-9274E26F847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65E1C1-0EA1-4E87-B93D-0071F14908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1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0DFA-0B54-C77B-0738-AAE9F844F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App Deployment on AWS EC2 &amp; S3 Bucket Setup for Static Hosting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81E89-BCF7-DF85-F981-59FE0164D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80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40D-A4AF-4A46-3A82-D0229E47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99AEF-A974-E205-1142-D769C8FD6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491875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57542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172552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34319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Bucket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14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What it controls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at the </a:t>
                      </a:r>
                      <a:r>
                        <a:rPr lang="en-US" b="1"/>
                        <a:t>bucket</a:t>
                      </a:r>
                      <a:r>
                        <a:rPr lang="en-US"/>
                        <a:t> or </a:t>
                      </a:r>
                      <a:r>
                        <a:rPr lang="en-US" b="1"/>
                        <a:t>object</a:t>
                      </a:r>
                      <a:r>
                        <a:rPr lang="en-US"/>
                        <a:t> level using IAM-style JSON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control at </a:t>
                      </a:r>
                      <a:r>
                        <a:rPr lang="en-US" b="1"/>
                        <a:t>object</a:t>
                      </a:r>
                      <a:r>
                        <a:rPr lang="en-US"/>
                        <a:t> or </a:t>
                      </a:r>
                      <a:r>
                        <a:rPr lang="en-US" b="1"/>
                        <a:t>bucket</a:t>
                      </a:r>
                      <a:r>
                        <a:rPr lang="en-US"/>
                        <a:t> level, applied directly to the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93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Granularity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Fine-grained permissions based on user, IP, VPC, tags,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permission system for individual AWS accounts or predefined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8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5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FFEA-0C45-B263-9146-842D92AB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&amp;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FA1D-EC34-AF76-A2E4-65D1FDF7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Bucket Policies: JSON-based, similar to IAM policies. Supports complex conditions (e.g., IP restriction, MFA, time-based access).</a:t>
            </a:r>
          </a:p>
          <a:p>
            <a:endParaRPr lang="en-US" dirty="0"/>
          </a:p>
          <a:p>
            <a:r>
              <a:rPr lang="en-US" dirty="0"/>
              <a:t>ACLs: Use a simpler permission model (READ, WRITE, FULL_CONTROL) and predefined groups like </a:t>
            </a:r>
            <a:r>
              <a:rPr lang="en-US" dirty="0" err="1"/>
              <a:t>AllUsers</a:t>
            </a:r>
            <a:r>
              <a:rPr lang="en-US" dirty="0"/>
              <a:t> (public) or </a:t>
            </a:r>
            <a:r>
              <a:rPr lang="en-US" dirty="0" err="1"/>
              <a:t>AuthenticatedUsers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04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D5C1-E199-0595-2B0A-9C714B5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and Principals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2498-4D88-E2F6-5E78-3C08A349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08535"/>
              </p:ext>
            </p:extLst>
          </p:nvPr>
        </p:nvGraphicFramePr>
        <p:xfrm>
          <a:off x="838200" y="3498374"/>
          <a:ext cx="10515600" cy="10058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010476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42190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5124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Bucket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7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Can specify any IAM principal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 – only specific AWS accounts or predefined groups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99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5534-4F0D-8C27-67FD-843CAAD1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AB3485-3AE1-4C34-EA5E-C0729904E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30116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765037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673480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544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 Bucket Policy?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 ACL?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739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Grant cross-account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⚠️ 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64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Restrict access by IP or VPC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27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Make object public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11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Legacy applications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Not ideal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Sometimes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20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Temporary or granular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91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8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1373-F415-DA7E-9EE1-814FB955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23DE-CFB4-1EBD-2B61-00DCF775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bucket policies for most access management.</a:t>
            </a:r>
          </a:p>
          <a:p>
            <a:endParaRPr lang="en-US" dirty="0"/>
          </a:p>
          <a:p>
            <a:r>
              <a:rPr lang="en-US" dirty="0"/>
              <a:t>Avoid using ACLs unless absolutely necessary (e.g., legacy support).</a:t>
            </a:r>
          </a:p>
          <a:p>
            <a:endParaRPr lang="en-US" dirty="0"/>
          </a:p>
          <a:p>
            <a:r>
              <a:rPr lang="en-US" dirty="0"/>
              <a:t>Disable ACLs by enabling S3 Object Ownership with </a:t>
            </a:r>
            <a:r>
              <a:rPr lang="en-US" dirty="0" err="1"/>
              <a:t>BucketOwnerEnforced</a:t>
            </a:r>
            <a:r>
              <a:rPr lang="en-US" dirty="0"/>
              <a:t> mode – this gives centralized, policy-only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4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4792-524A-A959-7441-7D41F7B0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257046-1D54-9359-E22D-65401904B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77396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17166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926027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13163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Bucket Policy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342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(fine-grained)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Low (coarse)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80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Flexibility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Very flexible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407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Recomm. 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Modern access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Legacy or specific edge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680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Policy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XML or UI 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26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Public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Yes (controlled)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 (simpler, riskier)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97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75F0-3753-AFF7-5E8D-7865EBA7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11" y="2588218"/>
            <a:ext cx="7729728" cy="1188720"/>
          </a:xfrm>
        </p:spPr>
        <p:txBody>
          <a:bodyPr/>
          <a:lstStyle/>
          <a:p>
            <a:r>
              <a:rPr lang="en-US" dirty="0"/>
              <a:t>Web App Deployment on AWS EC2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0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7598-D505-BF44-A8D0-09D380ED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 on AWS EC2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1DB5A-B2D6-89DF-0CEB-45C8B02E156B}"/>
              </a:ext>
            </a:extLst>
          </p:cNvPr>
          <p:cNvSpPr/>
          <p:nvPr/>
        </p:nvSpPr>
        <p:spPr>
          <a:xfrm>
            <a:off x="7707086" y="3144416"/>
            <a:ext cx="2253778" cy="1959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0B0F2910-EAED-8677-45E3-215010693371}"/>
              </a:ext>
            </a:extLst>
          </p:cNvPr>
          <p:cNvGrpSpPr/>
          <p:nvPr/>
        </p:nvGrpSpPr>
        <p:grpSpPr>
          <a:xfrm>
            <a:off x="7263882" y="3701143"/>
            <a:ext cx="762000" cy="762000"/>
            <a:chOff x="2987675" y="1182688"/>
            <a:chExt cx="762000" cy="76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00390A-7E1A-775E-B578-A52648B85BA3}"/>
                </a:ext>
              </a:extLst>
            </p:cNvPr>
            <p:cNvSpPr/>
            <p:nvPr/>
          </p:nvSpPr>
          <p:spPr>
            <a:xfrm>
              <a:off x="2987675" y="1182688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rgbClr val="C8511B"/>
                </a:gs>
                <a:gs pos="50000">
                  <a:srgbClr val="E3750D"/>
                </a:gs>
                <a:gs pos="100000">
                  <a:srgbClr val="FF9900"/>
                </a:gs>
              </a:gsLst>
              <a:lin ang="18900000" scaled="1"/>
            </a:gradFill>
            <a:ln w="76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880E75-653F-A172-CE47-10D476B4D53B}"/>
                </a:ext>
              </a:extLst>
            </p:cNvPr>
            <p:cNvSpPr/>
            <p:nvPr/>
          </p:nvSpPr>
          <p:spPr>
            <a:xfrm>
              <a:off x="3101975" y="1296988"/>
              <a:ext cx="533400" cy="533400"/>
            </a:xfrm>
            <a:custGeom>
              <a:avLst/>
              <a:gdLst>
                <a:gd name="connsiteX0" fmla="*/ 142875 w 533400"/>
                <a:gd name="connsiteY0" fmla="*/ 390525 h 533400"/>
                <a:gd name="connsiteX1" fmla="*/ 381000 w 533400"/>
                <a:gd name="connsiteY1" fmla="*/ 390525 h 533400"/>
                <a:gd name="connsiteX2" fmla="*/ 381000 w 533400"/>
                <a:gd name="connsiteY2" fmla="*/ 152400 h 533400"/>
                <a:gd name="connsiteX3" fmla="*/ 142875 w 533400"/>
                <a:gd name="connsiteY3" fmla="*/ 152400 h 533400"/>
                <a:gd name="connsiteX4" fmla="*/ 400050 w 533400"/>
                <a:gd name="connsiteY4" fmla="*/ 152400 h 533400"/>
                <a:gd name="connsiteX5" fmla="*/ 438150 w 533400"/>
                <a:gd name="connsiteY5" fmla="*/ 152400 h 533400"/>
                <a:gd name="connsiteX6" fmla="*/ 438150 w 533400"/>
                <a:gd name="connsiteY6" fmla="*/ 171450 h 533400"/>
                <a:gd name="connsiteX7" fmla="*/ 400050 w 533400"/>
                <a:gd name="connsiteY7" fmla="*/ 171450 h 533400"/>
                <a:gd name="connsiteX8" fmla="*/ 400050 w 533400"/>
                <a:gd name="connsiteY8" fmla="*/ 209550 h 533400"/>
                <a:gd name="connsiteX9" fmla="*/ 438150 w 533400"/>
                <a:gd name="connsiteY9" fmla="*/ 209550 h 533400"/>
                <a:gd name="connsiteX10" fmla="*/ 438150 w 533400"/>
                <a:gd name="connsiteY10" fmla="*/ 228600 h 533400"/>
                <a:gd name="connsiteX11" fmla="*/ 400050 w 533400"/>
                <a:gd name="connsiteY11" fmla="*/ 228600 h 533400"/>
                <a:gd name="connsiteX12" fmla="*/ 400050 w 533400"/>
                <a:gd name="connsiteY12" fmla="*/ 257175 h 533400"/>
                <a:gd name="connsiteX13" fmla="*/ 438150 w 533400"/>
                <a:gd name="connsiteY13" fmla="*/ 257175 h 533400"/>
                <a:gd name="connsiteX14" fmla="*/ 438150 w 533400"/>
                <a:gd name="connsiteY14" fmla="*/ 276225 h 533400"/>
                <a:gd name="connsiteX15" fmla="*/ 400050 w 533400"/>
                <a:gd name="connsiteY15" fmla="*/ 276225 h 533400"/>
                <a:gd name="connsiteX16" fmla="*/ 400050 w 533400"/>
                <a:gd name="connsiteY16" fmla="*/ 314325 h 533400"/>
                <a:gd name="connsiteX17" fmla="*/ 438150 w 533400"/>
                <a:gd name="connsiteY17" fmla="*/ 314325 h 533400"/>
                <a:gd name="connsiteX18" fmla="*/ 438150 w 533400"/>
                <a:gd name="connsiteY18" fmla="*/ 333375 h 533400"/>
                <a:gd name="connsiteX19" fmla="*/ 400050 w 533400"/>
                <a:gd name="connsiteY19" fmla="*/ 333375 h 533400"/>
                <a:gd name="connsiteX20" fmla="*/ 400050 w 533400"/>
                <a:gd name="connsiteY20" fmla="*/ 371475 h 533400"/>
                <a:gd name="connsiteX21" fmla="*/ 438150 w 533400"/>
                <a:gd name="connsiteY21" fmla="*/ 371475 h 533400"/>
                <a:gd name="connsiteX22" fmla="*/ 438150 w 533400"/>
                <a:gd name="connsiteY22" fmla="*/ 390525 h 533400"/>
                <a:gd name="connsiteX23" fmla="*/ 400050 w 533400"/>
                <a:gd name="connsiteY23" fmla="*/ 390525 h 533400"/>
                <a:gd name="connsiteX24" fmla="*/ 400050 w 533400"/>
                <a:gd name="connsiteY24" fmla="*/ 391820 h 533400"/>
                <a:gd name="connsiteX25" fmla="*/ 382295 w 533400"/>
                <a:gd name="connsiteY25" fmla="*/ 409575 h 533400"/>
                <a:gd name="connsiteX26" fmla="*/ 381000 w 533400"/>
                <a:gd name="connsiteY26" fmla="*/ 409575 h 533400"/>
                <a:gd name="connsiteX27" fmla="*/ 381000 w 533400"/>
                <a:gd name="connsiteY27" fmla="*/ 447675 h 533400"/>
                <a:gd name="connsiteX28" fmla="*/ 361950 w 533400"/>
                <a:gd name="connsiteY28" fmla="*/ 447675 h 533400"/>
                <a:gd name="connsiteX29" fmla="*/ 361950 w 533400"/>
                <a:gd name="connsiteY29" fmla="*/ 409575 h 533400"/>
                <a:gd name="connsiteX30" fmla="*/ 323850 w 533400"/>
                <a:gd name="connsiteY30" fmla="*/ 409575 h 533400"/>
                <a:gd name="connsiteX31" fmla="*/ 323850 w 533400"/>
                <a:gd name="connsiteY31" fmla="*/ 447675 h 533400"/>
                <a:gd name="connsiteX32" fmla="*/ 304800 w 533400"/>
                <a:gd name="connsiteY32" fmla="*/ 447675 h 533400"/>
                <a:gd name="connsiteX33" fmla="*/ 304800 w 533400"/>
                <a:gd name="connsiteY33" fmla="*/ 409575 h 533400"/>
                <a:gd name="connsiteX34" fmla="*/ 276225 w 533400"/>
                <a:gd name="connsiteY34" fmla="*/ 409575 h 533400"/>
                <a:gd name="connsiteX35" fmla="*/ 276225 w 533400"/>
                <a:gd name="connsiteY35" fmla="*/ 447675 h 533400"/>
                <a:gd name="connsiteX36" fmla="*/ 257175 w 533400"/>
                <a:gd name="connsiteY36" fmla="*/ 447675 h 533400"/>
                <a:gd name="connsiteX37" fmla="*/ 257175 w 533400"/>
                <a:gd name="connsiteY37" fmla="*/ 409575 h 533400"/>
                <a:gd name="connsiteX38" fmla="*/ 219075 w 533400"/>
                <a:gd name="connsiteY38" fmla="*/ 409575 h 533400"/>
                <a:gd name="connsiteX39" fmla="*/ 219075 w 533400"/>
                <a:gd name="connsiteY39" fmla="*/ 447675 h 533400"/>
                <a:gd name="connsiteX40" fmla="*/ 200025 w 533400"/>
                <a:gd name="connsiteY40" fmla="*/ 447675 h 533400"/>
                <a:gd name="connsiteX41" fmla="*/ 200025 w 533400"/>
                <a:gd name="connsiteY41" fmla="*/ 409575 h 533400"/>
                <a:gd name="connsiteX42" fmla="*/ 161925 w 533400"/>
                <a:gd name="connsiteY42" fmla="*/ 409575 h 533400"/>
                <a:gd name="connsiteX43" fmla="*/ 161925 w 533400"/>
                <a:gd name="connsiteY43" fmla="*/ 447675 h 533400"/>
                <a:gd name="connsiteX44" fmla="*/ 142875 w 533400"/>
                <a:gd name="connsiteY44" fmla="*/ 447675 h 533400"/>
                <a:gd name="connsiteX45" fmla="*/ 142875 w 533400"/>
                <a:gd name="connsiteY45" fmla="*/ 409575 h 533400"/>
                <a:gd name="connsiteX46" fmla="*/ 141580 w 533400"/>
                <a:gd name="connsiteY46" fmla="*/ 409575 h 533400"/>
                <a:gd name="connsiteX47" fmla="*/ 123825 w 533400"/>
                <a:gd name="connsiteY47" fmla="*/ 391820 h 533400"/>
                <a:gd name="connsiteX48" fmla="*/ 123825 w 533400"/>
                <a:gd name="connsiteY48" fmla="*/ 390525 h 533400"/>
                <a:gd name="connsiteX49" fmla="*/ 95250 w 533400"/>
                <a:gd name="connsiteY49" fmla="*/ 390525 h 533400"/>
                <a:gd name="connsiteX50" fmla="*/ 95250 w 533400"/>
                <a:gd name="connsiteY50" fmla="*/ 371475 h 533400"/>
                <a:gd name="connsiteX51" fmla="*/ 123825 w 533400"/>
                <a:gd name="connsiteY51" fmla="*/ 371475 h 533400"/>
                <a:gd name="connsiteX52" fmla="*/ 123825 w 533400"/>
                <a:gd name="connsiteY52" fmla="*/ 333375 h 533400"/>
                <a:gd name="connsiteX53" fmla="*/ 95250 w 533400"/>
                <a:gd name="connsiteY53" fmla="*/ 333375 h 533400"/>
                <a:gd name="connsiteX54" fmla="*/ 95250 w 533400"/>
                <a:gd name="connsiteY54" fmla="*/ 314325 h 533400"/>
                <a:gd name="connsiteX55" fmla="*/ 123825 w 533400"/>
                <a:gd name="connsiteY55" fmla="*/ 314325 h 533400"/>
                <a:gd name="connsiteX56" fmla="*/ 123825 w 533400"/>
                <a:gd name="connsiteY56" fmla="*/ 276225 h 533400"/>
                <a:gd name="connsiteX57" fmla="*/ 95250 w 533400"/>
                <a:gd name="connsiteY57" fmla="*/ 276225 h 533400"/>
                <a:gd name="connsiteX58" fmla="*/ 95250 w 533400"/>
                <a:gd name="connsiteY58" fmla="*/ 257175 h 533400"/>
                <a:gd name="connsiteX59" fmla="*/ 123825 w 533400"/>
                <a:gd name="connsiteY59" fmla="*/ 257175 h 533400"/>
                <a:gd name="connsiteX60" fmla="*/ 123825 w 533400"/>
                <a:gd name="connsiteY60" fmla="*/ 228600 h 533400"/>
                <a:gd name="connsiteX61" fmla="*/ 95250 w 533400"/>
                <a:gd name="connsiteY61" fmla="*/ 228600 h 533400"/>
                <a:gd name="connsiteX62" fmla="*/ 95250 w 533400"/>
                <a:gd name="connsiteY62" fmla="*/ 209550 h 533400"/>
                <a:gd name="connsiteX63" fmla="*/ 123825 w 533400"/>
                <a:gd name="connsiteY63" fmla="*/ 209550 h 533400"/>
                <a:gd name="connsiteX64" fmla="*/ 123825 w 533400"/>
                <a:gd name="connsiteY64" fmla="*/ 171450 h 533400"/>
                <a:gd name="connsiteX65" fmla="*/ 95250 w 533400"/>
                <a:gd name="connsiteY65" fmla="*/ 171450 h 533400"/>
                <a:gd name="connsiteX66" fmla="*/ 95250 w 533400"/>
                <a:gd name="connsiteY66" fmla="*/ 152400 h 533400"/>
                <a:gd name="connsiteX67" fmla="*/ 123825 w 533400"/>
                <a:gd name="connsiteY67" fmla="*/ 152400 h 533400"/>
                <a:gd name="connsiteX68" fmla="*/ 123825 w 533400"/>
                <a:gd name="connsiteY68" fmla="*/ 151105 h 533400"/>
                <a:gd name="connsiteX69" fmla="*/ 141580 w 533400"/>
                <a:gd name="connsiteY69" fmla="*/ 133350 h 533400"/>
                <a:gd name="connsiteX70" fmla="*/ 142875 w 533400"/>
                <a:gd name="connsiteY70" fmla="*/ 133350 h 533400"/>
                <a:gd name="connsiteX71" fmla="*/ 142875 w 533400"/>
                <a:gd name="connsiteY71" fmla="*/ 95250 h 533400"/>
                <a:gd name="connsiteX72" fmla="*/ 161925 w 533400"/>
                <a:gd name="connsiteY72" fmla="*/ 95250 h 533400"/>
                <a:gd name="connsiteX73" fmla="*/ 161925 w 533400"/>
                <a:gd name="connsiteY73" fmla="*/ 133350 h 533400"/>
                <a:gd name="connsiteX74" fmla="*/ 200025 w 533400"/>
                <a:gd name="connsiteY74" fmla="*/ 133350 h 533400"/>
                <a:gd name="connsiteX75" fmla="*/ 200025 w 533400"/>
                <a:gd name="connsiteY75" fmla="*/ 95250 h 533400"/>
                <a:gd name="connsiteX76" fmla="*/ 219075 w 533400"/>
                <a:gd name="connsiteY76" fmla="*/ 95250 h 533400"/>
                <a:gd name="connsiteX77" fmla="*/ 219075 w 533400"/>
                <a:gd name="connsiteY77" fmla="*/ 133350 h 533400"/>
                <a:gd name="connsiteX78" fmla="*/ 257175 w 533400"/>
                <a:gd name="connsiteY78" fmla="*/ 133350 h 533400"/>
                <a:gd name="connsiteX79" fmla="*/ 257175 w 533400"/>
                <a:gd name="connsiteY79" fmla="*/ 95250 h 533400"/>
                <a:gd name="connsiteX80" fmla="*/ 276225 w 533400"/>
                <a:gd name="connsiteY80" fmla="*/ 95250 h 533400"/>
                <a:gd name="connsiteX81" fmla="*/ 276225 w 533400"/>
                <a:gd name="connsiteY81" fmla="*/ 133350 h 533400"/>
                <a:gd name="connsiteX82" fmla="*/ 304800 w 533400"/>
                <a:gd name="connsiteY82" fmla="*/ 133350 h 533400"/>
                <a:gd name="connsiteX83" fmla="*/ 304800 w 533400"/>
                <a:gd name="connsiteY83" fmla="*/ 95250 h 533400"/>
                <a:gd name="connsiteX84" fmla="*/ 323850 w 533400"/>
                <a:gd name="connsiteY84" fmla="*/ 95250 h 533400"/>
                <a:gd name="connsiteX85" fmla="*/ 323850 w 533400"/>
                <a:gd name="connsiteY85" fmla="*/ 133350 h 533400"/>
                <a:gd name="connsiteX86" fmla="*/ 361950 w 533400"/>
                <a:gd name="connsiteY86" fmla="*/ 133350 h 533400"/>
                <a:gd name="connsiteX87" fmla="*/ 361950 w 533400"/>
                <a:gd name="connsiteY87" fmla="*/ 95250 h 533400"/>
                <a:gd name="connsiteX88" fmla="*/ 381000 w 533400"/>
                <a:gd name="connsiteY88" fmla="*/ 95250 h 533400"/>
                <a:gd name="connsiteX89" fmla="*/ 381000 w 533400"/>
                <a:gd name="connsiteY89" fmla="*/ 133350 h 533400"/>
                <a:gd name="connsiteX90" fmla="*/ 382295 w 533400"/>
                <a:gd name="connsiteY90" fmla="*/ 133350 h 533400"/>
                <a:gd name="connsiteX91" fmla="*/ 400050 w 533400"/>
                <a:gd name="connsiteY91" fmla="*/ 151105 h 533400"/>
                <a:gd name="connsiteX92" fmla="*/ 276225 w 533400"/>
                <a:gd name="connsiteY92" fmla="*/ 513169 h 533400"/>
                <a:gd name="connsiteX93" fmla="*/ 275044 w 533400"/>
                <a:gd name="connsiteY93" fmla="*/ 514350 h 533400"/>
                <a:gd name="connsiteX94" fmla="*/ 20231 w 533400"/>
                <a:gd name="connsiteY94" fmla="*/ 514350 h 533400"/>
                <a:gd name="connsiteX95" fmla="*/ 19050 w 533400"/>
                <a:gd name="connsiteY95" fmla="*/ 513169 h 533400"/>
                <a:gd name="connsiteX96" fmla="*/ 19050 w 533400"/>
                <a:gd name="connsiteY96" fmla="*/ 258356 h 533400"/>
                <a:gd name="connsiteX97" fmla="*/ 20231 w 533400"/>
                <a:gd name="connsiteY97" fmla="*/ 257175 h 533400"/>
                <a:gd name="connsiteX98" fmla="*/ 76200 w 533400"/>
                <a:gd name="connsiteY98" fmla="*/ 257175 h 533400"/>
                <a:gd name="connsiteX99" fmla="*/ 76200 w 533400"/>
                <a:gd name="connsiteY99" fmla="*/ 238125 h 533400"/>
                <a:gd name="connsiteX100" fmla="*/ 20231 w 533400"/>
                <a:gd name="connsiteY100" fmla="*/ 238125 h 533400"/>
                <a:gd name="connsiteX101" fmla="*/ 0 w 533400"/>
                <a:gd name="connsiteY101" fmla="*/ 258356 h 533400"/>
                <a:gd name="connsiteX102" fmla="*/ 0 w 533400"/>
                <a:gd name="connsiteY102" fmla="*/ 513169 h 533400"/>
                <a:gd name="connsiteX103" fmla="*/ 20231 w 533400"/>
                <a:gd name="connsiteY103" fmla="*/ 533400 h 533400"/>
                <a:gd name="connsiteX104" fmla="*/ 275044 w 533400"/>
                <a:gd name="connsiteY104" fmla="*/ 533400 h 533400"/>
                <a:gd name="connsiteX105" fmla="*/ 295275 w 533400"/>
                <a:gd name="connsiteY105" fmla="*/ 513169 h 533400"/>
                <a:gd name="connsiteX106" fmla="*/ 295275 w 533400"/>
                <a:gd name="connsiteY106" fmla="*/ 466725 h 533400"/>
                <a:gd name="connsiteX107" fmla="*/ 276225 w 533400"/>
                <a:gd name="connsiteY107" fmla="*/ 466725 h 533400"/>
                <a:gd name="connsiteX108" fmla="*/ 533400 w 533400"/>
                <a:gd name="connsiteY108" fmla="*/ 20231 h 533400"/>
                <a:gd name="connsiteX109" fmla="*/ 533400 w 533400"/>
                <a:gd name="connsiteY109" fmla="*/ 275044 h 533400"/>
                <a:gd name="connsiteX110" fmla="*/ 513169 w 533400"/>
                <a:gd name="connsiteY110" fmla="*/ 295275 h 533400"/>
                <a:gd name="connsiteX111" fmla="*/ 457200 w 533400"/>
                <a:gd name="connsiteY111" fmla="*/ 295275 h 533400"/>
                <a:gd name="connsiteX112" fmla="*/ 457200 w 533400"/>
                <a:gd name="connsiteY112" fmla="*/ 276225 h 533400"/>
                <a:gd name="connsiteX113" fmla="*/ 513169 w 533400"/>
                <a:gd name="connsiteY113" fmla="*/ 276225 h 533400"/>
                <a:gd name="connsiteX114" fmla="*/ 514350 w 533400"/>
                <a:gd name="connsiteY114" fmla="*/ 275044 h 533400"/>
                <a:gd name="connsiteX115" fmla="*/ 514350 w 533400"/>
                <a:gd name="connsiteY115" fmla="*/ 20231 h 533400"/>
                <a:gd name="connsiteX116" fmla="*/ 513169 w 533400"/>
                <a:gd name="connsiteY116" fmla="*/ 19050 h 533400"/>
                <a:gd name="connsiteX117" fmla="*/ 258356 w 533400"/>
                <a:gd name="connsiteY117" fmla="*/ 19050 h 533400"/>
                <a:gd name="connsiteX118" fmla="*/ 257175 w 533400"/>
                <a:gd name="connsiteY118" fmla="*/ 20231 h 533400"/>
                <a:gd name="connsiteX119" fmla="*/ 257175 w 533400"/>
                <a:gd name="connsiteY119" fmla="*/ 76200 h 533400"/>
                <a:gd name="connsiteX120" fmla="*/ 238125 w 533400"/>
                <a:gd name="connsiteY120" fmla="*/ 76200 h 533400"/>
                <a:gd name="connsiteX121" fmla="*/ 238125 w 533400"/>
                <a:gd name="connsiteY121" fmla="*/ 20231 h 533400"/>
                <a:gd name="connsiteX122" fmla="*/ 258356 w 533400"/>
                <a:gd name="connsiteY122" fmla="*/ 0 h 533400"/>
                <a:gd name="connsiteX123" fmla="*/ 513169 w 533400"/>
                <a:gd name="connsiteY123" fmla="*/ 0 h 533400"/>
                <a:gd name="connsiteX124" fmla="*/ 533400 w 533400"/>
                <a:gd name="connsiteY124" fmla="*/ 2023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33400" h="533400">
                  <a:moveTo>
                    <a:pt x="142875" y="390525"/>
                  </a:moveTo>
                  <a:lnTo>
                    <a:pt x="381000" y="390525"/>
                  </a:lnTo>
                  <a:lnTo>
                    <a:pt x="381000" y="152400"/>
                  </a:lnTo>
                  <a:lnTo>
                    <a:pt x="142875" y="152400"/>
                  </a:lnTo>
                  <a:close/>
                  <a:moveTo>
                    <a:pt x="400050" y="152400"/>
                  </a:moveTo>
                  <a:lnTo>
                    <a:pt x="438150" y="152400"/>
                  </a:lnTo>
                  <a:lnTo>
                    <a:pt x="438150" y="171450"/>
                  </a:lnTo>
                  <a:lnTo>
                    <a:pt x="400050" y="171450"/>
                  </a:lnTo>
                  <a:lnTo>
                    <a:pt x="400050" y="209550"/>
                  </a:lnTo>
                  <a:lnTo>
                    <a:pt x="438150" y="209550"/>
                  </a:lnTo>
                  <a:lnTo>
                    <a:pt x="438150" y="228600"/>
                  </a:lnTo>
                  <a:lnTo>
                    <a:pt x="400050" y="228600"/>
                  </a:lnTo>
                  <a:lnTo>
                    <a:pt x="400050" y="257175"/>
                  </a:lnTo>
                  <a:lnTo>
                    <a:pt x="438150" y="257175"/>
                  </a:lnTo>
                  <a:lnTo>
                    <a:pt x="438150" y="276225"/>
                  </a:lnTo>
                  <a:lnTo>
                    <a:pt x="400050" y="276225"/>
                  </a:lnTo>
                  <a:lnTo>
                    <a:pt x="400050" y="314325"/>
                  </a:lnTo>
                  <a:lnTo>
                    <a:pt x="438150" y="314325"/>
                  </a:lnTo>
                  <a:lnTo>
                    <a:pt x="438150" y="333375"/>
                  </a:lnTo>
                  <a:lnTo>
                    <a:pt x="400050" y="333375"/>
                  </a:lnTo>
                  <a:lnTo>
                    <a:pt x="400050" y="371475"/>
                  </a:lnTo>
                  <a:lnTo>
                    <a:pt x="438150" y="371475"/>
                  </a:lnTo>
                  <a:lnTo>
                    <a:pt x="438150" y="390525"/>
                  </a:lnTo>
                  <a:lnTo>
                    <a:pt x="400050" y="390525"/>
                  </a:lnTo>
                  <a:lnTo>
                    <a:pt x="400050" y="391820"/>
                  </a:lnTo>
                  <a:cubicBezTo>
                    <a:pt x="400050" y="401612"/>
                    <a:pt x="392087" y="409575"/>
                    <a:pt x="382295" y="409575"/>
                  </a:cubicBezTo>
                  <a:lnTo>
                    <a:pt x="381000" y="409575"/>
                  </a:lnTo>
                  <a:lnTo>
                    <a:pt x="381000" y="447675"/>
                  </a:lnTo>
                  <a:lnTo>
                    <a:pt x="361950" y="447675"/>
                  </a:lnTo>
                  <a:lnTo>
                    <a:pt x="361950" y="409575"/>
                  </a:lnTo>
                  <a:lnTo>
                    <a:pt x="323850" y="409575"/>
                  </a:lnTo>
                  <a:lnTo>
                    <a:pt x="323850" y="447675"/>
                  </a:lnTo>
                  <a:lnTo>
                    <a:pt x="304800" y="447675"/>
                  </a:lnTo>
                  <a:lnTo>
                    <a:pt x="304800" y="409575"/>
                  </a:lnTo>
                  <a:lnTo>
                    <a:pt x="276225" y="409575"/>
                  </a:lnTo>
                  <a:lnTo>
                    <a:pt x="276225" y="447675"/>
                  </a:lnTo>
                  <a:lnTo>
                    <a:pt x="257175" y="447675"/>
                  </a:lnTo>
                  <a:lnTo>
                    <a:pt x="257175" y="409575"/>
                  </a:lnTo>
                  <a:lnTo>
                    <a:pt x="219075" y="409575"/>
                  </a:lnTo>
                  <a:lnTo>
                    <a:pt x="219075" y="447675"/>
                  </a:lnTo>
                  <a:lnTo>
                    <a:pt x="200025" y="447675"/>
                  </a:lnTo>
                  <a:lnTo>
                    <a:pt x="200025" y="409575"/>
                  </a:lnTo>
                  <a:lnTo>
                    <a:pt x="161925" y="409575"/>
                  </a:lnTo>
                  <a:lnTo>
                    <a:pt x="161925" y="447675"/>
                  </a:lnTo>
                  <a:lnTo>
                    <a:pt x="142875" y="447675"/>
                  </a:lnTo>
                  <a:lnTo>
                    <a:pt x="142875" y="409575"/>
                  </a:lnTo>
                  <a:lnTo>
                    <a:pt x="141580" y="409575"/>
                  </a:lnTo>
                  <a:cubicBezTo>
                    <a:pt x="131788" y="409575"/>
                    <a:pt x="123825" y="401612"/>
                    <a:pt x="123825" y="391820"/>
                  </a:cubicBezTo>
                  <a:lnTo>
                    <a:pt x="123825" y="390525"/>
                  </a:lnTo>
                  <a:lnTo>
                    <a:pt x="95250" y="390525"/>
                  </a:lnTo>
                  <a:lnTo>
                    <a:pt x="95250" y="371475"/>
                  </a:lnTo>
                  <a:lnTo>
                    <a:pt x="123825" y="371475"/>
                  </a:lnTo>
                  <a:lnTo>
                    <a:pt x="123825" y="333375"/>
                  </a:lnTo>
                  <a:lnTo>
                    <a:pt x="95250" y="333375"/>
                  </a:lnTo>
                  <a:lnTo>
                    <a:pt x="95250" y="314325"/>
                  </a:lnTo>
                  <a:lnTo>
                    <a:pt x="123825" y="314325"/>
                  </a:lnTo>
                  <a:lnTo>
                    <a:pt x="123825" y="276225"/>
                  </a:lnTo>
                  <a:lnTo>
                    <a:pt x="95250" y="276225"/>
                  </a:lnTo>
                  <a:lnTo>
                    <a:pt x="95250" y="257175"/>
                  </a:lnTo>
                  <a:lnTo>
                    <a:pt x="123825" y="257175"/>
                  </a:lnTo>
                  <a:lnTo>
                    <a:pt x="123825" y="228600"/>
                  </a:lnTo>
                  <a:lnTo>
                    <a:pt x="95250" y="228600"/>
                  </a:lnTo>
                  <a:lnTo>
                    <a:pt x="95250" y="209550"/>
                  </a:lnTo>
                  <a:lnTo>
                    <a:pt x="123825" y="209550"/>
                  </a:lnTo>
                  <a:lnTo>
                    <a:pt x="123825" y="171450"/>
                  </a:lnTo>
                  <a:lnTo>
                    <a:pt x="95250" y="171450"/>
                  </a:lnTo>
                  <a:lnTo>
                    <a:pt x="95250" y="152400"/>
                  </a:lnTo>
                  <a:lnTo>
                    <a:pt x="123825" y="152400"/>
                  </a:lnTo>
                  <a:lnTo>
                    <a:pt x="123825" y="151105"/>
                  </a:lnTo>
                  <a:cubicBezTo>
                    <a:pt x="123825" y="141313"/>
                    <a:pt x="131788" y="133350"/>
                    <a:pt x="141580" y="133350"/>
                  </a:cubicBezTo>
                  <a:lnTo>
                    <a:pt x="142875" y="133350"/>
                  </a:lnTo>
                  <a:lnTo>
                    <a:pt x="142875" y="95250"/>
                  </a:lnTo>
                  <a:lnTo>
                    <a:pt x="161925" y="95250"/>
                  </a:lnTo>
                  <a:lnTo>
                    <a:pt x="161925" y="133350"/>
                  </a:lnTo>
                  <a:lnTo>
                    <a:pt x="200025" y="133350"/>
                  </a:lnTo>
                  <a:lnTo>
                    <a:pt x="200025" y="95250"/>
                  </a:lnTo>
                  <a:lnTo>
                    <a:pt x="219075" y="95250"/>
                  </a:lnTo>
                  <a:lnTo>
                    <a:pt x="219075" y="133350"/>
                  </a:lnTo>
                  <a:lnTo>
                    <a:pt x="257175" y="133350"/>
                  </a:lnTo>
                  <a:lnTo>
                    <a:pt x="257175" y="95250"/>
                  </a:lnTo>
                  <a:lnTo>
                    <a:pt x="276225" y="95250"/>
                  </a:lnTo>
                  <a:lnTo>
                    <a:pt x="276225" y="133350"/>
                  </a:lnTo>
                  <a:lnTo>
                    <a:pt x="304800" y="133350"/>
                  </a:lnTo>
                  <a:lnTo>
                    <a:pt x="304800" y="95250"/>
                  </a:lnTo>
                  <a:lnTo>
                    <a:pt x="323850" y="95250"/>
                  </a:lnTo>
                  <a:lnTo>
                    <a:pt x="323850" y="133350"/>
                  </a:lnTo>
                  <a:lnTo>
                    <a:pt x="361950" y="133350"/>
                  </a:lnTo>
                  <a:lnTo>
                    <a:pt x="361950" y="95250"/>
                  </a:lnTo>
                  <a:lnTo>
                    <a:pt x="381000" y="95250"/>
                  </a:lnTo>
                  <a:lnTo>
                    <a:pt x="381000" y="133350"/>
                  </a:lnTo>
                  <a:lnTo>
                    <a:pt x="382295" y="133350"/>
                  </a:lnTo>
                  <a:cubicBezTo>
                    <a:pt x="392087" y="133350"/>
                    <a:pt x="400050" y="141313"/>
                    <a:pt x="400050" y="151105"/>
                  </a:cubicBezTo>
                  <a:close/>
                  <a:moveTo>
                    <a:pt x="276225" y="513169"/>
                  </a:moveTo>
                  <a:cubicBezTo>
                    <a:pt x="276225" y="513817"/>
                    <a:pt x="275692" y="514350"/>
                    <a:pt x="275044" y="514350"/>
                  </a:cubicBezTo>
                  <a:lnTo>
                    <a:pt x="20231" y="514350"/>
                  </a:lnTo>
                  <a:cubicBezTo>
                    <a:pt x="19583" y="514350"/>
                    <a:pt x="19050" y="513817"/>
                    <a:pt x="19050" y="513169"/>
                  </a:cubicBezTo>
                  <a:lnTo>
                    <a:pt x="19050" y="258356"/>
                  </a:lnTo>
                  <a:cubicBezTo>
                    <a:pt x="19050" y="257708"/>
                    <a:pt x="19583" y="257175"/>
                    <a:pt x="20231" y="257175"/>
                  </a:cubicBezTo>
                  <a:lnTo>
                    <a:pt x="76200" y="257175"/>
                  </a:lnTo>
                  <a:lnTo>
                    <a:pt x="76200" y="238125"/>
                  </a:lnTo>
                  <a:lnTo>
                    <a:pt x="20231" y="238125"/>
                  </a:lnTo>
                  <a:cubicBezTo>
                    <a:pt x="9075" y="238125"/>
                    <a:pt x="0" y="247200"/>
                    <a:pt x="0" y="258356"/>
                  </a:cubicBezTo>
                  <a:lnTo>
                    <a:pt x="0" y="513169"/>
                  </a:lnTo>
                  <a:cubicBezTo>
                    <a:pt x="0" y="524325"/>
                    <a:pt x="9075" y="533400"/>
                    <a:pt x="20231" y="533400"/>
                  </a:cubicBezTo>
                  <a:lnTo>
                    <a:pt x="275044" y="533400"/>
                  </a:lnTo>
                  <a:cubicBezTo>
                    <a:pt x="286200" y="533400"/>
                    <a:pt x="295275" y="524325"/>
                    <a:pt x="295275" y="513169"/>
                  </a:cubicBezTo>
                  <a:lnTo>
                    <a:pt x="295275" y="466725"/>
                  </a:lnTo>
                  <a:lnTo>
                    <a:pt x="276225" y="466725"/>
                  </a:lnTo>
                  <a:close/>
                  <a:moveTo>
                    <a:pt x="533400" y="20231"/>
                  </a:moveTo>
                  <a:lnTo>
                    <a:pt x="533400" y="275044"/>
                  </a:lnTo>
                  <a:cubicBezTo>
                    <a:pt x="533400" y="286200"/>
                    <a:pt x="524325" y="295275"/>
                    <a:pt x="513169" y="295275"/>
                  </a:cubicBezTo>
                  <a:lnTo>
                    <a:pt x="457200" y="295275"/>
                  </a:lnTo>
                  <a:lnTo>
                    <a:pt x="457200" y="276225"/>
                  </a:lnTo>
                  <a:lnTo>
                    <a:pt x="513169" y="276225"/>
                  </a:lnTo>
                  <a:cubicBezTo>
                    <a:pt x="513817" y="276225"/>
                    <a:pt x="514350" y="275692"/>
                    <a:pt x="514350" y="275044"/>
                  </a:cubicBezTo>
                  <a:lnTo>
                    <a:pt x="514350" y="20231"/>
                  </a:lnTo>
                  <a:cubicBezTo>
                    <a:pt x="514350" y="19583"/>
                    <a:pt x="513817" y="19050"/>
                    <a:pt x="513169" y="19050"/>
                  </a:cubicBezTo>
                  <a:lnTo>
                    <a:pt x="258356" y="19050"/>
                  </a:lnTo>
                  <a:cubicBezTo>
                    <a:pt x="257708" y="19050"/>
                    <a:pt x="257175" y="19583"/>
                    <a:pt x="257175" y="20231"/>
                  </a:cubicBezTo>
                  <a:lnTo>
                    <a:pt x="257175" y="76200"/>
                  </a:lnTo>
                  <a:lnTo>
                    <a:pt x="238125" y="76200"/>
                  </a:lnTo>
                  <a:lnTo>
                    <a:pt x="238125" y="20231"/>
                  </a:lnTo>
                  <a:cubicBezTo>
                    <a:pt x="238125" y="9075"/>
                    <a:pt x="247200" y="0"/>
                    <a:pt x="258356" y="0"/>
                  </a:cubicBezTo>
                  <a:lnTo>
                    <a:pt x="513169" y="0"/>
                  </a:lnTo>
                  <a:cubicBezTo>
                    <a:pt x="524325" y="0"/>
                    <a:pt x="533400" y="9075"/>
                    <a:pt x="533400" y="2023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</p:grpSp>
      <p:pic>
        <p:nvPicPr>
          <p:cNvPr id="10" name="Graphic 9" descr="Users">
            <a:extLst>
              <a:ext uri="{FF2B5EF4-FFF2-40B4-BE49-F238E27FC236}">
                <a16:creationId xmlns:a16="http://schemas.microsoft.com/office/drawing/2014/main" id="{C4A04411-FC32-13ED-BE83-3143C2DB2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359" y="3624943"/>
            <a:ext cx="914400" cy="9144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1A682DD3-44D6-05C4-98E2-47E4C2429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6564" y="3666930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A27E8B-6A4D-1107-1CA5-FE690A1E2036}"/>
              </a:ext>
            </a:extLst>
          </p:cNvPr>
          <p:cNvCxnSpPr/>
          <p:nvPr/>
        </p:nvCxnSpPr>
        <p:spPr>
          <a:xfrm>
            <a:off x="3890866" y="3881534"/>
            <a:ext cx="3237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653488-0B35-D79A-B79E-233BFFC99D60}"/>
              </a:ext>
            </a:extLst>
          </p:cNvPr>
          <p:cNvSpPr txBox="1"/>
          <p:nvPr/>
        </p:nvSpPr>
        <p:spPr>
          <a:xfrm>
            <a:off x="10217415" y="3979511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(8080)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D7E9C-2435-2EFA-6F5D-D5D7E4C3B38B}"/>
              </a:ext>
            </a:extLst>
          </p:cNvPr>
          <p:cNvSpPr txBox="1"/>
          <p:nvPr/>
        </p:nvSpPr>
        <p:spPr>
          <a:xfrm>
            <a:off x="8554248" y="4539343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480AC-D7EB-1EE3-0347-297593253CF2}"/>
              </a:ext>
            </a:extLst>
          </p:cNvPr>
          <p:cNvSpPr txBox="1"/>
          <p:nvPr/>
        </p:nvSpPr>
        <p:spPr>
          <a:xfrm>
            <a:off x="5065438" y="3438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A8FE38-81A3-1464-C76B-9C2B3B78DC4F}"/>
              </a:ext>
            </a:extLst>
          </p:cNvPr>
          <p:cNvCxnSpPr>
            <a:cxnSpLocks/>
          </p:cNvCxnSpPr>
          <p:nvPr/>
        </p:nvCxnSpPr>
        <p:spPr>
          <a:xfrm flipH="1">
            <a:off x="3890866" y="4181671"/>
            <a:ext cx="315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975EC0-7016-AB59-06B4-A2A991587DDA}"/>
              </a:ext>
            </a:extLst>
          </p:cNvPr>
          <p:cNvSpPr txBox="1"/>
          <p:nvPr/>
        </p:nvSpPr>
        <p:spPr>
          <a:xfrm>
            <a:off x="5110065" y="4223664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8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C6E5-10CC-6AC8-9A94-E773D128D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7AE2-336A-DCBB-F388-D9F1CB4F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Deployment on AWS EC2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D5C52D-29E0-6A4B-D139-20DBD2B560CC}"/>
              </a:ext>
            </a:extLst>
          </p:cNvPr>
          <p:cNvSpPr/>
          <p:nvPr/>
        </p:nvSpPr>
        <p:spPr>
          <a:xfrm>
            <a:off x="2920482" y="3209730"/>
            <a:ext cx="2253778" cy="1959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aphic 5">
            <a:extLst>
              <a:ext uri="{FF2B5EF4-FFF2-40B4-BE49-F238E27FC236}">
                <a16:creationId xmlns:a16="http://schemas.microsoft.com/office/drawing/2014/main" id="{C4B115D0-A9F2-C3F0-3B42-DE9722A92D36}"/>
              </a:ext>
            </a:extLst>
          </p:cNvPr>
          <p:cNvGrpSpPr/>
          <p:nvPr/>
        </p:nvGrpSpPr>
        <p:grpSpPr>
          <a:xfrm>
            <a:off x="2477278" y="3766457"/>
            <a:ext cx="762000" cy="762000"/>
            <a:chOff x="2987675" y="1182688"/>
            <a:chExt cx="762000" cy="76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33876D-D88A-1348-0816-A072ACBAD1D1}"/>
                </a:ext>
              </a:extLst>
            </p:cNvPr>
            <p:cNvSpPr/>
            <p:nvPr/>
          </p:nvSpPr>
          <p:spPr>
            <a:xfrm>
              <a:off x="2987675" y="1182688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rgbClr val="C8511B"/>
                </a:gs>
                <a:gs pos="50000">
                  <a:srgbClr val="E3750D"/>
                </a:gs>
                <a:gs pos="100000">
                  <a:srgbClr val="FF9900"/>
                </a:gs>
              </a:gsLst>
              <a:lin ang="18900000" scaled="1"/>
            </a:gradFill>
            <a:ln w="76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F71082-9D92-C211-5B8F-D7694A07489B}"/>
                </a:ext>
              </a:extLst>
            </p:cNvPr>
            <p:cNvSpPr/>
            <p:nvPr/>
          </p:nvSpPr>
          <p:spPr>
            <a:xfrm>
              <a:off x="3101975" y="1296988"/>
              <a:ext cx="533400" cy="533400"/>
            </a:xfrm>
            <a:custGeom>
              <a:avLst/>
              <a:gdLst>
                <a:gd name="connsiteX0" fmla="*/ 142875 w 533400"/>
                <a:gd name="connsiteY0" fmla="*/ 390525 h 533400"/>
                <a:gd name="connsiteX1" fmla="*/ 381000 w 533400"/>
                <a:gd name="connsiteY1" fmla="*/ 390525 h 533400"/>
                <a:gd name="connsiteX2" fmla="*/ 381000 w 533400"/>
                <a:gd name="connsiteY2" fmla="*/ 152400 h 533400"/>
                <a:gd name="connsiteX3" fmla="*/ 142875 w 533400"/>
                <a:gd name="connsiteY3" fmla="*/ 152400 h 533400"/>
                <a:gd name="connsiteX4" fmla="*/ 400050 w 533400"/>
                <a:gd name="connsiteY4" fmla="*/ 152400 h 533400"/>
                <a:gd name="connsiteX5" fmla="*/ 438150 w 533400"/>
                <a:gd name="connsiteY5" fmla="*/ 152400 h 533400"/>
                <a:gd name="connsiteX6" fmla="*/ 438150 w 533400"/>
                <a:gd name="connsiteY6" fmla="*/ 171450 h 533400"/>
                <a:gd name="connsiteX7" fmla="*/ 400050 w 533400"/>
                <a:gd name="connsiteY7" fmla="*/ 171450 h 533400"/>
                <a:gd name="connsiteX8" fmla="*/ 400050 w 533400"/>
                <a:gd name="connsiteY8" fmla="*/ 209550 h 533400"/>
                <a:gd name="connsiteX9" fmla="*/ 438150 w 533400"/>
                <a:gd name="connsiteY9" fmla="*/ 209550 h 533400"/>
                <a:gd name="connsiteX10" fmla="*/ 438150 w 533400"/>
                <a:gd name="connsiteY10" fmla="*/ 228600 h 533400"/>
                <a:gd name="connsiteX11" fmla="*/ 400050 w 533400"/>
                <a:gd name="connsiteY11" fmla="*/ 228600 h 533400"/>
                <a:gd name="connsiteX12" fmla="*/ 400050 w 533400"/>
                <a:gd name="connsiteY12" fmla="*/ 257175 h 533400"/>
                <a:gd name="connsiteX13" fmla="*/ 438150 w 533400"/>
                <a:gd name="connsiteY13" fmla="*/ 257175 h 533400"/>
                <a:gd name="connsiteX14" fmla="*/ 438150 w 533400"/>
                <a:gd name="connsiteY14" fmla="*/ 276225 h 533400"/>
                <a:gd name="connsiteX15" fmla="*/ 400050 w 533400"/>
                <a:gd name="connsiteY15" fmla="*/ 276225 h 533400"/>
                <a:gd name="connsiteX16" fmla="*/ 400050 w 533400"/>
                <a:gd name="connsiteY16" fmla="*/ 314325 h 533400"/>
                <a:gd name="connsiteX17" fmla="*/ 438150 w 533400"/>
                <a:gd name="connsiteY17" fmla="*/ 314325 h 533400"/>
                <a:gd name="connsiteX18" fmla="*/ 438150 w 533400"/>
                <a:gd name="connsiteY18" fmla="*/ 333375 h 533400"/>
                <a:gd name="connsiteX19" fmla="*/ 400050 w 533400"/>
                <a:gd name="connsiteY19" fmla="*/ 333375 h 533400"/>
                <a:gd name="connsiteX20" fmla="*/ 400050 w 533400"/>
                <a:gd name="connsiteY20" fmla="*/ 371475 h 533400"/>
                <a:gd name="connsiteX21" fmla="*/ 438150 w 533400"/>
                <a:gd name="connsiteY21" fmla="*/ 371475 h 533400"/>
                <a:gd name="connsiteX22" fmla="*/ 438150 w 533400"/>
                <a:gd name="connsiteY22" fmla="*/ 390525 h 533400"/>
                <a:gd name="connsiteX23" fmla="*/ 400050 w 533400"/>
                <a:gd name="connsiteY23" fmla="*/ 390525 h 533400"/>
                <a:gd name="connsiteX24" fmla="*/ 400050 w 533400"/>
                <a:gd name="connsiteY24" fmla="*/ 391820 h 533400"/>
                <a:gd name="connsiteX25" fmla="*/ 382295 w 533400"/>
                <a:gd name="connsiteY25" fmla="*/ 409575 h 533400"/>
                <a:gd name="connsiteX26" fmla="*/ 381000 w 533400"/>
                <a:gd name="connsiteY26" fmla="*/ 409575 h 533400"/>
                <a:gd name="connsiteX27" fmla="*/ 381000 w 533400"/>
                <a:gd name="connsiteY27" fmla="*/ 447675 h 533400"/>
                <a:gd name="connsiteX28" fmla="*/ 361950 w 533400"/>
                <a:gd name="connsiteY28" fmla="*/ 447675 h 533400"/>
                <a:gd name="connsiteX29" fmla="*/ 361950 w 533400"/>
                <a:gd name="connsiteY29" fmla="*/ 409575 h 533400"/>
                <a:gd name="connsiteX30" fmla="*/ 323850 w 533400"/>
                <a:gd name="connsiteY30" fmla="*/ 409575 h 533400"/>
                <a:gd name="connsiteX31" fmla="*/ 323850 w 533400"/>
                <a:gd name="connsiteY31" fmla="*/ 447675 h 533400"/>
                <a:gd name="connsiteX32" fmla="*/ 304800 w 533400"/>
                <a:gd name="connsiteY32" fmla="*/ 447675 h 533400"/>
                <a:gd name="connsiteX33" fmla="*/ 304800 w 533400"/>
                <a:gd name="connsiteY33" fmla="*/ 409575 h 533400"/>
                <a:gd name="connsiteX34" fmla="*/ 276225 w 533400"/>
                <a:gd name="connsiteY34" fmla="*/ 409575 h 533400"/>
                <a:gd name="connsiteX35" fmla="*/ 276225 w 533400"/>
                <a:gd name="connsiteY35" fmla="*/ 447675 h 533400"/>
                <a:gd name="connsiteX36" fmla="*/ 257175 w 533400"/>
                <a:gd name="connsiteY36" fmla="*/ 447675 h 533400"/>
                <a:gd name="connsiteX37" fmla="*/ 257175 w 533400"/>
                <a:gd name="connsiteY37" fmla="*/ 409575 h 533400"/>
                <a:gd name="connsiteX38" fmla="*/ 219075 w 533400"/>
                <a:gd name="connsiteY38" fmla="*/ 409575 h 533400"/>
                <a:gd name="connsiteX39" fmla="*/ 219075 w 533400"/>
                <a:gd name="connsiteY39" fmla="*/ 447675 h 533400"/>
                <a:gd name="connsiteX40" fmla="*/ 200025 w 533400"/>
                <a:gd name="connsiteY40" fmla="*/ 447675 h 533400"/>
                <a:gd name="connsiteX41" fmla="*/ 200025 w 533400"/>
                <a:gd name="connsiteY41" fmla="*/ 409575 h 533400"/>
                <a:gd name="connsiteX42" fmla="*/ 161925 w 533400"/>
                <a:gd name="connsiteY42" fmla="*/ 409575 h 533400"/>
                <a:gd name="connsiteX43" fmla="*/ 161925 w 533400"/>
                <a:gd name="connsiteY43" fmla="*/ 447675 h 533400"/>
                <a:gd name="connsiteX44" fmla="*/ 142875 w 533400"/>
                <a:gd name="connsiteY44" fmla="*/ 447675 h 533400"/>
                <a:gd name="connsiteX45" fmla="*/ 142875 w 533400"/>
                <a:gd name="connsiteY45" fmla="*/ 409575 h 533400"/>
                <a:gd name="connsiteX46" fmla="*/ 141580 w 533400"/>
                <a:gd name="connsiteY46" fmla="*/ 409575 h 533400"/>
                <a:gd name="connsiteX47" fmla="*/ 123825 w 533400"/>
                <a:gd name="connsiteY47" fmla="*/ 391820 h 533400"/>
                <a:gd name="connsiteX48" fmla="*/ 123825 w 533400"/>
                <a:gd name="connsiteY48" fmla="*/ 390525 h 533400"/>
                <a:gd name="connsiteX49" fmla="*/ 95250 w 533400"/>
                <a:gd name="connsiteY49" fmla="*/ 390525 h 533400"/>
                <a:gd name="connsiteX50" fmla="*/ 95250 w 533400"/>
                <a:gd name="connsiteY50" fmla="*/ 371475 h 533400"/>
                <a:gd name="connsiteX51" fmla="*/ 123825 w 533400"/>
                <a:gd name="connsiteY51" fmla="*/ 371475 h 533400"/>
                <a:gd name="connsiteX52" fmla="*/ 123825 w 533400"/>
                <a:gd name="connsiteY52" fmla="*/ 333375 h 533400"/>
                <a:gd name="connsiteX53" fmla="*/ 95250 w 533400"/>
                <a:gd name="connsiteY53" fmla="*/ 333375 h 533400"/>
                <a:gd name="connsiteX54" fmla="*/ 95250 w 533400"/>
                <a:gd name="connsiteY54" fmla="*/ 314325 h 533400"/>
                <a:gd name="connsiteX55" fmla="*/ 123825 w 533400"/>
                <a:gd name="connsiteY55" fmla="*/ 314325 h 533400"/>
                <a:gd name="connsiteX56" fmla="*/ 123825 w 533400"/>
                <a:gd name="connsiteY56" fmla="*/ 276225 h 533400"/>
                <a:gd name="connsiteX57" fmla="*/ 95250 w 533400"/>
                <a:gd name="connsiteY57" fmla="*/ 276225 h 533400"/>
                <a:gd name="connsiteX58" fmla="*/ 95250 w 533400"/>
                <a:gd name="connsiteY58" fmla="*/ 257175 h 533400"/>
                <a:gd name="connsiteX59" fmla="*/ 123825 w 533400"/>
                <a:gd name="connsiteY59" fmla="*/ 257175 h 533400"/>
                <a:gd name="connsiteX60" fmla="*/ 123825 w 533400"/>
                <a:gd name="connsiteY60" fmla="*/ 228600 h 533400"/>
                <a:gd name="connsiteX61" fmla="*/ 95250 w 533400"/>
                <a:gd name="connsiteY61" fmla="*/ 228600 h 533400"/>
                <a:gd name="connsiteX62" fmla="*/ 95250 w 533400"/>
                <a:gd name="connsiteY62" fmla="*/ 209550 h 533400"/>
                <a:gd name="connsiteX63" fmla="*/ 123825 w 533400"/>
                <a:gd name="connsiteY63" fmla="*/ 209550 h 533400"/>
                <a:gd name="connsiteX64" fmla="*/ 123825 w 533400"/>
                <a:gd name="connsiteY64" fmla="*/ 171450 h 533400"/>
                <a:gd name="connsiteX65" fmla="*/ 95250 w 533400"/>
                <a:gd name="connsiteY65" fmla="*/ 171450 h 533400"/>
                <a:gd name="connsiteX66" fmla="*/ 95250 w 533400"/>
                <a:gd name="connsiteY66" fmla="*/ 152400 h 533400"/>
                <a:gd name="connsiteX67" fmla="*/ 123825 w 533400"/>
                <a:gd name="connsiteY67" fmla="*/ 152400 h 533400"/>
                <a:gd name="connsiteX68" fmla="*/ 123825 w 533400"/>
                <a:gd name="connsiteY68" fmla="*/ 151105 h 533400"/>
                <a:gd name="connsiteX69" fmla="*/ 141580 w 533400"/>
                <a:gd name="connsiteY69" fmla="*/ 133350 h 533400"/>
                <a:gd name="connsiteX70" fmla="*/ 142875 w 533400"/>
                <a:gd name="connsiteY70" fmla="*/ 133350 h 533400"/>
                <a:gd name="connsiteX71" fmla="*/ 142875 w 533400"/>
                <a:gd name="connsiteY71" fmla="*/ 95250 h 533400"/>
                <a:gd name="connsiteX72" fmla="*/ 161925 w 533400"/>
                <a:gd name="connsiteY72" fmla="*/ 95250 h 533400"/>
                <a:gd name="connsiteX73" fmla="*/ 161925 w 533400"/>
                <a:gd name="connsiteY73" fmla="*/ 133350 h 533400"/>
                <a:gd name="connsiteX74" fmla="*/ 200025 w 533400"/>
                <a:gd name="connsiteY74" fmla="*/ 133350 h 533400"/>
                <a:gd name="connsiteX75" fmla="*/ 200025 w 533400"/>
                <a:gd name="connsiteY75" fmla="*/ 95250 h 533400"/>
                <a:gd name="connsiteX76" fmla="*/ 219075 w 533400"/>
                <a:gd name="connsiteY76" fmla="*/ 95250 h 533400"/>
                <a:gd name="connsiteX77" fmla="*/ 219075 w 533400"/>
                <a:gd name="connsiteY77" fmla="*/ 133350 h 533400"/>
                <a:gd name="connsiteX78" fmla="*/ 257175 w 533400"/>
                <a:gd name="connsiteY78" fmla="*/ 133350 h 533400"/>
                <a:gd name="connsiteX79" fmla="*/ 257175 w 533400"/>
                <a:gd name="connsiteY79" fmla="*/ 95250 h 533400"/>
                <a:gd name="connsiteX80" fmla="*/ 276225 w 533400"/>
                <a:gd name="connsiteY80" fmla="*/ 95250 h 533400"/>
                <a:gd name="connsiteX81" fmla="*/ 276225 w 533400"/>
                <a:gd name="connsiteY81" fmla="*/ 133350 h 533400"/>
                <a:gd name="connsiteX82" fmla="*/ 304800 w 533400"/>
                <a:gd name="connsiteY82" fmla="*/ 133350 h 533400"/>
                <a:gd name="connsiteX83" fmla="*/ 304800 w 533400"/>
                <a:gd name="connsiteY83" fmla="*/ 95250 h 533400"/>
                <a:gd name="connsiteX84" fmla="*/ 323850 w 533400"/>
                <a:gd name="connsiteY84" fmla="*/ 95250 h 533400"/>
                <a:gd name="connsiteX85" fmla="*/ 323850 w 533400"/>
                <a:gd name="connsiteY85" fmla="*/ 133350 h 533400"/>
                <a:gd name="connsiteX86" fmla="*/ 361950 w 533400"/>
                <a:gd name="connsiteY86" fmla="*/ 133350 h 533400"/>
                <a:gd name="connsiteX87" fmla="*/ 361950 w 533400"/>
                <a:gd name="connsiteY87" fmla="*/ 95250 h 533400"/>
                <a:gd name="connsiteX88" fmla="*/ 381000 w 533400"/>
                <a:gd name="connsiteY88" fmla="*/ 95250 h 533400"/>
                <a:gd name="connsiteX89" fmla="*/ 381000 w 533400"/>
                <a:gd name="connsiteY89" fmla="*/ 133350 h 533400"/>
                <a:gd name="connsiteX90" fmla="*/ 382295 w 533400"/>
                <a:gd name="connsiteY90" fmla="*/ 133350 h 533400"/>
                <a:gd name="connsiteX91" fmla="*/ 400050 w 533400"/>
                <a:gd name="connsiteY91" fmla="*/ 151105 h 533400"/>
                <a:gd name="connsiteX92" fmla="*/ 276225 w 533400"/>
                <a:gd name="connsiteY92" fmla="*/ 513169 h 533400"/>
                <a:gd name="connsiteX93" fmla="*/ 275044 w 533400"/>
                <a:gd name="connsiteY93" fmla="*/ 514350 h 533400"/>
                <a:gd name="connsiteX94" fmla="*/ 20231 w 533400"/>
                <a:gd name="connsiteY94" fmla="*/ 514350 h 533400"/>
                <a:gd name="connsiteX95" fmla="*/ 19050 w 533400"/>
                <a:gd name="connsiteY95" fmla="*/ 513169 h 533400"/>
                <a:gd name="connsiteX96" fmla="*/ 19050 w 533400"/>
                <a:gd name="connsiteY96" fmla="*/ 258356 h 533400"/>
                <a:gd name="connsiteX97" fmla="*/ 20231 w 533400"/>
                <a:gd name="connsiteY97" fmla="*/ 257175 h 533400"/>
                <a:gd name="connsiteX98" fmla="*/ 76200 w 533400"/>
                <a:gd name="connsiteY98" fmla="*/ 257175 h 533400"/>
                <a:gd name="connsiteX99" fmla="*/ 76200 w 533400"/>
                <a:gd name="connsiteY99" fmla="*/ 238125 h 533400"/>
                <a:gd name="connsiteX100" fmla="*/ 20231 w 533400"/>
                <a:gd name="connsiteY100" fmla="*/ 238125 h 533400"/>
                <a:gd name="connsiteX101" fmla="*/ 0 w 533400"/>
                <a:gd name="connsiteY101" fmla="*/ 258356 h 533400"/>
                <a:gd name="connsiteX102" fmla="*/ 0 w 533400"/>
                <a:gd name="connsiteY102" fmla="*/ 513169 h 533400"/>
                <a:gd name="connsiteX103" fmla="*/ 20231 w 533400"/>
                <a:gd name="connsiteY103" fmla="*/ 533400 h 533400"/>
                <a:gd name="connsiteX104" fmla="*/ 275044 w 533400"/>
                <a:gd name="connsiteY104" fmla="*/ 533400 h 533400"/>
                <a:gd name="connsiteX105" fmla="*/ 295275 w 533400"/>
                <a:gd name="connsiteY105" fmla="*/ 513169 h 533400"/>
                <a:gd name="connsiteX106" fmla="*/ 295275 w 533400"/>
                <a:gd name="connsiteY106" fmla="*/ 466725 h 533400"/>
                <a:gd name="connsiteX107" fmla="*/ 276225 w 533400"/>
                <a:gd name="connsiteY107" fmla="*/ 466725 h 533400"/>
                <a:gd name="connsiteX108" fmla="*/ 533400 w 533400"/>
                <a:gd name="connsiteY108" fmla="*/ 20231 h 533400"/>
                <a:gd name="connsiteX109" fmla="*/ 533400 w 533400"/>
                <a:gd name="connsiteY109" fmla="*/ 275044 h 533400"/>
                <a:gd name="connsiteX110" fmla="*/ 513169 w 533400"/>
                <a:gd name="connsiteY110" fmla="*/ 295275 h 533400"/>
                <a:gd name="connsiteX111" fmla="*/ 457200 w 533400"/>
                <a:gd name="connsiteY111" fmla="*/ 295275 h 533400"/>
                <a:gd name="connsiteX112" fmla="*/ 457200 w 533400"/>
                <a:gd name="connsiteY112" fmla="*/ 276225 h 533400"/>
                <a:gd name="connsiteX113" fmla="*/ 513169 w 533400"/>
                <a:gd name="connsiteY113" fmla="*/ 276225 h 533400"/>
                <a:gd name="connsiteX114" fmla="*/ 514350 w 533400"/>
                <a:gd name="connsiteY114" fmla="*/ 275044 h 533400"/>
                <a:gd name="connsiteX115" fmla="*/ 514350 w 533400"/>
                <a:gd name="connsiteY115" fmla="*/ 20231 h 533400"/>
                <a:gd name="connsiteX116" fmla="*/ 513169 w 533400"/>
                <a:gd name="connsiteY116" fmla="*/ 19050 h 533400"/>
                <a:gd name="connsiteX117" fmla="*/ 258356 w 533400"/>
                <a:gd name="connsiteY117" fmla="*/ 19050 h 533400"/>
                <a:gd name="connsiteX118" fmla="*/ 257175 w 533400"/>
                <a:gd name="connsiteY118" fmla="*/ 20231 h 533400"/>
                <a:gd name="connsiteX119" fmla="*/ 257175 w 533400"/>
                <a:gd name="connsiteY119" fmla="*/ 76200 h 533400"/>
                <a:gd name="connsiteX120" fmla="*/ 238125 w 533400"/>
                <a:gd name="connsiteY120" fmla="*/ 76200 h 533400"/>
                <a:gd name="connsiteX121" fmla="*/ 238125 w 533400"/>
                <a:gd name="connsiteY121" fmla="*/ 20231 h 533400"/>
                <a:gd name="connsiteX122" fmla="*/ 258356 w 533400"/>
                <a:gd name="connsiteY122" fmla="*/ 0 h 533400"/>
                <a:gd name="connsiteX123" fmla="*/ 513169 w 533400"/>
                <a:gd name="connsiteY123" fmla="*/ 0 h 533400"/>
                <a:gd name="connsiteX124" fmla="*/ 533400 w 533400"/>
                <a:gd name="connsiteY124" fmla="*/ 2023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33400" h="533400">
                  <a:moveTo>
                    <a:pt x="142875" y="390525"/>
                  </a:moveTo>
                  <a:lnTo>
                    <a:pt x="381000" y="390525"/>
                  </a:lnTo>
                  <a:lnTo>
                    <a:pt x="381000" y="152400"/>
                  </a:lnTo>
                  <a:lnTo>
                    <a:pt x="142875" y="152400"/>
                  </a:lnTo>
                  <a:close/>
                  <a:moveTo>
                    <a:pt x="400050" y="152400"/>
                  </a:moveTo>
                  <a:lnTo>
                    <a:pt x="438150" y="152400"/>
                  </a:lnTo>
                  <a:lnTo>
                    <a:pt x="438150" y="171450"/>
                  </a:lnTo>
                  <a:lnTo>
                    <a:pt x="400050" y="171450"/>
                  </a:lnTo>
                  <a:lnTo>
                    <a:pt x="400050" y="209550"/>
                  </a:lnTo>
                  <a:lnTo>
                    <a:pt x="438150" y="209550"/>
                  </a:lnTo>
                  <a:lnTo>
                    <a:pt x="438150" y="228600"/>
                  </a:lnTo>
                  <a:lnTo>
                    <a:pt x="400050" y="228600"/>
                  </a:lnTo>
                  <a:lnTo>
                    <a:pt x="400050" y="257175"/>
                  </a:lnTo>
                  <a:lnTo>
                    <a:pt x="438150" y="257175"/>
                  </a:lnTo>
                  <a:lnTo>
                    <a:pt x="438150" y="276225"/>
                  </a:lnTo>
                  <a:lnTo>
                    <a:pt x="400050" y="276225"/>
                  </a:lnTo>
                  <a:lnTo>
                    <a:pt x="400050" y="314325"/>
                  </a:lnTo>
                  <a:lnTo>
                    <a:pt x="438150" y="314325"/>
                  </a:lnTo>
                  <a:lnTo>
                    <a:pt x="438150" y="333375"/>
                  </a:lnTo>
                  <a:lnTo>
                    <a:pt x="400050" y="333375"/>
                  </a:lnTo>
                  <a:lnTo>
                    <a:pt x="400050" y="371475"/>
                  </a:lnTo>
                  <a:lnTo>
                    <a:pt x="438150" y="371475"/>
                  </a:lnTo>
                  <a:lnTo>
                    <a:pt x="438150" y="390525"/>
                  </a:lnTo>
                  <a:lnTo>
                    <a:pt x="400050" y="390525"/>
                  </a:lnTo>
                  <a:lnTo>
                    <a:pt x="400050" y="391820"/>
                  </a:lnTo>
                  <a:cubicBezTo>
                    <a:pt x="400050" y="401612"/>
                    <a:pt x="392087" y="409575"/>
                    <a:pt x="382295" y="409575"/>
                  </a:cubicBezTo>
                  <a:lnTo>
                    <a:pt x="381000" y="409575"/>
                  </a:lnTo>
                  <a:lnTo>
                    <a:pt x="381000" y="447675"/>
                  </a:lnTo>
                  <a:lnTo>
                    <a:pt x="361950" y="447675"/>
                  </a:lnTo>
                  <a:lnTo>
                    <a:pt x="361950" y="409575"/>
                  </a:lnTo>
                  <a:lnTo>
                    <a:pt x="323850" y="409575"/>
                  </a:lnTo>
                  <a:lnTo>
                    <a:pt x="323850" y="447675"/>
                  </a:lnTo>
                  <a:lnTo>
                    <a:pt x="304800" y="447675"/>
                  </a:lnTo>
                  <a:lnTo>
                    <a:pt x="304800" y="409575"/>
                  </a:lnTo>
                  <a:lnTo>
                    <a:pt x="276225" y="409575"/>
                  </a:lnTo>
                  <a:lnTo>
                    <a:pt x="276225" y="447675"/>
                  </a:lnTo>
                  <a:lnTo>
                    <a:pt x="257175" y="447675"/>
                  </a:lnTo>
                  <a:lnTo>
                    <a:pt x="257175" y="409575"/>
                  </a:lnTo>
                  <a:lnTo>
                    <a:pt x="219075" y="409575"/>
                  </a:lnTo>
                  <a:lnTo>
                    <a:pt x="219075" y="447675"/>
                  </a:lnTo>
                  <a:lnTo>
                    <a:pt x="200025" y="447675"/>
                  </a:lnTo>
                  <a:lnTo>
                    <a:pt x="200025" y="409575"/>
                  </a:lnTo>
                  <a:lnTo>
                    <a:pt x="161925" y="409575"/>
                  </a:lnTo>
                  <a:lnTo>
                    <a:pt x="161925" y="447675"/>
                  </a:lnTo>
                  <a:lnTo>
                    <a:pt x="142875" y="447675"/>
                  </a:lnTo>
                  <a:lnTo>
                    <a:pt x="142875" y="409575"/>
                  </a:lnTo>
                  <a:lnTo>
                    <a:pt x="141580" y="409575"/>
                  </a:lnTo>
                  <a:cubicBezTo>
                    <a:pt x="131788" y="409575"/>
                    <a:pt x="123825" y="401612"/>
                    <a:pt x="123825" y="391820"/>
                  </a:cubicBezTo>
                  <a:lnTo>
                    <a:pt x="123825" y="390525"/>
                  </a:lnTo>
                  <a:lnTo>
                    <a:pt x="95250" y="390525"/>
                  </a:lnTo>
                  <a:lnTo>
                    <a:pt x="95250" y="371475"/>
                  </a:lnTo>
                  <a:lnTo>
                    <a:pt x="123825" y="371475"/>
                  </a:lnTo>
                  <a:lnTo>
                    <a:pt x="123825" y="333375"/>
                  </a:lnTo>
                  <a:lnTo>
                    <a:pt x="95250" y="333375"/>
                  </a:lnTo>
                  <a:lnTo>
                    <a:pt x="95250" y="314325"/>
                  </a:lnTo>
                  <a:lnTo>
                    <a:pt x="123825" y="314325"/>
                  </a:lnTo>
                  <a:lnTo>
                    <a:pt x="123825" y="276225"/>
                  </a:lnTo>
                  <a:lnTo>
                    <a:pt x="95250" y="276225"/>
                  </a:lnTo>
                  <a:lnTo>
                    <a:pt x="95250" y="257175"/>
                  </a:lnTo>
                  <a:lnTo>
                    <a:pt x="123825" y="257175"/>
                  </a:lnTo>
                  <a:lnTo>
                    <a:pt x="123825" y="228600"/>
                  </a:lnTo>
                  <a:lnTo>
                    <a:pt x="95250" y="228600"/>
                  </a:lnTo>
                  <a:lnTo>
                    <a:pt x="95250" y="209550"/>
                  </a:lnTo>
                  <a:lnTo>
                    <a:pt x="123825" y="209550"/>
                  </a:lnTo>
                  <a:lnTo>
                    <a:pt x="123825" y="171450"/>
                  </a:lnTo>
                  <a:lnTo>
                    <a:pt x="95250" y="171450"/>
                  </a:lnTo>
                  <a:lnTo>
                    <a:pt x="95250" y="152400"/>
                  </a:lnTo>
                  <a:lnTo>
                    <a:pt x="123825" y="152400"/>
                  </a:lnTo>
                  <a:lnTo>
                    <a:pt x="123825" y="151105"/>
                  </a:lnTo>
                  <a:cubicBezTo>
                    <a:pt x="123825" y="141313"/>
                    <a:pt x="131788" y="133350"/>
                    <a:pt x="141580" y="133350"/>
                  </a:cubicBezTo>
                  <a:lnTo>
                    <a:pt x="142875" y="133350"/>
                  </a:lnTo>
                  <a:lnTo>
                    <a:pt x="142875" y="95250"/>
                  </a:lnTo>
                  <a:lnTo>
                    <a:pt x="161925" y="95250"/>
                  </a:lnTo>
                  <a:lnTo>
                    <a:pt x="161925" y="133350"/>
                  </a:lnTo>
                  <a:lnTo>
                    <a:pt x="200025" y="133350"/>
                  </a:lnTo>
                  <a:lnTo>
                    <a:pt x="200025" y="95250"/>
                  </a:lnTo>
                  <a:lnTo>
                    <a:pt x="219075" y="95250"/>
                  </a:lnTo>
                  <a:lnTo>
                    <a:pt x="219075" y="133350"/>
                  </a:lnTo>
                  <a:lnTo>
                    <a:pt x="257175" y="133350"/>
                  </a:lnTo>
                  <a:lnTo>
                    <a:pt x="257175" y="95250"/>
                  </a:lnTo>
                  <a:lnTo>
                    <a:pt x="276225" y="95250"/>
                  </a:lnTo>
                  <a:lnTo>
                    <a:pt x="276225" y="133350"/>
                  </a:lnTo>
                  <a:lnTo>
                    <a:pt x="304800" y="133350"/>
                  </a:lnTo>
                  <a:lnTo>
                    <a:pt x="304800" y="95250"/>
                  </a:lnTo>
                  <a:lnTo>
                    <a:pt x="323850" y="95250"/>
                  </a:lnTo>
                  <a:lnTo>
                    <a:pt x="323850" y="133350"/>
                  </a:lnTo>
                  <a:lnTo>
                    <a:pt x="361950" y="133350"/>
                  </a:lnTo>
                  <a:lnTo>
                    <a:pt x="361950" y="95250"/>
                  </a:lnTo>
                  <a:lnTo>
                    <a:pt x="381000" y="95250"/>
                  </a:lnTo>
                  <a:lnTo>
                    <a:pt x="381000" y="133350"/>
                  </a:lnTo>
                  <a:lnTo>
                    <a:pt x="382295" y="133350"/>
                  </a:lnTo>
                  <a:cubicBezTo>
                    <a:pt x="392087" y="133350"/>
                    <a:pt x="400050" y="141313"/>
                    <a:pt x="400050" y="151105"/>
                  </a:cubicBezTo>
                  <a:close/>
                  <a:moveTo>
                    <a:pt x="276225" y="513169"/>
                  </a:moveTo>
                  <a:cubicBezTo>
                    <a:pt x="276225" y="513817"/>
                    <a:pt x="275692" y="514350"/>
                    <a:pt x="275044" y="514350"/>
                  </a:cubicBezTo>
                  <a:lnTo>
                    <a:pt x="20231" y="514350"/>
                  </a:lnTo>
                  <a:cubicBezTo>
                    <a:pt x="19583" y="514350"/>
                    <a:pt x="19050" y="513817"/>
                    <a:pt x="19050" y="513169"/>
                  </a:cubicBezTo>
                  <a:lnTo>
                    <a:pt x="19050" y="258356"/>
                  </a:lnTo>
                  <a:cubicBezTo>
                    <a:pt x="19050" y="257708"/>
                    <a:pt x="19583" y="257175"/>
                    <a:pt x="20231" y="257175"/>
                  </a:cubicBezTo>
                  <a:lnTo>
                    <a:pt x="76200" y="257175"/>
                  </a:lnTo>
                  <a:lnTo>
                    <a:pt x="76200" y="238125"/>
                  </a:lnTo>
                  <a:lnTo>
                    <a:pt x="20231" y="238125"/>
                  </a:lnTo>
                  <a:cubicBezTo>
                    <a:pt x="9075" y="238125"/>
                    <a:pt x="0" y="247200"/>
                    <a:pt x="0" y="258356"/>
                  </a:cubicBezTo>
                  <a:lnTo>
                    <a:pt x="0" y="513169"/>
                  </a:lnTo>
                  <a:cubicBezTo>
                    <a:pt x="0" y="524325"/>
                    <a:pt x="9075" y="533400"/>
                    <a:pt x="20231" y="533400"/>
                  </a:cubicBezTo>
                  <a:lnTo>
                    <a:pt x="275044" y="533400"/>
                  </a:lnTo>
                  <a:cubicBezTo>
                    <a:pt x="286200" y="533400"/>
                    <a:pt x="295275" y="524325"/>
                    <a:pt x="295275" y="513169"/>
                  </a:cubicBezTo>
                  <a:lnTo>
                    <a:pt x="295275" y="466725"/>
                  </a:lnTo>
                  <a:lnTo>
                    <a:pt x="276225" y="466725"/>
                  </a:lnTo>
                  <a:close/>
                  <a:moveTo>
                    <a:pt x="533400" y="20231"/>
                  </a:moveTo>
                  <a:lnTo>
                    <a:pt x="533400" y="275044"/>
                  </a:lnTo>
                  <a:cubicBezTo>
                    <a:pt x="533400" y="286200"/>
                    <a:pt x="524325" y="295275"/>
                    <a:pt x="513169" y="295275"/>
                  </a:cubicBezTo>
                  <a:lnTo>
                    <a:pt x="457200" y="295275"/>
                  </a:lnTo>
                  <a:lnTo>
                    <a:pt x="457200" y="276225"/>
                  </a:lnTo>
                  <a:lnTo>
                    <a:pt x="513169" y="276225"/>
                  </a:lnTo>
                  <a:cubicBezTo>
                    <a:pt x="513817" y="276225"/>
                    <a:pt x="514350" y="275692"/>
                    <a:pt x="514350" y="275044"/>
                  </a:cubicBezTo>
                  <a:lnTo>
                    <a:pt x="514350" y="20231"/>
                  </a:lnTo>
                  <a:cubicBezTo>
                    <a:pt x="514350" y="19583"/>
                    <a:pt x="513817" y="19050"/>
                    <a:pt x="513169" y="19050"/>
                  </a:cubicBezTo>
                  <a:lnTo>
                    <a:pt x="258356" y="19050"/>
                  </a:lnTo>
                  <a:cubicBezTo>
                    <a:pt x="257708" y="19050"/>
                    <a:pt x="257175" y="19583"/>
                    <a:pt x="257175" y="20231"/>
                  </a:cubicBezTo>
                  <a:lnTo>
                    <a:pt x="257175" y="76200"/>
                  </a:lnTo>
                  <a:lnTo>
                    <a:pt x="238125" y="76200"/>
                  </a:lnTo>
                  <a:lnTo>
                    <a:pt x="238125" y="20231"/>
                  </a:lnTo>
                  <a:cubicBezTo>
                    <a:pt x="238125" y="9075"/>
                    <a:pt x="247200" y="0"/>
                    <a:pt x="258356" y="0"/>
                  </a:cubicBezTo>
                  <a:lnTo>
                    <a:pt x="513169" y="0"/>
                  </a:lnTo>
                  <a:cubicBezTo>
                    <a:pt x="524325" y="0"/>
                    <a:pt x="533400" y="9075"/>
                    <a:pt x="533400" y="20231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</p:grpSp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F2D157CA-5C9C-6BF7-0760-8E39C55BA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9960" y="373224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59DBA-637E-3542-FDF2-54DC2C12019F}"/>
              </a:ext>
            </a:extLst>
          </p:cNvPr>
          <p:cNvSpPr txBox="1"/>
          <p:nvPr/>
        </p:nvSpPr>
        <p:spPr>
          <a:xfrm>
            <a:off x="3767644" y="4604657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  <a:endParaRPr lang="en-IN" dirty="0"/>
          </a:p>
        </p:txBody>
      </p:sp>
      <p:grpSp>
        <p:nvGrpSpPr>
          <p:cNvPr id="3" name="Graphic 8">
            <a:extLst>
              <a:ext uri="{FF2B5EF4-FFF2-40B4-BE49-F238E27FC236}">
                <a16:creationId xmlns:a16="http://schemas.microsoft.com/office/drawing/2014/main" id="{DEA0D279-0894-4797-DB0B-24B8C6DA8438}"/>
              </a:ext>
            </a:extLst>
          </p:cNvPr>
          <p:cNvGrpSpPr/>
          <p:nvPr/>
        </p:nvGrpSpPr>
        <p:grpSpPr>
          <a:xfrm>
            <a:off x="8838422" y="3687147"/>
            <a:ext cx="762000" cy="762000"/>
            <a:chOff x="2989263" y="1182688"/>
            <a:chExt cx="762000" cy="762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00DADF4-B6F1-2058-BD9A-763F88987443}"/>
                </a:ext>
              </a:extLst>
            </p:cNvPr>
            <p:cNvSpPr/>
            <p:nvPr/>
          </p:nvSpPr>
          <p:spPr>
            <a:xfrm>
              <a:off x="2989263" y="1182688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rgbClr val="7AA116">
                    <a:shade val="30000"/>
                    <a:satMod val="115000"/>
                  </a:srgbClr>
                </a:gs>
                <a:gs pos="50000">
                  <a:srgbClr val="7AA116">
                    <a:shade val="67500"/>
                    <a:satMod val="115000"/>
                  </a:srgbClr>
                </a:gs>
                <a:gs pos="100000">
                  <a:srgbClr val="7AA116">
                    <a:shade val="100000"/>
                    <a:satMod val="115000"/>
                  </a:srgbClr>
                </a:gs>
              </a:gsLst>
              <a:lin ang="189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26F4EE3-4B74-3056-B83B-E06BB2A57E99}"/>
                </a:ext>
              </a:extLst>
            </p:cNvPr>
            <p:cNvSpPr/>
            <p:nvPr/>
          </p:nvSpPr>
          <p:spPr>
            <a:xfrm>
              <a:off x="3113087" y="1296984"/>
              <a:ext cx="512510" cy="533400"/>
            </a:xfrm>
            <a:custGeom>
              <a:avLst/>
              <a:gdLst>
                <a:gd name="connsiteX0" fmla="*/ 455651 w 512510"/>
                <a:gd name="connsiteY0" fmla="*/ 294268 h 533400"/>
                <a:gd name="connsiteX1" fmla="*/ 459309 w 512510"/>
                <a:gd name="connsiteY1" fmla="*/ 268512 h 533400"/>
                <a:gd name="connsiteX2" fmla="*/ 493465 w 512510"/>
                <a:gd name="connsiteY2" fmla="*/ 297287 h 533400"/>
                <a:gd name="connsiteX3" fmla="*/ 455651 w 512510"/>
                <a:gd name="connsiteY3" fmla="*/ 294268 h 533400"/>
                <a:gd name="connsiteX4" fmla="*/ 455651 w 512510"/>
                <a:gd name="connsiteY4" fmla="*/ 294268 h 533400"/>
                <a:gd name="connsiteX5" fmla="*/ 437144 w 512510"/>
                <a:gd name="connsiteY5" fmla="*/ 289124 h 533400"/>
                <a:gd name="connsiteX6" fmla="*/ 264818 w 512510"/>
                <a:gd name="connsiteY6" fmla="*/ 218716 h 533400"/>
                <a:gd name="connsiteX7" fmla="*/ 264856 w 512510"/>
                <a:gd name="connsiteY7" fmla="*/ 218325 h 533400"/>
                <a:gd name="connsiteX8" fmla="*/ 241958 w 512510"/>
                <a:gd name="connsiteY8" fmla="*/ 195436 h 533400"/>
                <a:gd name="connsiteX9" fmla="*/ 219078 w 512510"/>
                <a:gd name="connsiteY9" fmla="*/ 218325 h 533400"/>
                <a:gd name="connsiteX10" fmla="*/ 241958 w 512510"/>
                <a:gd name="connsiteY10" fmla="*/ 241214 h 533400"/>
                <a:gd name="connsiteX11" fmla="*/ 256502 w 512510"/>
                <a:gd name="connsiteY11" fmla="*/ 235861 h 533400"/>
                <a:gd name="connsiteX12" fmla="*/ 434429 w 512510"/>
                <a:gd name="connsiteY12" fmla="*/ 308193 h 533400"/>
                <a:gd name="connsiteX13" fmla="*/ 411207 w 512510"/>
                <a:gd name="connsiteY13" fmla="*/ 472081 h 533400"/>
                <a:gd name="connsiteX14" fmla="*/ 411112 w 512510"/>
                <a:gd name="connsiteY14" fmla="*/ 473424 h 533400"/>
                <a:gd name="connsiteX15" fmla="*/ 242843 w 512510"/>
                <a:gd name="connsiteY15" fmla="*/ 514362 h 533400"/>
                <a:gd name="connsiteX16" fmla="*/ 72794 w 512510"/>
                <a:gd name="connsiteY16" fmla="*/ 473424 h 533400"/>
                <a:gd name="connsiteX17" fmla="*/ 72708 w 512510"/>
                <a:gd name="connsiteY17" fmla="*/ 472128 h 533400"/>
                <a:gd name="connsiteX18" fmla="*/ 24187 w 512510"/>
                <a:gd name="connsiteY18" fmla="*/ 117731 h 533400"/>
                <a:gd name="connsiteX19" fmla="*/ 242901 w 512510"/>
                <a:gd name="connsiteY19" fmla="*/ 161937 h 533400"/>
                <a:gd name="connsiteX20" fmla="*/ 461414 w 512510"/>
                <a:gd name="connsiteY20" fmla="*/ 117874 h 533400"/>
                <a:gd name="connsiteX21" fmla="*/ 437144 w 512510"/>
                <a:gd name="connsiteY21" fmla="*/ 289124 h 533400"/>
                <a:gd name="connsiteX22" fmla="*/ 19063 w 512510"/>
                <a:gd name="connsiteY22" fmla="*/ 80765 h 533400"/>
                <a:gd name="connsiteX23" fmla="*/ 242901 w 512510"/>
                <a:gd name="connsiteY23" fmla="*/ 19062 h 533400"/>
                <a:gd name="connsiteX24" fmla="*/ 466738 w 512510"/>
                <a:gd name="connsiteY24" fmla="*/ 80765 h 533400"/>
                <a:gd name="connsiteX25" fmla="*/ 466738 w 512510"/>
                <a:gd name="connsiteY25" fmla="*/ 85042 h 533400"/>
                <a:gd name="connsiteX26" fmla="*/ 242901 w 512510"/>
                <a:gd name="connsiteY26" fmla="*/ 142887 h 533400"/>
                <a:gd name="connsiteX27" fmla="*/ 19063 w 512510"/>
                <a:gd name="connsiteY27" fmla="*/ 84908 h 533400"/>
                <a:gd name="connsiteX28" fmla="*/ 19063 w 512510"/>
                <a:gd name="connsiteY28" fmla="*/ 80765 h 533400"/>
                <a:gd name="connsiteX29" fmla="*/ 485788 w 512510"/>
                <a:gd name="connsiteY29" fmla="*/ 80975 h 533400"/>
                <a:gd name="connsiteX30" fmla="*/ 242901 w 512510"/>
                <a:gd name="connsiteY30" fmla="*/ 12 h 533400"/>
                <a:gd name="connsiteX31" fmla="*/ 13 w 512510"/>
                <a:gd name="connsiteY31" fmla="*/ 80975 h 533400"/>
                <a:gd name="connsiteX32" fmla="*/ 908 w 512510"/>
                <a:gd name="connsiteY32" fmla="*/ 88156 h 533400"/>
                <a:gd name="connsiteX33" fmla="*/ 53753 w 512510"/>
                <a:gd name="connsiteY33" fmla="*/ 474147 h 533400"/>
                <a:gd name="connsiteX34" fmla="*/ 242843 w 512510"/>
                <a:gd name="connsiteY34" fmla="*/ 533412 h 533400"/>
                <a:gd name="connsiteX35" fmla="*/ 430152 w 512510"/>
                <a:gd name="connsiteY35" fmla="*/ 474176 h 533400"/>
                <a:gd name="connsiteX36" fmla="*/ 452974 w 512510"/>
                <a:gd name="connsiteY36" fmla="*/ 313232 h 533400"/>
                <a:gd name="connsiteX37" fmla="*/ 484512 w 512510"/>
                <a:gd name="connsiteY37" fmla="*/ 317823 h 533400"/>
                <a:gd name="connsiteX38" fmla="*/ 508019 w 512510"/>
                <a:gd name="connsiteY38" fmla="*/ 309565 h 533400"/>
                <a:gd name="connsiteX39" fmla="*/ 512172 w 512510"/>
                <a:gd name="connsiteY39" fmla="*/ 293763 h 533400"/>
                <a:gd name="connsiteX40" fmla="*/ 462185 w 512510"/>
                <a:gd name="connsiteY40" fmla="*/ 248186 h 533400"/>
                <a:gd name="connsiteX41" fmla="*/ 484816 w 512510"/>
                <a:gd name="connsiteY41" fmla="*/ 88528 h 533400"/>
                <a:gd name="connsiteX42" fmla="*/ 485788 w 512510"/>
                <a:gd name="connsiteY42" fmla="*/ 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2510" h="533400">
                  <a:moveTo>
                    <a:pt x="455651" y="294268"/>
                  </a:moveTo>
                  <a:lnTo>
                    <a:pt x="459309" y="268512"/>
                  </a:lnTo>
                  <a:cubicBezTo>
                    <a:pt x="493037" y="288715"/>
                    <a:pt x="493475" y="297059"/>
                    <a:pt x="493465" y="297287"/>
                  </a:cubicBezTo>
                  <a:cubicBezTo>
                    <a:pt x="493408" y="297335"/>
                    <a:pt x="487655" y="302135"/>
                    <a:pt x="455651" y="294268"/>
                  </a:cubicBezTo>
                  <a:lnTo>
                    <a:pt x="455651" y="294268"/>
                  </a:lnTo>
                  <a:close/>
                  <a:moveTo>
                    <a:pt x="437144" y="289124"/>
                  </a:moveTo>
                  <a:cubicBezTo>
                    <a:pt x="378851" y="271484"/>
                    <a:pt x="297669" y="234241"/>
                    <a:pt x="264818" y="218716"/>
                  </a:cubicBezTo>
                  <a:cubicBezTo>
                    <a:pt x="264818" y="218582"/>
                    <a:pt x="264856" y="218458"/>
                    <a:pt x="264856" y="218325"/>
                  </a:cubicBezTo>
                  <a:cubicBezTo>
                    <a:pt x="264856" y="205704"/>
                    <a:pt x="254588" y="195436"/>
                    <a:pt x="241958" y="195436"/>
                  </a:cubicBezTo>
                  <a:cubicBezTo>
                    <a:pt x="229346" y="195436"/>
                    <a:pt x="219078" y="205704"/>
                    <a:pt x="219078" y="218325"/>
                  </a:cubicBezTo>
                  <a:cubicBezTo>
                    <a:pt x="219078" y="230946"/>
                    <a:pt x="229346" y="241214"/>
                    <a:pt x="241958" y="241214"/>
                  </a:cubicBezTo>
                  <a:cubicBezTo>
                    <a:pt x="247501" y="241214"/>
                    <a:pt x="252530" y="239147"/>
                    <a:pt x="256502" y="235861"/>
                  </a:cubicBezTo>
                  <a:cubicBezTo>
                    <a:pt x="295155" y="254158"/>
                    <a:pt x="375708" y="290858"/>
                    <a:pt x="434429" y="308193"/>
                  </a:cubicBezTo>
                  <a:lnTo>
                    <a:pt x="411207" y="472081"/>
                  </a:lnTo>
                  <a:cubicBezTo>
                    <a:pt x="411141" y="472528"/>
                    <a:pt x="411112" y="472976"/>
                    <a:pt x="411112" y="473424"/>
                  </a:cubicBezTo>
                  <a:cubicBezTo>
                    <a:pt x="411112" y="487854"/>
                    <a:pt x="347228" y="514362"/>
                    <a:pt x="242843" y="514362"/>
                  </a:cubicBezTo>
                  <a:cubicBezTo>
                    <a:pt x="137354" y="514362"/>
                    <a:pt x="72794" y="487854"/>
                    <a:pt x="72794" y="473424"/>
                  </a:cubicBezTo>
                  <a:cubicBezTo>
                    <a:pt x="72794" y="472985"/>
                    <a:pt x="72765" y="472557"/>
                    <a:pt x="72708" y="472128"/>
                  </a:cubicBezTo>
                  <a:lnTo>
                    <a:pt x="24187" y="117731"/>
                  </a:lnTo>
                  <a:cubicBezTo>
                    <a:pt x="66183" y="146640"/>
                    <a:pt x="156509" y="161937"/>
                    <a:pt x="242901" y="161937"/>
                  </a:cubicBezTo>
                  <a:cubicBezTo>
                    <a:pt x="329159" y="161937"/>
                    <a:pt x="419332" y="146697"/>
                    <a:pt x="461414" y="117874"/>
                  </a:cubicBezTo>
                  <a:lnTo>
                    <a:pt x="437144" y="289124"/>
                  </a:lnTo>
                  <a:close/>
                  <a:moveTo>
                    <a:pt x="19063" y="80765"/>
                  </a:moveTo>
                  <a:cubicBezTo>
                    <a:pt x="19749" y="68230"/>
                    <a:pt x="91777" y="19062"/>
                    <a:pt x="242901" y="19062"/>
                  </a:cubicBezTo>
                  <a:cubicBezTo>
                    <a:pt x="394005" y="19062"/>
                    <a:pt x="466043" y="68221"/>
                    <a:pt x="466738" y="80765"/>
                  </a:cubicBezTo>
                  <a:lnTo>
                    <a:pt x="466738" y="85042"/>
                  </a:lnTo>
                  <a:cubicBezTo>
                    <a:pt x="458451" y="113150"/>
                    <a:pt x="365106" y="142887"/>
                    <a:pt x="242901" y="142887"/>
                  </a:cubicBezTo>
                  <a:cubicBezTo>
                    <a:pt x="120485" y="142887"/>
                    <a:pt x="27093" y="113055"/>
                    <a:pt x="19063" y="84908"/>
                  </a:cubicBezTo>
                  <a:lnTo>
                    <a:pt x="19063" y="80765"/>
                  </a:lnTo>
                  <a:close/>
                  <a:moveTo>
                    <a:pt x="485788" y="80975"/>
                  </a:moveTo>
                  <a:cubicBezTo>
                    <a:pt x="485788" y="47970"/>
                    <a:pt x="391167" y="12"/>
                    <a:pt x="242901" y="12"/>
                  </a:cubicBezTo>
                  <a:cubicBezTo>
                    <a:pt x="94634" y="12"/>
                    <a:pt x="13" y="47970"/>
                    <a:pt x="13" y="80975"/>
                  </a:cubicBezTo>
                  <a:lnTo>
                    <a:pt x="908" y="88156"/>
                  </a:lnTo>
                  <a:lnTo>
                    <a:pt x="53753" y="474147"/>
                  </a:lnTo>
                  <a:cubicBezTo>
                    <a:pt x="55020" y="517315"/>
                    <a:pt x="170139" y="533412"/>
                    <a:pt x="242843" y="533412"/>
                  </a:cubicBezTo>
                  <a:cubicBezTo>
                    <a:pt x="333064" y="533412"/>
                    <a:pt x="428914" y="512667"/>
                    <a:pt x="430152" y="474176"/>
                  </a:cubicBezTo>
                  <a:lnTo>
                    <a:pt x="452974" y="313232"/>
                  </a:lnTo>
                  <a:cubicBezTo>
                    <a:pt x="465671" y="316271"/>
                    <a:pt x="476120" y="317823"/>
                    <a:pt x="484512" y="317823"/>
                  </a:cubicBezTo>
                  <a:cubicBezTo>
                    <a:pt x="495780" y="317823"/>
                    <a:pt x="503400" y="315070"/>
                    <a:pt x="508019" y="309565"/>
                  </a:cubicBezTo>
                  <a:cubicBezTo>
                    <a:pt x="511810" y="305050"/>
                    <a:pt x="513258" y="299583"/>
                    <a:pt x="512172" y="293763"/>
                  </a:cubicBezTo>
                  <a:cubicBezTo>
                    <a:pt x="509705" y="280580"/>
                    <a:pt x="494056" y="266369"/>
                    <a:pt x="462185" y="248186"/>
                  </a:cubicBezTo>
                  <a:lnTo>
                    <a:pt x="484816" y="88528"/>
                  </a:lnTo>
                  <a:lnTo>
                    <a:pt x="485788" y="809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B972AC-AFAB-0BBF-64FD-25EEEE6D5AD9}"/>
              </a:ext>
            </a:extLst>
          </p:cNvPr>
          <p:cNvCxnSpPr/>
          <p:nvPr/>
        </p:nvCxnSpPr>
        <p:spPr>
          <a:xfrm>
            <a:off x="5313784" y="4068143"/>
            <a:ext cx="3237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0756A0-C37B-8E62-B9E0-85872B152AC3}"/>
              </a:ext>
            </a:extLst>
          </p:cNvPr>
          <p:cNvSpPr txBox="1"/>
          <p:nvPr/>
        </p:nvSpPr>
        <p:spPr>
          <a:xfrm>
            <a:off x="8688804" y="4528457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 Bucket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6D733C-9E76-C346-06CD-93A3639590C2}"/>
              </a:ext>
            </a:extLst>
          </p:cNvPr>
          <p:cNvSpPr txBox="1"/>
          <p:nvPr/>
        </p:nvSpPr>
        <p:spPr>
          <a:xfrm>
            <a:off x="6487243" y="358179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9F47E9-1B1F-AB05-2555-15709311E58D}"/>
              </a:ext>
            </a:extLst>
          </p:cNvPr>
          <p:cNvSpPr txBox="1"/>
          <p:nvPr/>
        </p:nvSpPr>
        <p:spPr>
          <a:xfrm>
            <a:off x="3799960" y="532234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IAM Role</a:t>
            </a:r>
            <a:endParaRPr lang="en-IN" dirty="0"/>
          </a:p>
        </p:txBody>
      </p:sp>
      <p:pic>
        <p:nvPicPr>
          <p:cNvPr id="23" name="Graphic 22" descr="Baseball hat">
            <a:extLst>
              <a:ext uri="{FF2B5EF4-FFF2-40B4-BE49-F238E27FC236}">
                <a16:creationId xmlns:a16="http://schemas.microsoft.com/office/drawing/2014/main" id="{06790AED-9591-39D2-C69E-D15CE0E5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345227" y="5279640"/>
            <a:ext cx="454733" cy="4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0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DED68-A163-D46D-F810-5BB57C91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B57E-F1E4-3EC8-44FD-DC81D0D4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11" y="2588218"/>
            <a:ext cx="7729728" cy="1188720"/>
          </a:xfrm>
        </p:spPr>
        <p:txBody>
          <a:bodyPr/>
          <a:lstStyle/>
          <a:p>
            <a:r>
              <a:rPr lang="en-IN" dirty="0"/>
              <a:t>Pre-EC2 Deployment Checklist</a:t>
            </a:r>
          </a:p>
        </p:txBody>
      </p:sp>
    </p:spTree>
    <p:extLst>
      <p:ext uri="{BB962C8B-B14F-4D97-AF65-F5344CB8AC3E}">
        <p14:creationId xmlns:p14="http://schemas.microsoft.com/office/powerpoint/2010/main" val="307395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7ED52A-501D-D734-98E0-47A2BE87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52907"/>
              </p:ext>
            </p:extLst>
          </p:nvPr>
        </p:nvGraphicFramePr>
        <p:xfrm>
          <a:off x="2920482" y="405883"/>
          <a:ext cx="7389843" cy="6046234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2463281">
                  <a:extLst>
                    <a:ext uri="{9D8B030D-6E8A-4147-A177-3AD203B41FA5}">
                      <a16:colId xmlns:a16="http://schemas.microsoft.com/office/drawing/2014/main" val="1902505172"/>
                    </a:ext>
                  </a:extLst>
                </a:gridCol>
                <a:gridCol w="2463281">
                  <a:extLst>
                    <a:ext uri="{9D8B030D-6E8A-4147-A177-3AD203B41FA5}">
                      <a16:colId xmlns:a16="http://schemas.microsoft.com/office/drawing/2014/main" val="2711937456"/>
                    </a:ext>
                  </a:extLst>
                </a:gridCol>
                <a:gridCol w="2463281">
                  <a:extLst>
                    <a:ext uri="{9D8B030D-6E8A-4147-A177-3AD203B41FA5}">
                      <a16:colId xmlns:a16="http://schemas.microsoft.com/office/drawing/2014/main" val="3182773115"/>
                    </a:ext>
                  </a:extLst>
                </a:gridCol>
              </a:tblGrid>
              <a:tr h="326824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Topic</a:t>
                      </a:r>
                      <a:endParaRPr lang="en-IN" sz="1600"/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What to Know</a:t>
                      </a:r>
                      <a:endParaRPr lang="en-IN" sz="1600" dirty="0"/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Ready</a:t>
                      </a:r>
                      <a:endParaRPr lang="en-IN" sz="1600"/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675861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Cloud &amp; AWS Fundamentals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Understand AWS basics, regions, services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72410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Networking Basics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IP, DNS, ports, VPC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484719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IAM (Identity &amp; Access Management)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Users, roles, policies, EC2 roles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34256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EC2 Basics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Instance types, pricing, AMIs, SSH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7184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Linux CLI &amp; Server Basics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Basic commands, file editing, permissions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254631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Web Server Setup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Install &amp; configure Apache/NGINX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46466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App Runtime Setup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Install runtimes like Node.js, Python, PHP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61383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Deployment Fundamentals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Move code to EC2, start/stop app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616951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Security &amp; Access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SSH keys, security groups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97515"/>
                  </a:ext>
                </a:extLst>
              </a:tr>
              <a:tr h="57194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Optional: Scaling &amp; Monitoring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Load balancers, Auto Scaling, CloudWatch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✅</a:t>
                      </a:r>
                    </a:p>
                  </a:txBody>
                  <a:tcPr marL="41919" marR="41919" marT="20959" marB="209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73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3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07062-7F28-14B7-1FD2-19D3DDB4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86EF-52C0-CAAC-974D-D03BC7B6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11" y="2588218"/>
            <a:ext cx="7729728" cy="1188720"/>
          </a:xfrm>
        </p:spPr>
        <p:txBody>
          <a:bodyPr/>
          <a:lstStyle/>
          <a:p>
            <a:r>
              <a:rPr lang="en-US" dirty="0"/>
              <a:t>S3 Bucket Setup for Static Hosting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8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97D6-23C4-8523-1E38-2A16672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Bucket Setup for Static Hosting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8DED9F-CEFF-63FD-5307-48CAD6802F6E}"/>
              </a:ext>
            </a:extLst>
          </p:cNvPr>
          <p:cNvSpPr/>
          <p:nvPr/>
        </p:nvSpPr>
        <p:spPr>
          <a:xfrm>
            <a:off x="7707086" y="3144416"/>
            <a:ext cx="2253778" cy="19594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0BF33363-1841-EB9A-8303-EC910F65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8359" y="3624943"/>
            <a:ext cx="914400" cy="914400"/>
          </a:xfrm>
          <a:prstGeom prst="rect">
            <a:avLst/>
          </a:prstGeom>
        </p:spPr>
      </p:pic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2AD7FDE9-C52B-9FBD-F3DE-ABFFE3B7A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6564" y="3666930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E029D-0DAA-4399-576F-178217485278}"/>
              </a:ext>
            </a:extLst>
          </p:cNvPr>
          <p:cNvCxnSpPr/>
          <p:nvPr/>
        </p:nvCxnSpPr>
        <p:spPr>
          <a:xfrm>
            <a:off x="3890866" y="3881534"/>
            <a:ext cx="3237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164F08-76C3-F3E3-C61F-7FEFC44B5A3D}"/>
              </a:ext>
            </a:extLst>
          </p:cNvPr>
          <p:cNvSpPr txBox="1"/>
          <p:nvPr/>
        </p:nvSpPr>
        <p:spPr>
          <a:xfrm>
            <a:off x="8554248" y="4539343"/>
            <a:ext cx="105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14CB2-1CE9-7719-403D-EDE39556DAE4}"/>
              </a:ext>
            </a:extLst>
          </p:cNvPr>
          <p:cNvSpPr txBox="1"/>
          <p:nvPr/>
        </p:nvSpPr>
        <p:spPr>
          <a:xfrm>
            <a:off x="5065438" y="3438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02253-F620-4EA8-3C4D-892864BE7220}"/>
              </a:ext>
            </a:extLst>
          </p:cNvPr>
          <p:cNvCxnSpPr>
            <a:cxnSpLocks/>
          </p:cNvCxnSpPr>
          <p:nvPr/>
        </p:nvCxnSpPr>
        <p:spPr>
          <a:xfrm flipH="1">
            <a:off x="3890866" y="4181671"/>
            <a:ext cx="3153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5B92E8-5B05-E0FA-AEBB-AC6C3DEFD609}"/>
              </a:ext>
            </a:extLst>
          </p:cNvPr>
          <p:cNvSpPr txBox="1"/>
          <p:nvPr/>
        </p:nvSpPr>
        <p:spPr>
          <a:xfrm>
            <a:off x="5110065" y="4223664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endParaRPr lang="en-IN" dirty="0"/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0C966D88-CF1B-69AA-6BF0-45C42E90EEB6}"/>
              </a:ext>
            </a:extLst>
          </p:cNvPr>
          <p:cNvGrpSpPr/>
          <p:nvPr/>
        </p:nvGrpSpPr>
        <p:grpSpPr>
          <a:xfrm>
            <a:off x="7420271" y="3701143"/>
            <a:ext cx="762000" cy="762000"/>
            <a:chOff x="2989263" y="1182688"/>
            <a:chExt cx="762000" cy="76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A4512BB-30A7-3C25-82C9-D4D26B3FF2AA}"/>
                </a:ext>
              </a:extLst>
            </p:cNvPr>
            <p:cNvSpPr/>
            <p:nvPr/>
          </p:nvSpPr>
          <p:spPr>
            <a:xfrm>
              <a:off x="2989263" y="1182688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gradFill>
              <a:gsLst>
                <a:gs pos="0">
                  <a:srgbClr val="7AA116">
                    <a:shade val="30000"/>
                    <a:satMod val="115000"/>
                  </a:srgbClr>
                </a:gs>
                <a:gs pos="50000">
                  <a:srgbClr val="7AA116">
                    <a:shade val="67500"/>
                    <a:satMod val="115000"/>
                  </a:srgbClr>
                </a:gs>
                <a:gs pos="100000">
                  <a:srgbClr val="7AA116">
                    <a:shade val="100000"/>
                    <a:satMod val="115000"/>
                  </a:srgbClr>
                </a:gs>
              </a:gsLst>
              <a:lin ang="189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951F28-7497-A46F-CD3F-C610D0444A33}"/>
                </a:ext>
              </a:extLst>
            </p:cNvPr>
            <p:cNvSpPr/>
            <p:nvPr/>
          </p:nvSpPr>
          <p:spPr>
            <a:xfrm>
              <a:off x="3113087" y="1296984"/>
              <a:ext cx="512510" cy="533400"/>
            </a:xfrm>
            <a:custGeom>
              <a:avLst/>
              <a:gdLst>
                <a:gd name="connsiteX0" fmla="*/ 455651 w 512510"/>
                <a:gd name="connsiteY0" fmla="*/ 294268 h 533400"/>
                <a:gd name="connsiteX1" fmla="*/ 459309 w 512510"/>
                <a:gd name="connsiteY1" fmla="*/ 268512 h 533400"/>
                <a:gd name="connsiteX2" fmla="*/ 493465 w 512510"/>
                <a:gd name="connsiteY2" fmla="*/ 297287 h 533400"/>
                <a:gd name="connsiteX3" fmla="*/ 455651 w 512510"/>
                <a:gd name="connsiteY3" fmla="*/ 294268 h 533400"/>
                <a:gd name="connsiteX4" fmla="*/ 455651 w 512510"/>
                <a:gd name="connsiteY4" fmla="*/ 294268 h 533400"/>
                <a:gd name="connsiteX5" fmla="*/ 437144 w 512510"/>
                <a:gd name="connsiteY5" fmla="*/ 289124 h 533400"/>
                <a:gd name="connsiteX6" fmla="*/ 264818 w 512510"/>
                <a:gd name="connsiteY6" fmla="*/ 218716 h 533400"/>
                <a:gd name="connsiteX7" fmla="*/ 264856 w 512510"/>
                <a:gd name="connsiteY7" fmla="*/ 218325 h 533400"/>
                <a:gd name="connsiteX8" fmla="*/ 241958 w 512510"/>
                <a:gd name="connsiteY8" fmla="*/ 195436 h 533400"/>
                <a:gd name="connsiteX9" fmla="*/ 219078 w 512510"/>
                <a:gd name="connsiteY9" fmla="*/ 218325 h 533400"/>
                <a:gd name="connsiteX10" fmla="*/ 241958 w 512510"/>
                <a:gd name="connsiteY10" fmla="*/ 241214 h 533400"/>
                <a:gd name="connsiteX11" fmla="*/ 256502 w 512510"/>
                <a:gd name="connsiteY11" fmla="*/ 235861 h 533400"/>
                <a:gd name="connsiteX12" fmla="*/ 434429 w 512510"/>
                <a:gd name="connsiteY12" fmla="*/ 308193 h 533400"/>
                <a:gd name="connsiteX13" fmla="*/ 411207 w 512510"/>
                <a:gd name="connsiteY13" fmla="*/ 472081 h 533400"/>
                <a:gd name="connsiteX14" fmla="*/ 411112 w 512510"/>
                <a:gd name="connsiteY14" fmla="*/ 473424 h 533400"/>
                <a:gd name="connsiteX15" fmla="*/ 242843 w 512510"/>
                <a:gd name="connsiteY15" fmla="*/ 514362 h 533400"/>
                <a:gd name="connsiteX16" fmla="*/ 72794 w 512510"/>
                <a:gd name="connsiteY16" fmla="*/ 473424 h 533400"/>
                <a:gd name="connsiteX17" fmla="*/ 72708 w 512510"/>
                <a:gd name="connsiteY17" fmla="*/ 472128 h 533400"/>
                <a:gd name="connsiteX18" fmla="*/ 24187 w 512510"/>
                <a:gd name="connsiteY18" fmla="*/ 117731 h 533400"/>
                <a:gd name="connsiteX19" fmla="*/ 242901 w 512510"/>
                <a:gd name="connsiteY19" fmla="*/ 161937 h 533400"/>
                <a:gd name="connsiteX20" fmla="*/ 461414 w 512510"/>
                <a:gd name="connsiteY20" fmla="*/ 117874 h 533400"/>
                <a:gd name="connsiteX21" fmla="*/ 437144 w 512510"/>
                <a:gd name="connsiteY21" fmla="*/ 289124 h 533400"/>
                <a:gd name="connsiteX22" fmla="*/ 19063 w 512510"/>
                <a:gd name="connsiteY22" fmla="*/ 80765 h 533400"/>
                <a:gd name="connsiteX23" fmla="*/ 242901 w 512510"/>
                <a:gd name="connsiteY23" fmla="*/ 19062 h 533400"/>
                <a:gd name="connsiteX24" fmla="*/ 466738 w 512510"/>
                <a:gd name="connsiteY24" fmla="*/ 80765 h 533400"/>
                <a:gd name="connsiteX25" fmla="*/ 466738 w 512510"/>
                <a:gd name="connsiteY25" fmla="*/ 85042 h 533400"/>
                <a:gd name="connsiteX26" fmla="*/ 242901 w 512510"/>
                <a:gd name="connsiteY26" fmla="*/ 142887 h 533400"/>
                <a:gd name="connsiteX27" fmla="*/ 19063 w 512510"/>
                <a:gd name="connsiteY27" fmla="*/ 84908 h 533400"/>
                <a:gd name="connsiteX28" fmla="*/ 19063 w 512510"/>
                <a:gd name="connsiteY28" fmla="*/ 80765 h 533400"/>
                <a:gd name="connsiteX29" fmla="*/ 485788 w 512510"/>
                <a:gd name="connsiteY29" fmla="*/ 80975 h 533400"/>
                <a:gd name="connsiteX30" fmla="*/ 242901 w 512510"/>
                <a:gd name="connsiteY30" fmla="*/ 12 h 533400"/>
                <a:gd name="connsiteX31" fmla="*/ 13 w 512510"/>
                <a:gd name="connsiteY31" fmla="*/ 80975 h 533400"/>
                <a:gd name="connsiteX32" fmla="*/ 908 w 512510"/>
                <a:gd name="connsiteY32" fmla="*/ 88156 h 533400"/>
                <a:gd name="connsiteX33" fmla="*/ 53753 w 512510"/>
                <a:gd name="connsiteY33" fmla="*/ 474147 h 533400"/>
                <a:gd name="connsiteX34" fmla="*/ 242843 w 512510"/>
                <a:gd name="connsiteY34" fmla="*/ 533412 h 533400"/>
                <a:gd name="connsiteX35" fmla="*/ 430152 w 512510"/>
                <a:gd name="connsiteY35" fmla="*/ 474176 h 533400"/>
                <a:gd name="connsiteX36" fmla="*/ 452974 w 512510"/>
                <a:gd name="connsiteY36" fmla="*/ 313232 h 533400"/>
                <a:gd name="connsiteX37" fmla="*/ 484512 w 512510"/>
                <a:gd name="connsiteY37" fmla="*/ 317823 h 533400"/>
                <a:gd name="connsiteX38" fmla="*/ 508019 w 512510"/>
                <a:gd name="connsiteY38" fmla="*/ 309565 h 533400"/>
                <a:gd name="connsiteX39" fmla="*/ 512172 w 512510"/>
                <a:gd name="connsiteY39" fmla="*/ 293763 h 533400"/>
                <a:gd name="connsiteX40" fmla="*/ 462185 w 512510"/>
                <a:gd name="connsiteY40" fmla="*/ 248186 h 533400"/>
                <a:gd name="connsiteX41" fmla="*/ 484816 w 512510"/>
                <a:gd name="connsiteY41" fmla="*/ 88528 h 533400"/>
                <a:gd name="connsiteX42" fmla="*/ 485788 w 512510"/>
                <a:gd name="connsiteY42" fmla="*/ 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2510" h="533400">
                  <a:moveTo>
                    <a:pt x="455651" y="294268"/>
                  </a:moveTo>
                  <a:lnTo>
                    <a:pt x="459309" y="268512"/>
                  </a:lnTo>
                  <a:cubicBezTo>
                    <a:pt x="493037" y="288715"/>
                    <a:pt x="493475" y="297059"/>
                    <a:pt x="493465" y="297287"/>
                  </a:cubicBezTo>
                  <a:cubicBezTo>
                    <a:pt x="493408" y="297335"/>
                    <a:pt x="487655" y="302135"/>
                    <a:pt x="455651" y="294268"/>
                  </a:cubicBezTo>
                  <a:lnTo>
                    <a:pt x="455651" y="294268"/>
                  </a:lnTo>
                  <a:close/>
                  <a:moveTo>
                    <a:pt x="437144" y="289124"/>
                  </a:moveTo>
                  <a:cubicBezTo>
                    <a:pt x="378851" y="271484"/>
                    <a:pt x="297669" y="234241"/>
                    <a:pt x="264818" y="218716"/>
                  </a:cubicBezTo>
                  <a:cubicBezTo>
                    <a:pt x="264818" y="218582"/>
                    <a:pt x="264856" y="218458"/>
                    <a:pt x="264856" y="218325"/>
                  </a:cubicBezTo>
                  <a:cubicBezTo>
                    <a:pt x="264856" y="205704"/>
                    <a:pt x="254588" y="195436"/>
                    <a:pt x="241958" y="195436"/>
                  </a:cubicBezTo>
                  <a:cubicBezTo>
                    <a:pt x="229346" y="195436"/>
                    <a:pt x="219078" y="205704"/>
                    <a:pt x="219078" y="218325"/>
                  </a:cubicBezTo>
                  <a:cubicBezTo>
                    <a:pt x="219078" y="230946"/>
                    <a:pt x="229346" y="241214"/>
                    <a:pt x="241958" y="241214"/>
                  </a:cubicBezTo>
                  <a:cubicBezTo>
                    <a:pt x="247501" y="241214"/>
                    <a:pt x="252530" y="239147"/>
                    <a:pt x="256502" y="235861"/>
                  </a:cubicBezTo>
                  <a:cubicBezTo>
                    <a:pt x="295155" y="254158"/>
                    <a:pt x="375708" y="290858"/>
                    <a:pt x="434429" y="308193"/>
                  </a:cubicBezTo>
                  <a:lnTo>
                    <a:pt x="411207" y="472081"/>
                  </a:lnTo>
                  <a:cubicBezTo>
                    <a:pt x="411141" y="472528"/>
                    <a:pt x="411112" y="472976"/>
                    <a:pt x="411112" y="473424"/>
                  </a:cubicBezTo>
                  <a:cubicBezTo>
                    <a:pt x="411112" y="487854"/>
                    <a:pt x="347228" y="514362"/>
                    <a:pt x="242843" y="514362"/>
                  </a:cubicBezTo>
                  <a:cubicBezTo>
                    <a:pt x="137354" y="514362"/>
                    <a:pt x="72794" y="487854"/>
                    <a:pt x="72794" y="473424"/>
                  </a:cubicBezTo>
                  <a:cubicBezTo>
                    <a:pt x="72794" y="472985"/>
                    <a:pt x="72765" y="472557"/>
                    <a:pt x="72708" y="472128"/>
                  </a:cubicBezTo>
                  <a:lnTo>
                    <a:pt x="24187" y="117731"/>
                  </a:lnTo>
                  <a:cubicBezTo>
                    <a:pt x="66183" y="146640"/>
                    <a:pt x="156509" y="161937"/>
                    <a:pt x="242901" y="161937"/>
                  </a:cubicBezTo>
                  <a:cubicBezTo>
                    <a:pt x="329159" y="161937"/>
                    <a:pt x="419332" y="146697"/>
                    <a:pt x="461414" y="117874"/>
                  </a:cubicBezTo>
                  <a:lnTo>
                    <a:pt x="437144" y="289124"/>
                  </a:lnTo>
                  <a:close/>
                  <a:moveTo>
                    <a:pt x="19063" y="80765"/>
                  </a:moveTo>
                  <a:cubicBezTo>
                    <a:pt x="19749" y="68230"/>
                    <a:pt x="91777" y="19062"/>
                    <a:pt x="242901" y="19062"/>
                  </a:cubicBezTo>
                  <a:cubicBezTo>
                    <a:pt x="394005" y="19062"/>
                    <a:pt x="466043" y="68221"/>
                    <a:pt x="466738" y="80765"/>
                  </a:cubicBezTo>
                  <a:lnTo>
                    <a:pt x="466738" y="85042"/>
                  </a:lnTo>
                  <a:cubicBezTo>
                    <a:pt x="458451" y="113150"/>
                    <a:pt x="365106" y="142887"/>
                    <a:pt x="242901" y="142887"/>
                  </a:cubicBezTo>
                  <a:cubicBezTo>
                    <a:pt x="120485" y="142887"/>
                    <a:pt x="27093" y="113055"/>
                    <a:pt x="19063" y="84908"/>
                  </a:cubicBezTo>
                  <a:lnTo>
                    <a:pt x="19063" y="80765"/>
                  </a:lnTo>
                  <a:close/>
                  <a:moveTo>
                    <a:pt x="485788" y="80975"/>
                  </a:moveTo>
                  <a:cubicBezTo>
                    <a:pt x="485788" y="47970"/>
                    <a:pt x="391167" y="12"/>
                    <a:pt x="242901" y="12"/>
                  </a:cubicBezTo>
                  <a:cubicBezTo>
                    <a:pt x="94634" y="12"/>
                    <a:pt x="13" y="47970"/>
                    <a:pt x="13" y="80975"/>
                  </a:cubicBezTo>
                  <a:lnTo>
                    <a:pt x="908" y="88156"/>
                  </a:lnTo>
                  <a:lnTo>
                    <a:pt x="53753" y="474147"/>
                  </a:lnTo>
                  <a:cubicBezTo>
                    <a:pt x="55020" y="517315"/>
                    <a:pt x="170139" y="533412"/>
                    <a:pt x="242843" y="533412"/>
                  </a:cubicBezTo>
                  <a:cubicBezTo>
                    <a:pt x="333064" y="533412"/>
                    <a:pt x="428914" y="512667"/>
                    <a:pt x="430152" y="474176"/>
                  </a:cubicBezTo>
                  <a:lnTo>
                    <a:pt x="452974" y="313232"/>
                  </a:lnTo>
                  <a:cubicBezTo>
                    <a:pt x="465671" y="316271"/>
                    <a:pt x="476120" y="317823"/>
                    <a:pt x="484512" y="317823"/>
                  </a:cubicBezTo>
                  <a:cubicBezTo>
                    <a:pt x="495780" y="317823"/>
                    <a:pt x="503400" y="315070"/>
                    <a:pt x="508019" y="309565"/>
                  </a:cubicBezTo>
                  <a:cubicBezTo>
                    <a:pt x="511810" y="305050"/>
                    <a:pt x="513258" y="299583"/>
                    <a:pt x="512172" y="293763"/>
                  </a:cubicBezTo>
                  <a:cubicBezTo>
                    <a:pt x="509705" y="280580"/>
                    <a:pt x="494056" y="266369"/>
                    <a:pt x="462185" y="248186"/>
                  </a:cubicBezTo>
                  <a:lnTo>
                    <a:pt x="484816" y="88528"/>
                  </a:lnTo>
                  <a:lnTo>
                    <a:pt x="485788" y="809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endParaRPr lang="en-PH"/>
            </a:p>
          </p:txBody>
        </p:sp>
      </p:grp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C16E15FA-A486-12FE-BD01-874B7A7A8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728" y="5377788"/>
            <a:ext cx="515520" cy="515520"/>
          </a:xfrm>
          <a:prstGeom prst="rect">
            <a:avLst/>
          </a:prstGeom>
        </p:spPr>
      </p:pic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6B0A16BB-B722-B99C-3702-542CE4340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8398" y="5368599"/>
            <a:ext cx="515520" cy="515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A8CB4E-DF37-7BD7-2AF4-536141E1325B}"/>
              </a:ext>
            </a:extLst>
          </p:cNvPr>
          <p:cNvSpPr txBox="1"/>
          <p:nvPr/>
        </p:nvSpPr>
        <p:spPr>
          <a:xfrm>
            <a:off x="7839246" y="594096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index.html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EB9294-9EDA-11D7-E575-954A68958EEF}"/>
              </a:ext>
            </a:extLst>
          </p:cNvPr>
          <p:cNvSpPr txBox="1"/>
          <p:nvPr/>
        </p:nvSpPr>
        <p:spPr>
          <a:xfrm>
            <a:off x="8788545" y="5931771"/>
            <a:ext cx="92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error.html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89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C1E55-5AED-AD00-0A6F-EF2899C7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B47F-905A-0B5C-F4B9-BA89F19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111" y="2588218"/>
            <a:ext cx="7729728" cy="1188720"/>
          </a:xfrm>
        </p:spPr>
        <p:txBody>
          <a:bodyPr/>
          <a:lstStyle/>
          <a:p>
            <a:r>
              <a:rPr lang="en-IN" dirty="0"/>
              <a:t>Bucket Policy vs ACL</a:t>
            </a:r>
          </a:p>
        </p:txBody>
      </p:sp>
    </p:spTree>
    <p:extLst>
      <p:ext uri="{BB962C8B-B14F-4D97-AF65-F5344CB8AC3E}">
        <p14:creationId xmlns:p14="http://schemas.microsoft.com/office/powerpoint/2010/main" val="22703934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92</TotalTime>
  <Words>482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Web App Deployment on AWS EC2 &amp; S3 Bucket Setup for Static Hosting</vt:lpstr>
      <vt:lpstr>Web App Deployment on AWS EC2</vt:lpstr>
      <vt:lpstr>Web App Deployment on AWS EC2</vt:lpstr>
      <vt:lpstr>Web App Deployment on AWS EC2</vt:lpstr>
      <vt:lpstr>Pre-EC2 Deployment Checklist</vt:lpstr>
      <vt:lpstr>PowerPoint Presentation</vt:lpstr>
      <vt:lpstr>S3 Bucket Setup for Static Hosting</vt:lpstr>
      <vt:lpstr>S3 Bucket Setup for Static Hosting</vt:lpstr>
      <vt:lpstr>Bucket Policy vs ACL</vt:lpstr>
      <vt:lpstr>Purpose</vt:lpstr>
      <vt:lpstr>Structure &amp; Syntax</vt:lpstr>
      <vt:lpstr>Users and Principals</vt:lpstr>
      <vt:lpstr>Common Use Cases</vt:lpstr>
      <vt:lpstr>Security Best Practices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1</cp:revision>
  <dcterms:created xsi:type="dcterms:W3CDTF">2025-05-27T09:55:54Z</dcterms:created>
  <dcterms:modified xsi:type="dcterms:W3CDTF">2025-05-27T11:28:25Z</dcterms:modified>
</cp:coreProperties>
</file>