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312" r:id="rId2"/>
    <p:sldId id="313" r:id="rId3"/>
    <p:sldId id="314" r:id="rId4"/>
    <p:sldId id="315" r:id="rId5"/>
    <p:sldId id="316" r:id="rId6"/>
    <p:sldId id="317" r:id="rId7"/>
    <p:sldId id="256" r:id="rId8"/>
    <p:sldId id="257" r:id="rId9"/>
    <p:sldId id="258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9" r:id="rId19"/>
    <p:sldId id="318" r:id="rId20"/>
    <p:sldId id="268" r:id="rId21"/>
    <p:sldId id="319" r:id="rId22"/>
    <p:sldId id="270" r:id="rId23"/>
    <p:sldId id="320" r:id="rId24"/>
    <p:sldId id="271" r:id="rId25"/>
    <p:sldId id="272" r:id="rId26"/>
    <p:sldId id="274" r:id="rId27"/>
    <p:sldId id="275" r:id="rId28"/>
    <p:sldId id="276" r:id="rId29"/>
    <p:sldId id="322" r:id="rId30"/>
    <p:sldId id="277" r:id="rId31"/>
    <p:sldId id="278" r:id="rId32"/>
    <p:sldId id="321" r:id="rId33"/>
    <p:sldId id="279" r:id="rId34"/>
    <p:sldId id="280" r:id="rId35"/>
    <p:sldId id="281" r:id="rId36"/>
    <p:sldId id="282" r:id="rId37"/>
    <p:sldId id="284" r:id="rId38"/>
    <p:sldId id="285" r:id="rId39"/>
    <p:sldId id="286" r:id="rId40"/>
    <p:sldId id="287" r:id="rId41"/>
    <p:sldId id="288" r:id="rId42"/>
    <p:sldId id="289" r:id="rId43"/>
    <p:sldId id="291" r:id="rId44"/>
    <p:sldId id="292" r:id="rId45"/>
    <p:sldId id="294" r:id="rId46"/>
    <p:sldId id="295" r:id="rId47"/>
    <p:sldId id="296" r:id="rId48"/>
    <p:sldId id="297" r:id="rId49"/>
    <p:sldId id="324" r:id="rId50"/>
    <p:sldId id="298" r:id="rId51"/>
    <p:sldId id="323" r:id="rId52"/>
    <p:sldId id="299" r:id="rId53"/>
    <p:sldId id="300" r:id="rId54"/>
    <p:sldId id="302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9932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19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0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8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398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2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926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1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1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69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3C2CA-8EE4-4D38-A13D-21450246E1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A1F678C-C5C7-43CA-AFBC-1C34CF8ED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25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rivastavapranj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EA0C-9091-EDA0-A828-15FAF960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239347"/>
            <a:ext cx="10373401" cy="1870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Mastering AWS: Sharpen Your Skills | PCCOE x GeeksforGeeks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010B7-45F4-43AC-77F9-17108E305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806" y="4800600"/>
            <a:ext cx="9418320" cy="169164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Pranjal Srivastava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96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Compute: EC2, Lambda, Elastic Beanstalk</a:t>
            </a:r>
          </a:p>
          <a:p>
            <a:r>
              <a:rPr dirty="0"/>
              <a:t>Storage: S3, EBS, Glacier</a:t>
            </a:r>
          </a:p>
          <a:p>
            <a:r>
              <a:rPr dirty="0"/>
              <a:t>Database: RDS, DynamoDB, Redshift</a:t>
            </a:r>
          </a:p>
          <a:p>
            <a:r>
              <a:rPr dirty="0"/>
              <a:t>Networking: VPC, Route 53, CloudFront</a:t>
            </a:r>
          </a:p>
          <a:p>
            <a:r>
              <a:rPr dirty="0"/>
              <a:t>Security: IAM, AWS Shield, WAF</a:t>
            </a:r>
          </a:p>
          <a:p>
            <a:r>
              <a:rPr dirty="0"/>
              <a:t>Machine Learning: SageMaker, Rekognition, Lex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AWS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EC2: Virtual servers in the cloud.</a:t>
            </a:r>
          </a:p>
          <a:p>
            <a:r>
              <a:rPr dirty="0"/>
              <a:t>Amazon S3: Scalable object storage service.</a:t>
            </a:r>
          </a:p>
          <a:p>
            <a:r>
              <a:rPr dirty="0"/>
              <a:t>AWS Lambda: Serverless computing platform.</a:t>
            </a:r>
          </a:p>
          <a:p>
            <a:r>
              <a:rPr dirty="0"/>
              <a:t>Amazon RDS: Managed relational databases.</a:t>
            </a:r>
          </a:p>
          <a:p>
            <a:r>
              <a:rPr dirty="0"/>
              <a:t>Amazon CloudFront: Content delivery network.</a:t>
            </a:r>
          </a:p>
          <a:p>
            <a:r>
              <a:rPr dirty="0"/>
              <a:t>AWS IAM: Secure access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Pricing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Pay-as-you-go: Pay only for what you use.</a:t>
            </a:r>
          </a:p>
          <a:p>
            <a:r>
              <a:rPr dirty="0"/>
              <a:t>Reserved Instances: Discounted pricing for long-term usage.</a:t>
            </a:r>
          </a:p>
          <a:p>
            <a:r>
              <a:rPr dirty="0"/>
              <a:t>Spot Instances: Lower-cost compute capacity.</a:t>
            </a:r>
          </a:p>
          <a:p>
            <a:r>
              <a:rPr dirty="0"/>
              <a:t>Free Tier: Limited free access to AWS services for new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an AWS account at aws.amazon.com</a:t>
            </a:r>
          </a:p>
          <a:p>
            <a:r>
              <a:rPr dirty="0"/>
              <a:t>Explore AWS Free Tier services.</a:t>
            </a:r>
          </a:p>
          <a:p>
            <a:r>
              <a:rPr dirty="0"/>
              <a:t>Use AWS Management Console or CLI.</a:t>
            </a:r>
          </a:p>
          <a:p>
            <a:r>
              <a:rPr dirty="0"/>
              <a:t>Start with basic services like EC2, S3, and RDS.</a:t>
            </a:r>
          </a:p>
          <a:p>
            <a:r>
              <a:rPr dirty="0"/>
              <a:t>Learn through AWS documentation and training.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Core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the Key Services of Amazon Web Services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Core Services include essential cloud computing resources.</a:t>
            </a:r>
          </a:p>
          <a:p>
            <a:r>
              <a:rPr dirty="0"/>
              <a:t>These services cover computing, storage, networking, and databases.</a:t>
            </a:r>
          </a:p>
          <a:p>
            <a:r>
              <a:rPr dirty="0"/>
              <a:t>They are the building blocks for cloud-based applications.</a:t>
            </a:r>
          </a:p>
          <a:p>
            <a:r>
              <a:rPr dirty="0"/>
              <a:t>AWS provides fully managed, scalable, and cost-effective solutions.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Compute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EC2: Virtual servers in the cloud.</a:t>
            </a:r>
          </a:p>
          <a:p>
            <a:r>
              <a:rPr dirty="0"/>
              <a:t>AWS Lambda: Serverless computing for running code.</a:t>
            </a:r>
          </a:p>
          <a:p>
            <a:r>
              <a:rPr dirty="0"/>
              <a:t>AWS Elastic Beanstalk: Managed platform for web apps.</a:t>
            </a:r>
          </a:p>
          <a:p>
            <a:r>
              <a:rPr dirty="0"/>
              <a:t>Amazon ECS &amp; EKS: Container orchestration services.</a:t>
            </a:r>
          </a:p>
          <a:p>
            <a:r>
              <a:rPr dirty="0"/>
              <a:t>AWS Fargate: Serverless container management.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AWS S</a:t>
            </a:r>
            <a:r>
              <a:rPr lang="en-IN" dirty="0"/>
              <a:t>t</a:t>
            </a:r>
            <a:r>
              <a:rPr dirty="0" err="1"/>
              <a:t>orage</a:t>
            </a:r>
            <a:r>
              <a:rPr dirty="0"/>
              <a:t>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S3: Scalable object storage.</a:t>
            </a:r>
          </a:p>
          <a:p>
            <a:r>
              <a:rPr dirty="0"/>
              <a:t>Amazon EBS: Persistent block storage for EC2.</a:t>
            </a:r>
          </a:p>
          <a:p>
            <a:r>
              <a:rPr dirty="0"/>
              <a:t>Amazon EFS: Scalable file storage for EC2.</a:t>
            </a:r>
          </a:p>
          <a:p>
            <a:r>
              <a:rPr dirty="0"/>
              <a:t>AWS Glacier: Low-cost archival storage.</a:t>
            </a:r>
          </a:p>
          <a:p>
            <a:r>
              <a:rPr dirty="0"/>
              <a:t>AWS Storage Gateway: Hybrid cloud storage solution.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Networking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VPC: Virtual private cloud for networking.</a:t>
            </a:r>
          </a:p>
          <a:p>
            <a:r>
              <a:rPr dirty="0"/>
              <a:t>AWS Route 53: Scalable domain name system (DNS).</a:t>
            </a:r>
          </a:p>
          <a:p>
            <a:r>
              <a:rPr dirty="0"/>
              <a:t>AWS CloudFront: Global content delivery network (CDN).</a:t>
            </a:r>
          </a:p>
          <a:p>
            <a:r>
              <a:rPr dirty="0"/>
              <a:t>AWS Direct Connect: Dedicated network connection to AWS.</a:t>
            </a:r>
          </a:p>
          <a:p>
            <a:r>
              <a:rPr dirty="0"/>
              <a:t>AWS Elastic Load Balancing: Distributes traffic across instances.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Amazon VPC? - Amazon Virtual Private Cloud">
            <a:extLst>
              <a:ext uri="{FF2B5EF4-FFF2-40B4-BE49-F238E27FC236}">
                <a16:creationId xmlns:a16="http://schemas.microsoft.com/office/drawing/2014/main" id="{A8A981D6-38E3-CC02-A16D-321025C7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983" y="977903"/>
            <a:ext cx="7056373" cy="42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AB7FF-9E6B-A651-590B-400BCC28E651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6293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1FF-4465-B0AD-70A4-1C38D0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21028"/>
            <a:ext cx="5103846" cy="762390"/>
          </a:xfrm>
        </p:spPr>
        <p:txBody>
          <a:bodyPr/>
          <a:lstStyle/>
          <a:p>
            <a:r>
              <a:rPr lang="en-IN" dirty="0"/>
              <a:t>Pranjal Srivastava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EC8E-63F0-AD88-2F7F-82A98A1B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7095" cy="2623527"/>
          </a:xfrm>
        </p:spPr>
        <p:txBody>
          <a:bodyPr>
            <a:normAutofit/>
          </a:bodyPr>
          <a:lstStyle/>
          <a:p>
            <a:r>
              <a:rPr lang="en-IN" dirty="0"/>
              <a:t>7 years experience as Online Instructor</a:t>
            </a:r>
          </a:p>
          <a:p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Taught more than 200,000 students/professionals Globally.</a:t>
            </a:r>
            <a:endParaRPr lang="en-IN" dirty="0"/>
          </a:p>
          <a:p>
            <a:r>
              <a:rPr lang="en-IN" dirty="0"/>
              <a:t>Worked at TCS</a:t>
            </a:r>
          </a:p>
          <a:p>
            <a:r>
              <a:rPr lang="en-IN" dirty="0"/>
              <a:t>Passion to teach, Love to travel, Foodie</a:t>
            </a:r>
          </a:p>
          <a:p>
            <a:r>
              <a:rPr lang="en-IN" dirty="0"/>
              <a:t>Skilled in Devops, Cloud, Machine learning and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6D7F5-7D55-F5C9-B63B-D486C0AE0164}"/>
              </a:ext>
            </a:extLst>
          </p:cNvPr>
          <p:cNvSpPr txBox="1"/>
          <p:nvPr/>
        </p:nvSpPr>
        <p:spPr>
          <a:xfrm>
            <a:off x="914398" y="1283418"/>
            <a:ext cx="6204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Creator | Edupreneur | Freelance Devops Consultant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5320-7BFE-4AC6-D90B-77D5E5A96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4305" r="34887" b="24433"/>
          <a:stretch/>
        </p:blipFill>
        <p:spPr>
          <a:xfrm rot="5400000">
            <a:off x="7224994" y="701346"/>
            <a:ext cx="4255351" cy="324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32CC6-7C08-C7C2-ACB9-32A129D883C0}"/>
              </a:ext>
            </a:extLst>
          </p:cNvPr>
          <p:cNvSpPr txBox="1"/>
          <p:nvPr/>
        </p:nvSpPr>
        <p:spPr>
          <a:xfrm>
            <a:off x="838200" y="488723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https://www.linkedin.com/in/srivastavapranjal/</a:t>
            </a:r>
            <a:endParaRPr lang="en-IN" dirty="0"/>
          </a:p>
          <a:p>
            <a:r>
              <a:rPr lang="en-IN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https://github.com/iampsrv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1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Database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RDS: Managed relational database service.</a:t>
            </a:r>
          </a:p>
          <a:p>
            <a:r>
              <a:rPr dirty="0"/>
              <a:t>Amazon DynamoDB: NoSQL database with high performance.</a:t>
            </a:r>
          </a:p>
          <a:p>
            <a:r>
              <a:rPr dirty="0"/>
              <a:t>Amazon Redshift: Data warehousing solution.</a:t>
            </a:r>
          </a:p>
          <a:p>
            <a:r>
              <a:rPr dirty="0"/>
              <a:t>Amazon Aurora: High-performance relational database.</a:t>
            </a:r>
          </a:p>
          <a:p>
            <a:r>
              <a:rPr dirty="0"/>
              <a:t>AWS Database Migration Service (DMS): Database migration tool.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utorial: Connect an Amazon EC2 instance to an Amazon RDS database - Amazon  Elastic Compute Cloud">
            <a:extLst>
              <a:ext uri="{FF2B5EF4-FFF2-40B4-BE49-F238E27FC236}">
                <a16:creationId xmlns:a16="http://schemas.microsoft.com/office/drawing/2014/main" id="{C72A490A-D453-981A-7E2A-C8E23EB0B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68" y="914400"/>
            <a:ext cx="7987558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FDC48A-C510-EAD0-802A-DE96D01468FC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48096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AWS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IAM: Identity and access management.</a:t>
            </a:r>
          </a:p>
          <a:p>
            <a:r>
              <a:rPr dirty="0"/>
              <a:t>AWS Shield: Protection against DDoS attacks.</a:t>
            </a:r>
          </a:p>
          <a:p>
            <a:r>
              <a:rPr dirty="0"/>
              <a:t>AWS WAF: Web application firewall.</a:t>
            </a:r>
          </a:p>
          <a:p>
            <a:r>
              <a:rPr dirty="0"/>
              <a:t>AWS KMS: Key management service for encryption.</a:t>
            </a:r>
          </a:p>
          <a:p>
            <a:r>
              <a:rPr dirty="0"/>
              <a:t>AWS Security Hub: Unified security analysis.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xample Shield Advanced DDoS resiliency architecture for common web  applications - AWS WAF, AWS Firewall Manager, and AWS Shield Advanced">
            <a:extLst>
              <a:ext uri="{FF2B5EF4-FFF2-40B4-BE49-F238E27FC236}">
                <a16:creationId xmlns:a16="http://schemas.microsoft.com/office/drawing/2014/main" id="{EB9EC291-D079-738E-05E7-D51382F51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50" y="845892"/>
            <a:ext cx="7738869" cy="49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385CC-2DEE-AC78-1355-91D8AD19FC5D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77584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Management &amp; Monitoring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CloudWatch: Monitoring and logging service.</a:t>
            </a:r>
          </a:p>
          <a:p>
            <a:r>
              <a:rPr dirty="0"/>
              <a:t>AWS CloudTrail: Tracks API activity and logs.</a:t>
            </a:r>
          </a:p>
          <a:p>
            <a:r>
              <a:rPr dirty="0"/>
              <a:t>AWS Config: Compliance auditing and security checks.</a:t>
            </a:r>
          </a:p>
          <a:p>
            <a:r>
              <a:rPr dirty="0"/>
              <a:t>AWS Auto Scaling: Dynamically scales resources.</a:t>
            </a:r>
          </a:p>
          <a:p>
            <a:r>
              <a:rPr dirty="0"/>
              <a:t>AWS Systems Manager: Centralized resource management.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Application Integration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SQS: Message queuing service.</a:t>
            </a:r>
          </a:p>
          <a:p>
            <a:r>
              <a:rPr dirty="0"/>
              <a:t>Amazon SNS: Pub/Sub messaging system.</a:t>
            </a:r>
          </a:p>
          <a:p>
            <a:r>
              <a:rPr dirty="0"/>
              <a:t>AWS Step Functions: Workflow automation.</a:t>
            </a:r>
          </a:p>
          <a:p>
            <a:r>
              <a:rPr dirty="0"/>
              <a:t>Amazon API Gateway: API management tool.</a:t>
            </a:r>
          </a:p>
          <a:p>
            <a:r>
              <a:rPr dirty="0"/>
              <a:t>AWS EventBridge: Event-driven application integration.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Networking &amp; Load Balancing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Understanding AWS Networking and Traffic Distribution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Networking &amp;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provides scalable and secure networking solutions.</a:t>
            </a:r>
          </a:p>
          <a:p>
            <a:r>
              <a:rPr dirty="0"/>
              <a:t>Networking services connect cloud resources and manage traffic.</a:t>
            </a:r>
          </a:p>
          <a:p>
            <a:r>
              <a:rPr dirty="0"/>
              <a:t>Load balancing distributes incoming traffic across multiple resources.</a:t>
            </a:r>
          </a:p>
          <a:p>
            <a:r>
              <a:rPr dirty="0"/>
              <a:t>Key services include VPC, Route 53, ELB, and CloudFront.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Virtual Private Cloud (VPC)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VPC allows users to create isolated cloud environments.</a:t>
            </a:r>
          </a:p>
          <a:p>
            <a:r>
              <a:rPr dirty="0"/>
              <a:t>Users can define IP ranges, subnets, and security settings.</a:t>
            </a:r>
          </a:p>
          <a:p>
            <a:r>
              <a:rPr dirty="0"/>
              <a:t>Internet Gateway (IGW) enables internet access for instances.</a:t>
            </a:r>
          </a:p>
          <a:p>
            <a:r>
              <a:rPr dirty="0"/>
              <a:t>NAT Gateway allows private instances to access the internet securely.</a:t>
            </a:r>
          </a:p>
          <a:p>
            <a:r>
              <a:rPr dirty="0"/>
              <a:t>VPC Peering &amp; Transit Gateway facilitate communication between VPCs.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ew – VPC Ingress Routing – Simplifying Integration of Third-Party  Appliances | AWS News Blog">
            <a:extLst>
              <a:ext uri="{FF2B5EF4-FFF2-40B4-BE49-F238E27FC236}">
                <a16:creationId xmlns:a16="http://schemas.microsoft.com/office/drawing/2014/main" id="{D7BD9C58-A37E-0CB5-F476-DFFD9CE3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202" y="839755"/>
            <a:ext cx="6518123" cy="44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2DD41-56E6-9905-5631-43280EAB643B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245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2912-EB48-C9D6-8E88-8980C6F97B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Three 90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8086F-3DE7-86F9-0AEB-495B2188A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Learn, Complete, and Get Rewarded!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617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Route 53 – Domain Name System (DNS)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Route 53 is a scalable and highly available DNS service.</a:t>
            </a:r>
          </a:p>
          <a:p>
            <a:r>
              <a:rPr dirty="0"/>
              <a:t>Supports domain registration, routing, and health checks.</a:t>
            </a:r>
          </a:p>
          <a:p>
            <a:r>
              <a:rPr dirty="0"/>
              <a:t>Provides Traffic Routing Policies:</a:t>
            </a:r>
          </a:p>
          <a:p>
            <a:pPr lvl="1"/>
            <a:r>
              <a:rPr dirty="0"/>
              <a:t>Simple Routing</a:t>
            </a:r>
          </a:p>
          <a:p>
            <a:pPr lvl="1"/>
            <a:r>
              <a:rPr dirty="0"/>
              <a:t>Weighted Routing</a:t>
            </a:r>
          </a:p>
          <a:p>
            <a:pPr lvl="1"/>
            <a:r>
              <a:rPr dirty="0"/>
              <a:t>Latency-based Routing</a:t>
            </a:r>
          </a:p>
          <a:p>
            <a:pPr lvl="1"/>
            <a:r>
              <a:rPr dirty="0"/>
              <a:t>Geolocation Routing</a:t>
            </a:r>
          </a:p>
          <a:p>
            <a:pPr lvl="1"/>
            <a:r>
              <a:rPr dirty="0"/>
              <a:t>Failover Routing</a:t>
            </a:r>
          </a:p>
          <a:p>
            <a:r>
              <a:rPr dirty="0"/>
              <a:t> Integrates with AWS services for global application delivery.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Elastic Load Balancing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ELB distributes incoming traffic across multiple targets.</a:t>
            </a:r>
          </a:p>
          <a:p>
            <a:r>
              <a:rPr dirty="0"/>
              <a:t>Ensures high availability, fault tolerance, and scalability.</a:t>
            </a:r>
          </a:p>
          <a:p>
            <a:r>
              <a:rPr dirty="0"/>
              <a:t>Three types of load balancers:</a:t>
            </a:r>
          </a:p>
          <a:p>
            <a:pPr lvl="1"/>
            <a:r>
              <a:rPr dirty="0"/>
              <a:t>Application Load Balancer (ALB): Operates at Layer 7 (HTTP/HTTPS).</a:t>
            </a:r>
          </a:p>
          <a:p>
            <a:pPr lvl="1"/>
            <a:r>
              <a:rPr dirty="0"/>
              <a:t>Network Load Balancer (NLB): Operates at Layer 4 (TCP/UDP).</a:t>
            </a:r>
          </a:p>
          <a:p>
            <a:pPr lvl="1"/>
            <a:r>
              <a:rPr dirty="0"/>
              <a:t>Gateway Load Balancer (GLB): Routes and filters network traffic.</a:t>
            </a:r>
          </a:p>
          <a:p>
            <a:r>
              <a:rPr dirty="0"/>
              <a:t>Integrates with Auto Scaling, AWS WAF, and CloudWatch.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utorial: Set up a scaled and load-balanced application - Amazon EC2 Auto  Scaling">
            <a:extLst>
              <a:ext uri="{FF2B5EF4-FFF2-40B4-BE49-F238E27FC236}">
                <a16:creationId xmlns:a16="http://schemas.microsoft.com/office/drawing/2014/main" id="{E0D9F99F-E2D1-FB35-BFD5-E50F0872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855" y="811763"/>
            <a:ext cx="5843107" cy="461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87D55-9975-200B-83E5-68D49AEB47C4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16323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CloudFront – Content Delivery Network (CDN)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CloudFront delivers content with low latency.</a:t>
            </a:r>
          </a:p>
          <a:p>
            <a:r>
              <a:rPr dirty="0"/>
              <a:t>Uses a network of Edge Locations for global distribution.</a:t>
            </a:r>
          </a:p>
          <a:p>
            <a:r>
              <a:rPr dirty="0"/>
              <a:t>Supports static and dynamic content caching.</a:t>
            </a:r>
          </a:p>
          <a:p>
            <a:r>
              <a:rPr dirty="0"/>
              <a:t>Works with S3, EC2, Route 53, and </a:t>
            </a:r>
            <a:r>
              <a:rPr dirty="0" err="1"/>
              <a:t>Lambda@Edge</a:t>
            </a:r>
            <a:r>
              <a:rPr dirty="0"/>
              <a:t>.</a:t>
            </a:r>
          </a:p>
          <a:p>
            <a:r>
              <a:rPr dirty="0"/>
              <a:t>Enhances security with AWS Shield and AWS WAF integration.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Direct Connect – Dedicated Network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Direct Connect provides a private, high-speed connection to AWS.</a:t>
            </a:r>
          </a:p>
          <a:p>
            <a:r>
              <a:rPr dirty="0"/>
              <a:t>Bypasses the public internet for low latency and secure communication.</a:t>
            </a:r>
          </a:p>
          <a:p>
            <a:r>
              <a:rPr dirty="0"/>
              <a:t>Supports hybrid cloud architectures.</a:t>
            </a:r>
          </a:p>
          <a:p>
            <a:r>
              <a:rPr dirty="0"/>
              <a:t>Reduces network congestion and enhances performance.</a:t>
            </a:r>
          </a:p>
          <a:p>
            <a:r>
              <a:rPr dirty="0"/>
              <a:t>Works with VPC and on-premises data centers.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AWS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Security Groups: Acts as a virtual firewall for instances.</a:t>
            </a:r>
          </a:p>
          <a:p>
            <a:r>
              <a:rPr dirty="0"/>
              <a:t>Network ACLs (NACLs): Controls traffic at the subnet level.</a:t>
            </a:r>
          </a:p>
          <a:p>
            <a:r>
              <a:rPr dirty="0"/>
              <a:t>AWS WAF (Web Application Firewall): Protects against common web</a:t>
            </a:r>
            <a:r>
              <a:rPr lang="en-US" dirty="0"/>
              <a:t> </a:t>
            </a:r>
            <a:r>
              <a:rPr lang="en-IN" dirty="0"/>
              <a:t>a</a:t>
            </a:r>
            <a:r>
              <a:rPr dirty="0" err="1"/>
              <a:t>ttacks</a:t>
            </a:r>
            <a:r>
              <a:rPr dirty="0"/>
              <a:t>.</a:t>
            </a:r>
          </a:p>
          <a:p>
            <a:r>
              <a:rPr dirty="0"/>
              <a:t>AWS Shield: Provides DDoS protection.</a:t>
            </a:r>
          </a:p>
          <a:p>
            <a:r>
              <a:rPr dirty="0"/>
              <a:t>AWS PrivateLink: Secures communication between services.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AWS Networking &amp;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VPC architectures with multiple subnets and security layers.</a:t>
            </a:r>
          </a:p>
          <a:p>
            <a:r>
              <a:rPr dirty="0"/>
              <a:t>Use Auto Scaling with ELB to handle dynamic workloads.</a:t>
            </a:r>
          </a:p>
          <a:p>
            <a:r>
              <a:rPr dirty="0"/>
              <a:t>Leverage CloudFront and Route 53 for global application distribution.</a:t>
            </a:r>
          </a:p>
          <a:p>
            <a:r>
              <a:rPr dirty="0"/>
              <a:t>Implement private networking for sensitive workloads.</a:t>
            </a:r>
          </a:p>
          <a:p>
            <a:r>
              <a:rPr dirty="0"/>
              <a:t>Monitor traffic and logs with AWS CloudWatch and VPC Flow Logs.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Security &amp; Compliance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Ensuring Security and Compliance in the Cloud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provides a secure and compliant cloud environment.</a:t>
            </a:r>
          </a:p>
          <a:p>
            <a:r>
              <a:rPr dirty="0"/>
              <a:t>Security and compliance are shared responsibilities between AWS and customers.</a:t>
            </a:r>
          </a:p>
          <a:p>
            <a:r>
              <a:rPr dirty="0"/>
              <a:t>AWS follows best practices for security, data protection, and governance.</a:t>
            </a:r>
          </a:p>
          <a:p>
            <a:r>
              <a:rPr dirty="0"/>
              <a:t>Compliance ensures adherence to industry regulations and standards.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Shared Responsibility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is responsible for the security of the cloud (infrastructure, hardware, software).</a:t>
            </a:r>
          </a:p>
          <a:p>
            <a:r>
              <a:rPr dirty="0"/>
              <a:t>Customers are responsible for security in the cloud (data, applications, identity management).</a:t>
            </a:r>
          </a:p>
          <a:p>
            <a:r>
              <a:rPr dirty="0"/>
              <a:t>Security responsibilities vary depending on the AWS service used (IaaS, PaaS, SaaS).</a:t>
            </a:r>
          </a:p>
          <a:p>
            <a:r>
              <a:rPr dirty="0"/>
              <a:t>AWS provides tools and services to enhance security and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5171-EE7A-1005-BADE-5368F685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Three 90 Challenge?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4248-F5CD-4C05-B921-5F1D8675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special program by GeeksforGeeks to encourage course completion.</a:t>
            </a:r>
          </a:p>
          <a:p>
            <a:r>
              <a:rPr lang="en-US" dirty="0"/>
              <a:t>Challenge Structure:</a:t>
            </a:r>
          </a:p>
          <a:p>
            <a:pPr lvl="1"/>
            <a:r>
              <a:rPr lang="en-US" dirty="0"/>
              <a:t>Complete 90% of a course</a:t>
            </a:r>
          </a:p>
          <a:p>
            <a:pPr lvl="1"/>
            <a:r>
              <a:rPr lang="en-US" dirty="0"/>
              <a:t>Within 90 days</a:t>
            </a:r>
          </a:p>
          <a:p>
            <a:pPr lvl="1"/>
            <a:r>
              <a:rPr lang="en-US" dirty="0"/>
              <a:t>Get 90% refund on the course fee!</a:t>
            </a:r>
          </a:p>
          <a:p>
            <a:r>
              <a:rPr lang="en-US" dirty="0"/>
              <a:t>Designed for self-paced &amp; live courses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2CF0D-DB5A-7AF4-AECA-668C7E3B4012}"/>
              </a:ext>
            </a:extLst>
          </p:cNvPr>
          <p:cNvSpPr txBox="1"/>
          <p:nvPr/>
        </p:nvSpPr>
        <p:spPr>
          <a:xfrm>
            <a:off x="4180115" y="6317615"/>
            <a:ext cx="272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94663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Identity and Access Management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Controls user access to AWS services and resources.</a:t>
            </a:r>
          </a:p>
          <a:p>
            <a:r>
              <a:rPr dirty="0"/>
              <a:t>Uses roles, policies, and permissions for secure access control.</a:t>
            </a:r>
          </a:p>
          <a:p>
            <a:r>
              <a:rPr dirty="0"/>
              <a:t>Supports multi-factor authentication (MFA) for enhanced security.</a:t>
            </a:r>
          </a:p>
          <a:p>
            <a:r>
              <a:rPr dirty="0"/>
              <a:t>Integrates with AWS Organizations for centralized management.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Security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Shield: DDoS protection service.</a:t>
            </a:r>
          </a:p>
          <a:p>
            <a:r>
              <a:rPr dirty="0"/>
              <a:t>AWS WAF: Web application firewall.</a:t>
            </a:r>
          </a:p>
          <a:p>
            <a:r>
              <a:rPr dirty="0"/>
              <a:t>AWS KMS: Key management service for encryption.</a:t>
            </a:r>
          </a:p>
          <a:p>
            <a:r>
              <a:rPr dirty="0"/>
              <a:t>AWS Secrets Manager: Manages sensitive information securely.</a:t>
            </a:r>
          </a:p>
          <a:p>
            <a:r>
              <a:rPr dirty="0"/>
              <a:t>Amazon GuardDuty: Threat detection and monitoring.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Protection &amp; Encryption in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encrypts data at rest and in transit.</a:t>
            </a:r>
          </a:p>
          <a:p>
            <a:r>
              <a:rPr dirty="0"/>
              <a:t>Amazon S3 Encryption: Protects stored data.</a:t>
            </a:r>
          </a:p>
          <a:p>
            <a:r>
              <a:rPr dirty="0"/>
              <a:t>AWS Certificate Manager: Manages SSL/TLS certificates.</a:t>
            </a:r>
          </a:p>
          <a:p>
            <a:r>
              <a:rPr dirty="0"/>
              <a:t>AWS </a:t>
            </a:r>
            <a:r>
              <a:rPr dirty="0" err="1"/>
              <a:t>CloudHSM</a:t>
            </a:r>
            <a:r>
              <a:rPr dirty="0"/>
              <a:t>: Hardware security module for encryption keys.</a:t>
            </a:r>
          </a:p>
          <a:p>
            <a:r>
              <a:rPr dirty="0"/>
              <a:t>AWS KMS: Centralized key management for AWS services.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Monitoring &amp; Logging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CloudWatch: Monitors AWS resources and applications.</a:t>
            </a:r>
          </a:p>
          <a:p>
            <a:r>
              <a:rPr dirty="0"/>
              <a:t>AWS CloudTrail: Logs API activities and user actions.</a:t>
            </a:r>
          </a:p>
          <a:p>
            <a:r>
              <a:rPr dirty="0"/>
              <a:t>AWS Config: Audits AWS resource configurations.</a:t>
            </a:r>
          </a:p>
          <a:p>
            <a:r>
              <a:rPr dirty="0"/>
              <a:t>AWS Security Hub: Centralized security and compliance insights.</a:t>
            </a:r>
          </a:p>
          <a:p>
            <a:r>
              <a:rPr dirty="0"/>
              <a:t>AWS Inspector: Assesses security vulnerabilities.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AWS 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IAM Roles and Policies to enforce least privilege access.</a:t>
            </a:r>
          </a:p>
          <a:p>
            <a:r>
              <a:rPr dirty="0"/>
              <a:t>Enable Multi-Factor Authentication (MFA) for user accounts.</a:t>
            </a:r>
          </a:p>
          <a:p>
            <a:r>
              <a:rPr dirty="0"/>
              <a:t>Encrypt data at rest and in transit.</a:t>
            </a:r>
          </a:p>
          <a:p>
            <a:r>
              <a:rPr dirty="0"/>
              <a:t>Monitor logs and use AWS security services.</a:t>
            </a:r>
          </a:p>
          <a:p>
            <a:r>
              <a:rPr dirty="0"/>
              <a:t>Regularly audit compliance using AWS security tools.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Deployment &amp; Automation in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Efficiently Deploying and Managing Applications in AWS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Deployment &amp; Automation in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provides various tools for automated deployment and infrastructure management.</a:t>
            </a:r>
          </a:p>
          <a:p>
            <a:r>
              <a:rPr dirty="0"/>
              <a:t>Automation helps reduce errors, improve efficiency, and ensure consistency.</a:t>
            </a:r>
          </a:p>
          <a:p>
            <a:r>
              <a:rPr dirty="0"/>
              <a:t>Popular AWS services for deployment include AWS Elastic Beanstalk, CodeDeploy, and Lambda.</a:t>
            </a:r>
          </a:p>
          <a:p>
            <a:r>
              <a:rPr dirty="0"/>
              <a:t>Infrastructure as Code (IaC) enables repeatable and scalable infrastructure deployment.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Deployment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Elastic Beanstalk: Deploys and manages web applications.</a:t>
            </a:r>
          </a:p>
          <a:p>
            <a:r>
              <a:rPr dirty="0"/>
              <a:t>AWS CodeDeploy: Automates application deployment.</a:t>
            </a:r>
          </a:p>
          <a:p>
            <a:r>
              <a:rPr dirty="0"/>
              <a:t>AWS CodePipeline: CI/CD service for automated workflows.</a:t>
            </a:r>
          </a:p>
          <a:p>
            <a:r>
              <a:rPr dirty="0"/>
              <a:t>AWS Lambda: Serverless deployment of functions.</a:t>
            </a:r>
          </a:p>
          <a:p>
            <a:r>
              <a:rPr dirty="0"/>
              <a:t>Amazon ECS &amp; EKS: Containerized deployment for applications.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as Code (IaC) in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Infrastructure as Code (IaC) automates infrastructure provisioning.</a:t>
            </a:r>
          </a:p>
          <a:p>
            <a:r>
              <a:rPr dirty="0"/>
              <a:t>AWS CloudFormation: Templates for defining AWS infrastructure.</a:t>
            </a:r>
          </a:p>
          <a:p>
            <a:r>
              <a:rPr dirty="0"/>
              <a:t>Terraform: Open-source IaC tool compatible with AWS.</a:t>
            </a:r>
          </a:p>
          <a:p>
            <a:r>
              <a:rPr dirty="0"/>
              <a:t>AWS CDK (Cloud Development Kit): Code-based infrastructure definition.</a:t>
            </a:r>
          </a:p>
          <a:p>
            <a:r>
              <a:rPr dirty="0"/>
              <a:t>Benefits include consistency, scalability, and version control.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CloudFormation works - AWS CloudFormation">
            <a:extLst>
              <a:ext uri="{FF2B5EF4-FFF2-40B4-BE49-F238E27FC236}">
                <a16:creationId xmlns:a16="http://schemas.microsoft.com/office/drawing/2014/main" id="{0BC75C05-7B75-B82C-EC14-FCF5F9D3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93" y="1627707"/>
            <a:ext cx="6493081" cy="289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367025-5D71-97FC-805A-BF9D30290753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1748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50CB-35BB-2FDE-0A18-F388875A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Should You Join?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731B-955A-E251-1986-9D0BE6C6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3407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✅ Financial Incentive: Get 90% of your money back</a:t>
            </a:r>
          </a:p>
          <a:p>
            <a:pPr marL="0" indent="0">
              <a:buNone/>
            </a:pPr>
            <a:r>
              <a:rPr lang="en-US" dirty="0"/>
              <a:t>✅ Motivation Boost: Stay consistent &amp; disciplined</a:t>
            </a:r>
          </a:p>
          <a:p>
            <a:pPr marL="0" indent="0">
              <a:buNone/>
            </a:pPr>
            <a:r>
              <a:rPr lang="en-US" dirty="0"/>
              <a:t>✅ Skill Development: Learn and apply knowledge</a:t>
            </a:r>
          </a:p>
          <a:p>
            <a:pPr marL="0" indent="0">
              <a:buNone/>
            </a:pPr>
            <a:r>
              <a:rPr lang="en-US" dirty="0"/>
              <a:t>✅ Career Growth: Strengthen your resume &amp; job prospects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386A-B201-B6AA-6A34-5C0FA240E44E}"/>
              </a:ext>
            </a:extLst>
          </p:cNvPr>
          <p:cNvSpPr txBox="1"/>
          <p:nvPr/>
        </p:nvSpPr>
        <p:spPr>
          <a:xfrm>
            <a:off x="4180115" y="6317615"/>
            <a:ext cx="272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068490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Continuous Integration &amp; Continuous Deployment (CI/CD)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CI/CD automates software development and deployment.</a:t>
            </a:r>
          </a:p>
          <a:p>
            <a:r>
              <a:rPr dirty="0"/>
              <a:t>AWS CodePipeline: Automates the build, test, and deployment process.</a:t>
            </a:r>
          </a:p>
          <a:p>
            <a:r>
              <a:rPr dirty="0"/>
              <a:t>AWS CodeBuild: Builds and tests source code.</a:t>
            </a:r>
          </a:p>
          <a:p>
            <a:r>
              <a:rPr lang="en-US" dirty="0"/>
              <a:t>A</a:t>
            </a:r>
            <a:r>
              <a:rPr dirty="0"/>
              <a:t>WS CodeDeploy: Deploys applications to EC2, Fargate, and Lambda.</a:t>
            </a:r>
          </a:p>
          <a:p>
            <a:r>
              <a:rPr dirty="0"/>
              <a:t>AWS CodeCommit: Managed source control service.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WS CodePipeline | AWS Architecture Blog">
            <a:extLst>
              <a:ext uri="{FF2B5EF4-FFF2-40B4-BE49-F238E27FC236}">
                <a16:creationId xmlns:a16="http://schemas.microsoft.com/office/drawing/2014/main" id="{3734DBEA-EEEE-5F6A-F4D8-BC615CE57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1" y="700087"/>
            <a:ext cx="9753600" cy="54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2EF0C-6D0F-0C60-80CA-0372C9383770}"/>
              </a:ext>
            </a:extLst>
          </p:cNvPr>
          <p:cNvSpPr txBox="1"/>
          <p:nvPr/>
        </p:nvSpPr>
        <p:spPr>
          <a:xfrm>
            <a:off x="4180115" y="6317615"/>
            <a:ext cx="39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AWS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83673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Serverless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Serverless deployment eliminates the need for managing infrastructure.</a:t>
            </a:r>
          </a:p>
          <a:p>
            <a:r>
              <a:rPr dirty="0"/>
              <a:t>AWS Lambda: Executes code in response to events.</a:t>
            </a:r>
          </a:p>
          <a:p>
            <a:r>
              <a:rPr dirty="0"/>
              <a:t>Amazon API Gateway: Manages APIs for serverless applications.</a:t>
            </a:r>
          </a:p>
          <a:p>
            <a:r>
              <a:rPr dirty="0"/>
              <a:t>AWS Step Functions: Orchestrates serverless workflows.</a:t>
            </a:r>
          </a:p>
          <a:p>
            <a:r>
              <a:rPr dirty="0"/>
              <a:t>AWS SAM (Serverless Application Model): Simplifies serverless deployment.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Auto Scaling &amp; Load Balancing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 Scaling: Adjusts capacity based on demand.</a:t>
            </a:r>
          </a:p>
          <a:p>
            <a:r>
              <a:rPr dirty="0"/>
              <a:t>Amazon EC2 Auto Scaling: Ensures high availability and cost optimization.</a:t>
            </a:r>
          </a:p>
          <a:p>
            <a:r>
              <a:rPr dirty="0"/>
              <a:t>Elastic Load Balancing (ELB): Distributes traffic across multiple instances.</a:t>
            </a:r>
          </a:p>
          <a:p>
            <a:r>
              <a:rPr dirty="0"/>
              <a:t>AWS Fargate: Scales containerized applications dynamically.</a:t>
            </a:r>
          </a:p>
          <a:p>
            <a:r>
              <a:rPr dirty="0"/>
              <a:t>Improves application performance and reliability.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AWS Deployment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Infrastructure as Code (IaC) for consistent deployments.</a:t>
            </a:r>
          </a:p>
          <a:p>
            <a:r>
              <a:rPr dirty="0"/>
              <a:t>Implement CI/CD pipelines to streamline software releases.</a:t>
            </a:r>
          </a:p>
          <a:p>
            <a:r>
              <a:rPr lang="en-IN" dirty="0"/>
              <a:t>Ena</a:t>
            </a:r>
            <a:r>
              <a:rPr dirty="0" err="1"/>
              <a:t>ble</a:t>
            </a:r>
            <a:r>
              <a:rPr dirty="0"/>
              <a:t> Auto Scaling to optimize resource utilization.</a:t>
            </a:r>
          </a:p>
          <a:p>
            <a:r>
              <a:rPr dirty="0"/>
              <a:t>Utilize Monitoring &amp; Logging for troubleshooting and performance </a:t>
            </a:r>
            <a:r>
              <a:rPr lang="en-IN" dirty="0"/>
              <a:t>t</a:t>
            </a:r>
            <a:r>
              <a:rPr dirty="0"/>
              <a:t>racking.</a:t>
            </a:r>
          </a:p>
          <a:p>
            <a:r>
              <a:rPr dirty="0"/>
              <a:t>Follow AWS Well-Architected Framework guidelines.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Certification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Guide to AWS Certification Paths &amp; Benefits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Certification validates expertise in cloud technologies.</a:t>
            </a:r>
          </a:p>
          <a:p>
            <a:r>
              <a:rPr dirty="0"/>
              <a:t>Recognized globally and enhances career opportunities.</a:t>
            </a:r>
          </a:p>
          <a:p>
            <a:r>
              <a:rPr dirty="0"/>
              <a:t>Certifications are available for different roles and skill levels.</a:t>
            </a:r>
          </a:p>
          <a:p>
            <a:r>
              <a:rPr dirty="0"/>
              <a:t>Covers key domains like cloud computing, security, and networking.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Validates expertise in AWS cloud computing.</a:t>
            </a:r>
          </a:p>
          <a:p>
            <a:r>
              <a:rPr dirty="0"/>
              <a:t>Increases job opportunities and earning potential.</a:t>
            </a:r>
          </a:p>
          <a:p>
            <a:r>
              <a:rPr dirty="0"/>
              <a:t>Provides access to the AWS Certified Community.</a:t>
            </a:r>
          </a:p>
          <a:p>
            <a:r>
              <a:rPr dirty="0"/>
              <a:t>Helps organizations ensure cloud proficiency.</a:t>
            </a:r>
          </a:p>
          <a:p>
            <a:r>
              <a:rPr dirty="0"/>
              <a:t>Keeps professionals updated with AWS advancements.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Certification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Foundational Level: Entry-level certification (Cloud Practitioner).</a:t>
            </a:r>
          </a:p>
          <a:p>
            <a:r>
              <a:rPr dirty="0"/>
              <a:t>Associate Level: For professionals with AWS experience (Solutions Architect, Developer, </a:t>
            </a:r>
            <a:r>
              <a:rPr dirty="0" err="1"/>
              <a:t>SysOps</a:t>
            </a:r>
            <a:r>
              <a:rPr dirty="0"/>
              <a:t> Administrator).</a:t>
            </a:r>
          </a:p>
          <a:p>
            <a:r>
              <a:rPr dirty="0"/>
              <a:t>Professional Level: Advanced certification (Solutions Architect, DevOps Engineer).</a:t>
            </a:r>
          </a:p>
          <a:p>
            <a:r>
              <a:rPr dirty="0"/>
              <a:t>Specialty Level: Focuses on specific domains (Security, Machine Learning, Networking, Data Analytics).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Foundational Certification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AWS Certified Cloud Practitioner</a:t>
            </a:r>
          </a:p>
          <a:p>
            <a:pPr lvl="1"/>
            <a:r>
              <a:rPr dirty="0"/>
              <a:t>Covers basic AWS concepts and services.</a:t>
            </a:r>
          </a:p>
          <a:p>
            <a:pPr lvl="1"/>
            <a:r>
              <a:rPr dirty="0"/>
              <a:t>Best for beginners and non-technical roles.</a:t>
            </a:r>
          </a:p>
          <a:p>
            <a:pPr lvl="1"/>
            <a:r>
              <a:rPr dirty="0"/>
              <a:t>Exam duration: 90 minutes.</a:t>
            </a:r>
          </a:p>
          <a:p>
            <a:pPr lvl="1"/>
            <a:r>
              <a:rPr dirty="0"/>
              <a:t>No prior experience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07CD-959D-A847-ACDC-8AC82D25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Can Participate?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22BAA-1978-1DE8-8501-5EB4F24D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to all learners interested in upskilling</a:t>
            </a:r>
          </a:p>
          <a:p>
            <a:r>
              <a:rPr lang="en-US" dirty="0"/>
              <a:t>Ideal for students, working professionals, and career changers</a:t>
            </a:r>
          </a:p>
          <a:p>
            <a:r>
              <a:rPr lang="en-US" dirty="0"/>
              <a:t>Choose from a variety of tech courses:</a:t>
            </a:r>
          </a:p>
          <a:p>
            <a:pPr lvl="1"/>
            <a:r>
              <a:rPr lang="en-US" dirty="0"/>
              <a:t>Programming &amp; DSA</a:t>
            </a:r>
          </a:p>
          <a:p>
            <a:pPr lvl="1"/>
            <a:r>
              <a:rPr lang="en-US" dirty="0"/>
              <a:t>Machine Learning &amp; AI</a:t>
            </a:r>
          </a:p>
          <a:p>
            <a:pPr lvl="1"/>
            <a:r>
              <a:rPr lang="en-US" dirty="0"/>
              <a:t>Web Development &amp; More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7F712-B778-FB6C-4277-FE5B500CCCD6}"/>
              </a:ext>
            </a:extLst>
          </p:cNvPr>
          <p:cNvSpPr txBox="1"/>
          <p:nvPr/>
        </p:nvSpPr>
        <p:spPr>
          <a:xfrm>
            <a:off x="4180115" y="6317615"/>
            <a:ext cx="2724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4170094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Associate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Certified Solutions Architect – Associate</a:t>
            </a:r>
          </a:p>
          <a:p>
            <a:pPr lvl="1"/>
            <a:r>
              <a:rPr dirty="0"/>
              <a:t>Covers designing distributed systems on AWS.</a:t>
            </a:r>
          </a:p>
          <a:p>
            <a:r>
              <a:rPr dirty="0"/>
              <a:t>AWS Certified Developer – Associate</a:t>
            </a:r>
          </a:p>
          <a:p>
            <a:pPr lvl="1"/>
            <a:r>
              <a:rPr dirty="0"/>
              <a:t>Focuses on AWS application development.</a:t>
            </a:r>
          </a:p>
          <a:p>
            <a:r>
              <a:rPr dirty="0"/>
              <a:t>AWS Certified </a:t>
            </a:r>
            <a:r>
              <a:rPr dirty="0" err="1"/>
              <a:t>SysOps</a:t>
            </a:r>
            <a:r>
              <a:rPr dirty="0"/>
              <a:t> Administrator – Associate</a:t>
            </a:r>
          </a:p>
          <a:p>
            <a:pPr lvl="1"/>
            <a:r>
              <a:rPr dirty="0"/>
              <a:t>Covers deployment, management, and operations.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Professional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Certified Solutions Architect – Professional</a:t>
            </a:r>
          </a:p>
          <a:p>
            <a:pPr lvl="1"/>
            <a:r>
              <a:rPr dirty="0"/>
              <a:t>Advanced cloud architecture and best practices.</a:t>
            </a:r>
          </a:p>
          <a:p>
            <a:r>
              <a:rPr dirty="0"/>
              <a:t>AWS Certified DevOps Engineer – Professional</a:t>
            </a:r>
          </a:p>
          <a:p>
            <a:pPr lvl="1"/>
            <a:r>
              <a:rPr dirty="0"/>
              <a:t>Covers automation, monitoring, and security.</a:t>
            </a:r>
          </a:p>
          <a:p>
            <a:r>
              <a:rPr dirty="0"/>
              <a:t>Requires in-depth AWS experience and knowledge.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Specialty 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Certified Advanced Networking – Specialty</a:t>
            </a:r>
          </a:p>
          <a:p>
            <a:r>
              <a:rPr dirty="0"/>
              <a:t>AWS Certified Security – Specialty</a:t>
            </a:r>
          </a:p>
          <a:p>
            <a:r>
              <a:rPr dirty="0"/>
              <a:t>AWS Certified Machine Learning – Specialty</a:t>
            </a:r>
          </a:p>
          <a:p>
            <a:r>
              <a:rPr dirty="0"/>
              <a:t>AWS Certified Data Analytics – Specialty</a:t>
            </a:r>
          </a:p>
          <a:p>
            <a:r>
              <a:rPr dirty="0"/>
              <a:t>AWS Certified Database – Specialty</a:t>
            </a:r>
          </a:p>
          <a:p>
            <a:r>
              <a:rPr dirty="0"/>
              <a:t>Focused on specialized AWS domains.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Beginner's Guide to Amazon Web Services</a:t>
            </a:r>
          </a:p>
          <a:p>
            <a:r>
              <a:rPr dirty="0"/>
              <a:t>Presented by:</a:t>
            </a:r>
            <a:r>
              <a:rPr lang="en-IN" dirty="0"/>
              <a:t>Pranjal Srivastava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Amazon Web Services (AWS) is a cloud computing platform by Amazon.</a:t>
            </a:r>
          </a:p>
          <a:p>
            <a:r>
              <a:rPr dirty="0"/>
              <a:t>Provides on-demand cloud services such as computing, storage, and databases.</a:t>
            </a:r>
          </a:p>
          <a:p>
            <a:r>
              <a:rPr dirty="0"/>
              <a:t>Helps businesses scale and innovate efficiently.</a:t>
            </a:r>
          </a:p>
          <a:p>
            <a:r>
              <a:rPr dirty="0"/>
              <a:t>Offers pay-as-you-go pricing 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Scalability: Easily scale up or down as needed.</a:t>
            </a:r>
          </a:p>
          <a:p>
            <a:r>
              <a:rPr dirty="0"/>
              <a:t>Security: Industry-leading security measures.</a:t>
            </a:r>
          </a:p>
          <a:p>
            <a:r>
              <a:rPr dirty="0"/>
              <a:t>Cost-Effective: Pay only for what you use.</a:t>
            </a:r>
          </a:p>
          <a:p>
            <a:r>
              <a:rPr dirty="0"/>
              <a:t>Global Reach: Data centers across the world.</a:t>
            </a:r>
            <a:endParaRPr lang="en-US" dirty="0"/>
          </a:p>
          <a:p>
            <a:r>
              <a:rPr dirty="0"/>
              <a:t>Flexibility: Supports various programming languages and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64</TotalTime>
  <Words>2489</Words>
  <Application>Microsoft Office PowerPoint</Application>
  <PresentationFormat>Widescreen</PresentationFormat>
  <Paragraphs>318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Century Schoolbook</vt:lpstr>
      <vt:lpstr>Tahoma</vt:lpstr>
      <vt:lpstr>Wingdings 2</vt:lpstr>
      <vt:lpstr>View</vt:lpstr>
      <vt:lpstr>Mastering AWS: Sharpen Your Skills | PCCOE x GeeksforGeeks</vt:lpstr>
      <vt:lpstr>Pranjal Srivastava</vt:lpstr>
      <vt:lpstr>Three 90 Challenge</vt:lpstr>
      <vt:lpstr>What is Three 90 Challenge?</vt:lpstr>
      <vt:lpstr>Why Should You Join?</vt:lpstr>
      <vt:lpstr>Who Can Participate?</vt:lpstr>
      <vt:lpstr>Introduction to AWS</vt:lpstr>
      <vt:lpstr>What is AWS?</vt:lpstr>
      <vt:lpstr>Benefits of AWS</vt:lpstr>
      <vt:lpstr>AWS Services Categories</vt:lpstr>
      <vt:lpstr>Popular AWS Services</vt:lpstr>
      <vt:lpstr>AWS Pricing Model</vt:lpstr>
      <vt:lpstr>Getting Started with AWS</vt:lpstr>
      <vt:lpstr>AWS Core Services</vt:lpstr>
      <vt:lpstr>Introduction to AWS Core Services</vt:lpstr>
      <vt:lpstr>AWS Compute Services</vt:lpstr>
      <vt:lpstr>AWS Storage Services</vt:lpstr>
      <vt:lpstr>AWS Networking Services</vt:lpstr>
      <vt:lpstr>PowerPoint Presentation</vt:lpstr>
      <vt:lpstr>AWS Database Services</vt:lpstr>
      <vt:lpstr>PowerPoint Presentation</vt:lpstr>
      <vt:lpstr>AWS Security</vt:lpstr>
      <vt:lpstr>PowerPoint Presentation</vt:lpstr>
      <vt:lpstr>AWS Management &amp; Monitoring Services</vt:lpstr>
      <vt:lpstr>AWS Application Integration Services</vt:lpstr>
      <vt:lpstr>AWS Networking &amp; Load Balancing</vt:lpstr>
      <vt:lpstr>Introduction to AWS Networking &amp; Load Balancing</vt:lpstr>
      <vt:lpstr>AWS Virtual Private Cloud (VPC)</vt:lpstr>
      <vt:lpstr>PowerPoint Presentation</vt:lpstr>
      <vt:lpstr>AWS Route 53 – Domain Name System (DNS)</vt:lpstr>
      <vt:lpstr>AWS Elastic Load Balancing (ELB)</vt:lpstr>
      <vt:lpstr>PowerPoint Presentation</vt:lpstr>
      <vt:lpstr>Amazon CloudFront – Content Delivery Network (CDN)</vt:lpstr>
      <vt:lpstr>AWS Direct Connect – Dedicated Network Connection</vt:lpstr>
      <vt:lpstr>Security in AWS Networking</vt:lpstr>
      <vt:lpstr>Best Practices for AWS Networking &amp; Load Balancing</vt:lpstr>
      <vt:lpstr>AWS Security &amp; Compliance</vt:lpstr>
      <vt:lpstr>Introduction to AWS Security &amp; Compliance</vt:lpstr>
      <vt:lpstr>AWS Shared Responsibility Model</vt:lpstr>
      <vt:lpstr>AWS Identity and Access Management (IAM)</vt:lpstr>
      <vt:lpstr>AWS Security Services</vt:lpstr>
      <vt:lpstr>Data Protection &amp; Encryption in AWS</vt:lpstr>
      <vt:lpstr>AWS Monitoring &amp; Logging Tools</vt:lpstr>
      <vt:lpstr>Best Practices for AWS Security &amp; Compliance</vt:lpstr>
      <vt:lpstr>Deployment &amp; Automation in AWS</vt:lpstr>
      <vt:lpstr>Introduction to Deployment &amp; Automation in AWS</vt:lpstr>
      <vt:lpstr>AWS Deployment Services</vt:lpstr>
      <vt:lpstr>Infrastructure as Code (IaC) in AWS</vt:lpstr>
      <vt:lpstr>PowerPoint Presentation</vt:lpstr>
      <vt:lpstr>AWS Continuous Integration &amp; Continuous Deployment (CI/CD)</vt:lpstr>
      <vt:lpstr>PowerPoint Presentation</vt:lpstr>
      <vt:lpstr>AWS Serverless Deployment</vt:lpstr>
      <vt:lpstr>AWS Auto Scaling &amp; Load Balancing</vt:lpstr>
      <vt:lpstr>Best Practices for AWS Deployment &amp; Automation</vt:lpstr>
      <vt:lpstr>AWS Certification</vt:lpstr>
      <vt:lpstr>Introduction to AWS Certification</vt:lpstr>
      <vt:lpstr>Benefits of AWS Certification</vt:lpstr>
      <vt:lpstr>AWS Certification Levels</vt:lpstr>
      <vt:lpstr>AWS Foundational Certification</vt:lpstr>
      <vt:lpstr>AWS Associate Certifications</vt:lpstr>
      <vt:lpstr>AWS Professional Certifications</vt:lpstr>
      <vt:lpstr>AWS Specialty Certifications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6</cp:revision>
  <dcterms:created xsi:type="dcterms:W3CDTF">2025-02-28T12:05:08Z</dcterms:created>
  <dcterms:modified xsi:type="dcterms:W3CDTF">2025-03-01T06:55:46Z</dcterms:modified>
</cp:coreProperties>
</file>