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64" r:id="rId4"/>
    <p:sldId id="265" r:id="rId5"/>
    <p:sldId id="266" r:id="rId6"/>
    <p:sldId id="268" r:id="rId7"/>
    <p:sldId id="259" r:id="rId8"/>
    <p:sldId id="260" r:id="rId9"/>
    <p:sldId id="261" r:id="rId10"/>
    <p:sldId id="26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AA251-F7E2-DF12-ACF0-C77CE9068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62022-CBD7-230B-5664-C46456B01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357C4-EDA8-68D2-3B70-E9C8B1081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0CC2-DE17-47C4-A1E1-01B8D49B03B8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60529-BAB1-E4DE-0BE6-423A64AC6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C69CC-9940-96A5-DCA7-978C2A70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562F-0C57-41C4-B218-803B205BD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90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5D32A-5264-DAD5-75C8-AB4D0B86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319BB-24F9-1DA2-6203-98D0B4681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67175-B02E-9C53-9C83-BC0C0ABFD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0CC2-DE17-47C4-A1E1-01B8D49B03B8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C7B21-E534-17A7-1EFA-5EA05C3A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A1065-A374-5A62-AB67-CA7C235B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562F-0C57-41C4-B218-803B205BD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62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F66131-44F7-2599-FCAA-AAF30573A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0B079-82B8-3222-5BB5-8C769734F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3293C-F875-7E4F-4BE7-5E9035CD0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0CC2-DE17-47C4-A1E1-01B8D49B03B8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FD998-A91A-CF21-08A3-E497A3BD3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895A1-79F2-7EC9-95BD-93E2191CE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562F-0C57-41C4-B218-803B205BD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98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3D95B-273D-05B8-E654-31B1BDB2C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F2A44-ADBA-7E93-A5D5-D3DA19C80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91CA3-F1B8-41B4-F81C-F7EBF4079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0CC2-DE17-47C4-A1E1-01B8D49B03B8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EDD66-521E-6DB3-C1AD-19BAE0786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A6AE9-6EAF-6677-46A1-31385E27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562F-0C57-41C4-B218-803B205BD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542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FA59-EC70-16C4-731F-B6402D6C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D2075-9C6A-0B34-390B-36728AF5E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9BA93-D8D2-60F6-A63F-8BCC49F4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0CC2-DE17-47C4-A1E1-01B8D49B03B8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D9083-AA4F-AA5D-D55F-2113D111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23069-7B33-C99E-5099-C62630DCB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562F-0C57-41C4-B218-803B205BD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51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9386-511A-C5A6-4B14-EBB0ECCC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D013C-3079-8642-8E87-F28AB20E0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B8D1C-4A16-D42D-ABF6-936633FE2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649C2-0DE1-34EF-633A-66A20573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0CC2-DE17-47C4-A1E1-01B8D49B03B8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DA3FE-A463-9AE6-6518-CCEF08625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F0906-C338-5FB7-13D8-B12578BC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562F-0C57-41C4-B218-803B205BD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576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A2520-42AE-D144-7BBD-44842D984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BECA5-92D5-11CF-0A4E-58DBEC739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8C4A1-D89F-C2D9-9B76-C291F49BE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3F7FE-32A1-9920-473D-D90865E3C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D1354F-9F58-59E9-9705-1BC1CF518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AF9F7E-5C94-B3EE-3152-77BCDB30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0CC2-DE17-47C4-A1E1-01B8D49B03B8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1ABAEF-9199-1FCB-56DB-042F0431A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00F1C8-A028-A0DB-FB19-BAC58C847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562F-0C57-41C4-B218-803B205BD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194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0175B-E539-FF03-D66E-E7099219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0EE2B0-48EA-6DD1-86B5-E9C3E3763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0CC2-DE17-47C4-A1E1-01B8D49B03B8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FE8DAB-DA70-4ABC-20C9-AD0FB7D13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CAC28-5E17-40D1-4A2E-357DD6C6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562F-0C57-41C4-B218-803B205BD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15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498051-1883-1B13-FC9F-37C1760E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0CC2-DE17-47C4-A1E1-01B8D49B03B8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548F24-7F00-8599-0795-EF95681DC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ECAD3-A330-B9A3-0A9B-3F8C8D59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562F-0C57-41C4-B218-803B205BD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40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5A006-B9FE-89FA-9A3F-D41E4BFBE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3BB79-9D58-B437-BFA2-58AB226C2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AEC56-9146-28B8-FC4F-9A227F5A3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B10CC-9472-6910-86A6-E9F73C838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0CC2-DE17-47C4-A1E1-01B8D49B03B8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173AA-4B0E-E102-2AAC-27AFDBDAA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82176-025E-A9C2-AD62-40B59FD61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562F-0C57-41C4-B218-803B205BD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63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56743-14B4-C801-2B91-396FE8F83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A2AD1-04A7-0D11-CA64-2E604A15B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87DDE-C68D-2EEE-2A1C-51750AF44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C92EB-FEB4-FB1F-135F-254DCE269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0CC2-DE17-47C4-A1E1-01B8D49B03B8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CA0E2-5E34-79CD-7138-30AAF1CD5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16448-6B56-A89A-0F38-CE961D47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562F-0C57-41C4-B218-803B205BD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84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DFC354-187B-6970-5507-17800DB03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5EFBE-D7C5-1020-3514-7B8314D7F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99FE4-7D12-D544-042F-84F7DF56A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60CC2-DE17-47C4-A1E1-01B8D49B03B8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F03C0-E1B4-C2EE-5C55-1A5DDB9A8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F2602-7ABD-E7E7-CD73-09EBF2D38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4562F-0C57-41C4-B218-803B205BD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673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F93EAF-0AD0-13F9-AEC8-82377BD25CB8}"/>
              </a:ext>
            </a:extLst>
          </p:cNvPr>
          <p:cNvSpPr txBox="1"/>
          <p:nvPr/>
        </p:nvSpPr>
        <p:spPr>
          <a:xfrm>
            <a:off x="1478604" y="407446"/>
            <a:ext cx="10359957" cy="4051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accent1"/>
                </a:solidFill>
              </a:rPr>
              <a:t>git config --global alias.&lt;alias-name&gt; &lt;git-command&gt;: </a:t>
            </a:r>
            <a:r>
              <a:rPr lang="en-US" sz="2400" dirty="0"/>
              <a:t>Creates an alias for a frequently used Git command.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git config –global user.name=“</a:t>
            </a:r>
            <a:r>
              <a:rPr lang="en-US" sz="2400" dirty="0" err="1"/>
              <a:t>pranjal</a:t>
            </a:r>
            <a:r>
              <a:rPr lang="en-US" sz="2400" dirty="0"/>
              <a:t>”</a:t>
            </a:r>
          </a:p>
          <a:p>
            <a:pPr algn="l"/>
            <a:r>
              <a:rPr lang="en-US" sz="2400" dirty="0"/>
              <a:t>git config –global </a:t>
            </a:r>
            <a:r>
              <a:rPr lang="en-US" sz="2400" dirty="0" err="1"/>
              <a:t>user.email</a:t>
            </a:r>
            <a:r>
              <a:rPr lang="en-US" sz="2400" dirty="0"/>
              <a:t>=“”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>
              <a:lnSpc>
                <a:spcPct val="200000"/>
              </a:lnSpc>
            </a:pPr>
            <a:endParaRPr lang="en-US" sz="2400" dirty="0">
              <a:solidFill>
                <a:schemeClr val="accent1"/>
              </a:solidFill>
            </a:endParaRPr>
          </a:p>
          <a:p>
            <a:pPr>
              <a:lnSpc>
                <a:spcPct val="200000"/>
              </a:lnSpc>
            </a:pP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818197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F93EAF-0AD0-13F9-AEC8-82377BD25CB8}"/>
              </a:ext>
            </a:extLst>
          </p:cNvPr>
          <p:cNvSpPr txBox="1"/>
          <p:nvPr/>
        </p:nvSpPr>
        <p:spPr>
          <a:xfrm>
            <a:off x="1468876" y="1150461"/>
            <a:ext cx="10359957" cy="1466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 merge &lt;branch-name&gt;: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Merge two branches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 rebase &lt;branch-name&gt;: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Rebase two branches</a:t>
            </a:r>
          </a:p>
        </p:txBody>
      </p:sp>
    </p:spTree>
    <p:extLst>
      <p:ext uri="{BB962C8B-B14F-4D97-AF65-F5344CB8AC3E}">
        <p14:creationId xmlns:p14="http://schemas.microsoft.com/office/powerpoint/2010/main" val="3769037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F93EAF-0AD0-13F9-AEC8-82377BD25CB8}"/>
              </a:ext>
            </a:extLst>
          </p:cNvPr>
          <p:cNvSpPr txBox="1"/>
          <p:nvPr/>
        </p:nvSpPr>
        <p:spPr>
          <a:xfrm>
            <a:off x="1468876" y="1150461"/>
            <a:ext cx="10359957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 stash: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Takes uncommitted changes (both staged and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unstaged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), saves them away for later use, and then reverts them from your working copy.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 stash save &lt;comment&gt;: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Save stash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 stash list: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 all stash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 stash apply: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Apply recent stash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 stash apply stash@{1}: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Apply stash id 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 stash show stash@{1}: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Show stash id 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 stash drop stash@{1}: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Drop stash id 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 stash clear: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Clear all stashes</a:t>
            </a:r>
          </a:p>
        </p:txBody>
      </p:sp>
    </p:spTree>
    <p:extLst>
      <p:ext uri="{BB962C8B-B14F-4D97-AF65-F5344CB8AC3E}">
        <p14:creationId xmlns:p14="http://schemas.microsoft.com/office/powerpoint/2010/main" val="7722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F93EAF-0AD0-13F9-AEC8-82377BD25CB8}"/>
              </a:ext>
            </a:extLst>
          </p:cNvPr>
          <p:cNvSpPr txBox="1"/>
          <p:nvPr/>
        </p:nvSpPr>
        <p:spPr>
          <a:xfrm>
            <a:off x="1439694" y="110559"/>
            <a:ext cx="10359957" cy="6636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accent1"/>
                </a:solidFill>
              </a:rPr>
              <a:t>git init &lt;dir&gt;: </a:t>
            </a:r>
            <a:r>
              <a:rPr lang="en-US" sz="2400" dirty="0"/>
              <a:t>Initialize git repository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accent1"/>
                </a:solidFill>
              </a:rPr>
              <a:t>git clone &lt;url&gt;: </a:t>
            </a:r>
            <a:r>
              <a:rPr lang="en-US" sz="2400" dirty="0"/>
              <a:t>Clone git repository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accent1"/>
                </a:solidFill>
              </a:rPr>
              <a:t>git add &lt;file&gt;: </a:t>
            </a:r>
            <a:r>
              <a:rPr lang="en-US" sz="2400" dirty="0"/>
              <a:t>Stage file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accent1"/>
                </a:solidFill>
              </a:rPr>
              <a:t>git add .: </a:t>
            </a:r>
            <a:r>
              <a:rPr lang="en-US" sz="2400" dirty="0"/>
              <a:t>Stage all files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accent1"/>
                </a:solidFill>
              </a:rPr>
              <a:t>git commit -m &lt;commit-msg&gt;: </a:t>
            </a:r>
            <a:r>
              <a:rPr lang="en-US" sz="2400" dirty="0"/>
              <a:t>Commit all staged files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accent1"/>
                </a:solidFill>
              </a:rPr>
              <a:t>git commit -am &lt;commit-msg&gt;: </a:t>
            </a:r>
            <a:r>
              <a:rPr lang="en-US" sz="2400" dirty="0"/>
              <a:t>Commit and staged all files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accent1"/>
                </a:solidFill>
              </a:rPr>
              <a:t>git commit –amend: </a:t>
            </a:r>
            <a:r>
              <a:rPr lang="en-US" sz="2400" dirty="0"/>
              <a:t>Modify the most recent commit, </a:t>
            </a:r>
            <a:r>
              <a:rPr lang="en-IN" sz="2400" dirty="0"/>
              <a:t>change latest log message</a:t>
            </a:r>
            <a:endParaRPr lang="en-US" sz="2400" dirty="0"/>
          </a:p>
          <a:p>
            <a:r>
              <a:rPr lang="en-US" sz="2400" dirty="0"/>
              <a:t>git add -&gt; git commit | forget something | git commit –amend, do forget things, git add, edit and save the commit msg , git commit --amend --no-edit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accent1"/>
                </a:solidFill>
              </a:rPr>
              <a:t>git status: </a:t>
            </a:r>
            <a:r>
              <a:rPr lang="en-US" sz="2400" dirty="0"/>
              <a:t>Displays the state of the working directory and the staging area</a:t>
            </a:r>
          </a:p>
        </p:txBody>
      </p:sp>
    </p:spTree>
    <p:extLst>
      <p:ext uri="{BB962C8B-B14F-4D97-AF65-F5344CB8AC3E}">
        <p14:creationId xmlns:p14="http://schemas.microsoft.com/office/powerpoint/2010/main" val="2408781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F93EAF-0AD0-13F9-AEC8-82377BD25CB8}"/>
              </a:ext>
            </a:extLst>
          </p:cNvPr>
          <p:cNvSpPr txBox="1"/>
          <p:nvPr/>
        </p:nvSpPr>
        <p:spPr>
          <a:xfrm>
            <a:off x="1478604" y="407446"/>
            <a:ext cx="1035995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1"/>
                </a:solidFill>
              </a:rPr>
              <a:t>git diff: </a:t>
            </a:r>
            <a:r>
              <a:rPr lang="en-US" sz="2400" dirty="0"/>
              <a:t>Show changes to </a:t>
            </a:r>
            <a:r>
              <a:rPr lang="en-US" sz="2400" dirty="0" err="1"/>
              <a:t>unstaged</a:t>
            </a:r>
            <a:r>
              <a:rPr lang="en-US" sz="2400" dirty="0"/>
              <a:t> file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1"/>
                </a:solidFill>
              </a:rPr>
              <a:t>git blame &lt;file&gt;: </a:t>
            </a:r>
            <a:r>
              <a:rPr lang="en-US" sz="2400" dirty="0"/>
              <a:t>Shows the commit and author information for each line of a file.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1"/>
                </a:solidFill>
              </a:rPr>
              <a:t>git blame -L &lt;start&gt;,&lt;end&gt; &lt;file&gt;: </a:t>
            </a:r>
            <a:r>
              <a:rPr lang="en-US" sz="2400" dirty="0"/>
              <a:t>Shows line-by-line commit and author information for a specific range of lines in a file.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1"/>
                </a:solidFill>
              </a:rPr>
              <a:t>git reset: </a:t>
            </a:r>
            <a:r>
              <a:rPr lang="en-US" sz="2400" dirty="0"/>
              <a:t>Undo local changes to the state of a Git repo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1"/>
                </a:solidFill>
              </a:rPr>
              <a:t>git revert: </a:t>
            </a:r>
            <a:r>
              <a:rPr lang="en-US" sz="2400" dirty="0"/>
              <a:t>Forward-moving undo operation that offers a safe method of undoing changes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git reset –soft &lt;older commit id&gt;</a:t>
            </a:r>
          </a:p>
          <a:p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git reset HEAD &lt;file&gt;: To Un-staged a file</a:t>
            </a:r>
          </a:p>
          <a:p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git restore &lt;file&gt;: To unmodified a file</a:t>
            </a:r>
          </a:p>
          <a:p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</a:t>
            </a:r>
          </a:p>
          <a:p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git reset –hard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&lt;older commit id&gt;</a:t>
            </a:r>
            <a:endParaRPr lang="en-IN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032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F93EAF-0AD0-13F9-AEC8-82377BD25CB8}"/>
              </a:ext>
            </a:extLst>
          </p:cNvPr>
          <p:cNvSpPr txBox="1"/>
          <p:nvPr/>
        </p:nvSpPr>
        <p:spPr>
          <a:xfrm>
            <a:off x="1478604" y="407446"/>
            <a:ext cx="103599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Git reset --soft</a:t>
            </a:r>
          </a:p>
          <a:p>
            <a:endParaRPr lang="en-IN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It moves the branch pointer to the specified commit, but it keeps the changes in your working directory and staging area.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This mode is useful if you want to undo a commit but keep the changes available for further modifications or if you want to recommit the changes with some adjustments.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After using "--soft", you can modify the files and create a new commit.</a:t>
            </a:r>
          </a:p>
          <a:p>
            <a:endParaRPr lang="en-IN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Git reset --hard</a:t>
            </a:r>
          </a:p>
          <a:p>
            <a:endParaRPr lang="en-IN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On the other hand, "git reset --hard &lt;commit&gt;" moves the branch pointer to the specified commit and discards any changes in the working directory and staging area.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This mode is more destructive because it permanently removes the changes made after the specified commit. Make sure you have a backup of any important changes before using "--hard".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"--hard" is useful when you want to completely undo the commits and start fresh from a specific point in history.</a:t>
            </a:r>
          </a:p>
          <a:p>
            <a:endParaRPr lang="en-IN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79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F93EAF-0AD0-13F9-AEC8-82377BD25CB8}"/>
              </a:ext>
            </a:extLst>
          </p:cNvPr>
          <p:cNvSpPr txBox="1"/>
          <p:nvPr/>
        </p:nvSpPr>
        <p:spPr>
          <a:xfrm>
            <a:off x="1478604" y="407446"/>
            <a:ext cx="10359957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1"/>
                </a:solidFill>
              </a:rPr>
              <a:t>git log: </a:t>
            </a:r>
            <a:r>
              <a:rPr lang="en-US" sz="2400" dirty="0"/>
              <a:t>Review and read a history of everything that happens to a repository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1"/>
                </a:solidFill>
              </a:rPr>
              <a:t>git log --graph: </a:t>
            </a:r>
            <a:r>
              <a:rPr lang="en-US" sz="2400" dirty="0"/>
              <a:t>Shows a graphical representation of the commit history.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1"/>
                </a:solidFill>
              </a:rPr>
              <a:t>git </a:t>
            </a:r>
            <a:r>
              <a:rPr lang="en-US" sz="2400" dirty="0" err="1">
                <a:solidFill>
                  <a:schemeClr val="accent1"/>
                </a:solidFill>
              </a:rPr>
              <a:t>reflog</a:t>
            </a:r>
            <a:r>
              <a:rPr lang="en-US" sz="2400" dirty="0">
                <a:solidFill>
                  <a:schemeClr val="accent1"/>
                </a:solidFill>
              </a:rPr>
              <a:t>: </a:t>
            </a:r>
            <a:r>
              <a:rPr lang="en-US" sz="2400" dirty="0"/>
              <a:t>Shows a log of all reference updates, including branch checkouts and commit changes.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1"/>
                </a:solidFill>
              </a:rPr>
              <a:t>git </a:t>
            </a:r>
            <a:r>
              <a:rPr lang="en-US" sz="2400" dirty="0" err="1">
                <a:solidFill>
                  <a:schemeClr val="accent1"/>
                </a:solidFill>
              </a:rPr>
              <a:t>reflog</a:t>
            </a:r>
            <a:r>
              <a:rPr lang="en-US" sz="2400" dirty="0">
                <a:solidFill>
                  <a:schemeClr val="accent1"/>
                </a:solidFill>
              </a:rPr>
              <a:t> show &lt;ref&gt;: </a:t>
            </a:r>
            <a:r>
              <a:rPr lang="en-US" sz="2400" dirty="0"/>
              <a:t>Shows the log of a specific reference, such as a branch or HEAD.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1"/>
                </a:solidFill>
              </a:rPr>
              <a:t>git </a:t>
            </a:r>
            <a:r>
              <a:rPr lang="en-US" sz="2400" dirty="0" err="1">
                <a:solidFill>
                  <a:schemeClr val="accent1"/>
                </a:solidFill>
              </a:rPr>
              <a:t>reflog</a:t>
            </a:r>
            <a:r>
              <a:rPr lang="en-US" sz="2400" dirty="0">
                <a:solidFill>
                  <a:schemeClr val="accent1"/>
                </a:solidFill>
              </a:rPr>
              <a:t> delete &lt;ref&gt;: </a:t>
            </a:r>
            <a:r>
              <a:rPr lang="en-US" sz="2400" dirty="0"/>
              <a:t>Deletes the reference from the </a:t>
            </a:r>
            <a:r>
              <a:rPr lang="en-US" sz="2400" dirty="0" err="1"/>
              <a:t>reflog</a:t>
            </a:r>
            <a:r>
              <a:rPr lang="en-US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1"/>
                </a:solidFill>
              </a:rPr>
              <a:t>git show-ref: </a:t>
            </a:r>
            <a:r>
              <a:rPr lang="en-US" sz="2400" dirty="0"/>
              <a:t>Displays references (branches, tags, etc.) in a Git repository.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1"/>
                </a:solidFill>
              </a:rPr>
              <a:t>git show-branch: </a:t>
            </a:r>
            <a:r>
              <a:rPr lang="en-US" sz="2400" dirty="0"/>
              <a:t>Displays the relationship between branches and their commits.</a:t>
            </a:r>
          </a:p>
          <a:p>
            <a:pPr>
              <a:lnSpc>
                <a:spcPct val="150000"/>
              </a:lnSpc>
            </a:pP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354238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F93EAF-0AD0-13F9-AEC8-82377BD25CB8}"/>
              </a:ext>
            </a:extLst>
          </p:cNvPr>
          <p:cNvSpPr txBox="1"/>
          <p:nvPr/>
        </p:nvSpPr>
        <p:spPr>
          <a:xfrm>
            <a:off x="1478604" y="407446"/>
            <a:ext cx="10359957" cy="6636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accent1"/>
                </a:solidFill>
              </a:rPr>
              <a:t>git clean -n -d: </a:t>
            </a:r>
            <a:r>
              <a:rPr lang="en-US" sz="2400" dirty="0"/>
              <a:t>Shows a list of untracked directories and files that will be removed with "git clean -f -d".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accent1"/>
                </a:solidFill>
              </a:rPr>
              <a:t>Git clean –f : </a:t>
            </a:r>
            <a:r>
              <a:rPr lang="en-US" sz="2400" dirty="0"/>
              <a:t>Removed untracked files</a:t>
            </a:r>
            <a:endParaRPr lang="en-IN" sz="2400" dirty="0"/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accent1"/>
                </a:solidFill>
              </a:rPr>
              <a:t>git archive &lt;commit</a:t>
            </a:r>
            <a:r>
              <a:rPr lang="en-US" sz="2400">
                <a:solidFill>
                  <a:schemeClr val="accent1"/>
                </a:solidFill>
              </a:rPr>
              <a:t>&gt; -o latest1.zip: </a:t>
            </a:r>
            <a:r>
              <a:rPr lang="en-US" sz="2400"/>
              <a:t>Creates </a:t>
            </a:r>
            <a:r>
              <a:rPr lang="en-US" sz="2400" dirty="0"/>
              <a:t>a tar or zip archive of a specific commit.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accent1"/>
                </a:solidFill>
              </a:rPr>
              <a:t>git mv &lt;source&gt; &lt;destination&gt;: </a:t>
            </a:r>
            <a:r>
              <a:rPr lang="en-US" sz="2400" dirty="0"/>
              <a:t>Moves or renames a file or directory while retaining its history.</a:t>
            </a:r>
          </a:p>
          <a:p>
            <a:pPr>
              <a:lnSpc>
                <a:spcPct val="200000"/>
              </a:lnSpc>
            </a:pPr>
            <a:endParaRPr lang="en-US" sz="2400" dirty="0">
              <a:solidFill>
                <a:schemeClr val="accent1"/>
              </a:solidFill>
            </a:endParaRPr>
          </a:p>
          <a:p>
            <a:pPr>
              <a:lnSpc>
                <a:spcPct val="200000"/>
              </a:lnSpc>
            </a:pP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174032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F93EAF-0AD0-13F9-AEC8-82377BD25CB8}"/>
              </a:ext>
            </a:extLst>
          </p:cNvPr>
          <p:cNvSpPr txBox="1"/>
          <p:nvPr/>
        </p:nvSpPr>
        <p:spPr>
          <a:xfrm>
            <a:off x="1488331" y="1487216"/>
            <a:ext cx="10359957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accent1"/>
                </a:solidFill>
              </a:rPr>
              <a:t>git remote -v: </a:t>
            </a:r>
            <a:r>
              <a:rPr lang="en-US" sz="2400" dirty="0"/>
              <a:t>View remote repository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accent1"/>
                </a:solidFill>
              </a:rPr>
              <a:t>git remote add &lt;remote-name&gt; &lt;url&gt;: </a:t>
            </a:r>
            <a:r>
              <a:rPr lang="en-US" sz="2400" dirty="0"/>
              <a:t>Add remote repository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accent1"/>
                </a:solidFill>
              </a:rPr>
              <a:t>git remote remove &lt;remote-name&gt;: </a:t>
            </a:r>
            <a:r>
              <a:rPr lang="en-US" sz="2400" dirty="0"/>
              <a:t>Remove remote repository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accent1"/>
                </a:solidFill>
              </a:rPr>
              <a:t>git remote rename &lt;old-remote-name&gt; &lt;new-remote-name&gt;: </a:t>
            </a:r>
            <a:r>
              <a:rPr lang="en-US" sz="2400" dirty="0"/>
              <a:t>Rename 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11702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F93EAF-0AD0-13F9-AEC8-82377BD25CB8}"/>
              </a:ext>
            </a:extLst>
          </p:cNvPr>
          <p:cNvSpPr txBox="1"/>
          <p:nvPr/>
        </p:nvSpPr>
        <p:spPr>
          <a:xfrm>
            <a:off x="1468876" y="1150461"/>
            <a:ext cx="10359957" cy="4420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 push &lt;remote-name&gt; &lt;branch-name&gt;: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Upload local git repo to remote repository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 fetch &lt;remote-name&gt; &lt;branch-name&gt;: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Download contents from a remote repository to local git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 pull &lt;remote-name&gt; &lt;branch-name&gt;: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Download contents from a remote repository and immediately update the local repository</a:t>
            </a:r>
          </a:p>
        </p:txBody>
      </p:sp>
    </p:spTree>
    <p:extLst>
      <p:ext uri="{BB962C8B-B14F-4D97-AF65-F5344CB8AC3E}">
        <p14:creationId xmlns:p14="http://schemas.microsoft.com/office/powerpoint/2010/main" val="3015069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F93EAF-0AD0-13F9-AEC8-82377BD25CB8}"/>
              </a:ext>
            </a:extLst>
          </p:cNvPr>
          <p:cNvSpPr txBox="1"/>
          <p:nvPr/>
        </p:nvSpPr>
        <p:spPr>
          <a:xfrm>
            <a:off x="1468876" y="1150461"/>
            <a:ext cx="10359957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 branch: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 all branches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 branch &lt;new-branch-name&gt;: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new branch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 checkout &lt;branch&gt;: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 to branch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 checkout -b &lt;new-branch-name&gt;: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and switch to new branch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 branch -d &lt;branch-name&gt;: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Delete branch</a:t>
            </a:r>
          </a:p>
        </p:txBody>
      </p:sp>
    </p:spTree>
    <p:extLst>
      <p:ext uri="{BB962C8B-B14F-4D97-AF65-F5344CB8AC3E}">
        <p14:creationId xmlns:p14="http://schemas.microsoft.com/office/powerpoint/2010/main" val="1816666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870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PRANJAL SRIVASTAVA</dc:creator>
  <cp:lastModifiedBy>PRANJAL SRIVASTAVA</cp:lastModifiedBy>
  <cp:revision>18</cp:revision>
  <dcterms:created xsi:type="dcterms:W3CDTF">2023-05-13T15:01:03Z</dcterms:created>
  <dcterms:modified xsi:type="dcterms:W3CDTF">2023-10-11T18:13:37Z</dcterms:modified>
</cp:coreProperties>
</file>