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Hind"/>
      <p:regular r:id="rId16"/>
      <p:bold r:id="rId17"/>
    </p:embeddedFont>
    <p:embeddedFont>
      <p:font typeface="Pompier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0V2pga0N0VFIiRgdfDn7nM1gI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ind-bold.fntdata"/><Relationship Id="rId16" Type="http://schemas.openxmlformats.org/officeDocument/2006/relationships/font" Target="fonts/Hind-regular.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Pompier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
          <p:cNvSpPr txBox="1"/>
          <p:nvPr>
            <p:ph type="ctrTitle"/>
          </p:nvPr>
        </p:nvSpPr>
        <p:spPr>
          <a:xfrm>
            <a:off x="5925750" y="860400"/>
            <a:ext cx="2498400" cy="26928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5200"/>
              <a:buNone/>
              <a:defRPr sz="71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3"/>
          <p:cNvSpPr txBox="1"/>
          <p:nvPr>
            <p:ph idx="1" type="subTitle"/>
          </p:nvPr>
        </p:nvSpPr>
        <p:spPr>
          <a:xfrm>
            <a:off x="5925750" y="3659875"/>
            <a:ext cx="2498400" cy="51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3"/>
          <p:cNvSpPr/>
          <p:nvPr/>
        </p:nvSpPr>
        <p:spPr>
          <a:xfrm flipH="1">
            <a:off x="-1504831" y="1782683"/>
            <a:ext cx="6795898" cy="3371479"/>
          </a:xfrm>
          <a:custGeom>
            <a:rect b="b" l="l" r="r" t="t"/>
            <a:pathLst>
              <a:path extrusionOk="0" h="90686" w="182796">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flipH="1">
            <a:off x="-1447" y="2804246"/>
            <a:ext cx="5150645" cy="2346160"/>
          </a:xfrm>
          <a:custGeom>
            <a:rect b="b" l="l" r="r" t="t"/>
            <a:pathLst>
              <a:path extrusionOk="0" h="63107" w="138542">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flipH="1">
            <a:off x="568224" y="3606277"/>
            <a:ext cx="4655367" cy="1546287"/>
          </a:xfrm>
          <a:custGeom>
            <a:rect b="b" l="l" r="r" t="t"/>
            <a:pathLst>
              <a:path extrusionOk="0" h="41592" w="12522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flipH="1">
            <a:off x="-518832" y="2571746"/>
            <a:ext cx="1301062" cy="1333212"/>
          </a:xfrm>
          <a:custGeom>
            <a:rect b="b" l="l" r="r" t="t"/>
            <a:pathLst>
              <a:path extrusionOk="0" h="15569" w="15194">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3" name="Shape 103"/>
        <p:cNvGrpSpPr/>
        <p:nvPr/>
      </p:nvGrpSpPr>
      <p:grpSpPr>
        <a:xfrm>
          <a:off x="0" y="0"/>
          <a:ext cx="0" cy="0"/>
          <a:chOff x="0" y="0"/>
          <a:chExt cx="0" cy="0"/>
        </a:xfrm>
      </p:grpSpPr>
      <p:sp>
        <p:nvSpPr>
          <p:cNvPr id="104" name="Google Shape;104;p22"/>
          <p:cNvSpPr txBox="1"/>
          <p:nvPr>
            <p:ph idx="1" type="body"/>
          </p:nvPr>
        </p:nvSpPr>
        <p:spPr>
          <a:xfrm>
            <a:off x="720000" y="860400"/>
            <a:ext cx="5874600" cy="3740400"/>
          </a:xfrm>
          <a:prstGeom prst="rect">
            <a:avLst/>
          </a:prstGeom>
          <a:noFill/>
          <a:ln>
            <a:noFill/>
          </a:ln>
        </p:spPr>
        <p:txBody>
          <a:bodyPr anchorCtr="0" anchor="b" bIns="91425" lIns="91425" spcFirstLastPara="1" rIns="91425" wrap="square" tIns="91425">
            <a:noAutofit/>
          </a:bodyPr>
          <a:lstStyle>
            <a:lvl1pPr indent="-292100" lvl="0" marL="457200" algn="l">
              <a:lnSpc>
                <a:spcPct val="200000"/>
              </a:lnSpc>
              <a:spcBef>
                <a:spcPts val="0"/>
              </a:spcBef>
              <a:spcAft>
                <a:spcPts val="0"/>
              </a:spcAft>
              <a:buSzPts val="1000"/>
              <a:buFont typeface="Pompiere"/>
              <a:buChar char="●"/>
              <a:defRPr sz="1200"/>
            </a:lvl1pPr>
            <a:lvl2pPr indent="-292100" lvl="1" marL="914400" algn="l">
              <a:lnSpc>
                <a:spcPct val="115000"/>
              </a:lnSpc>
              <a:spcBef>
                <a:spcPts val="1600"/>
              </a:spcBef>
              <a:spcAft>
                <a:spcPts val="0"/>
              </a:spcAft>
              <a:buClr>
                <a:srgbClr val="434343"/>
              </a:buClr>
              <a:buSzPts val="1000"/>
              <a:buFont typeface="Roboto Condensed Light"/>
              <a:buChar char="○"/>
              <a:defRPr sz="1000"/>
            </a:lvl2pPr>
            <a:lvl3pPr indent="-292100" lvl="2" marL="1371600" algn="l">
              <a:lnSpc>
                <a:spcPct val="115000"/>
              </a:lnSpc>
              <a:spcBef>
                <a:spcPts val="1600"/>
              </a:spcBef>
              <a:spcAft>
                <a:spcPts val="0"/>
              </a:spcAft>
              <a:buClr>
                <a:srgbClr val="434343"/>
              </a:buClr>
              <a:buSzPts val="1000"/>
              <a:buFont typeface="Roboto Condensed Light"/>
              <a:buChar char="■"/>
              <a:defRPr sz="1000"/>
            </a:lvl3pPr>
            <a:lvl4pPr indent="-292100" lvl="3" marL="1828800" algn="l">
              <a:lnSpc>
                <a:spcPct val="115000"/>
              </a:lnSpc>
              <a:spcBef>
                <a:spcPts val="1600"/>
              </a:spcBef>
              <a:spcAft>
                <a:spcPts val="0"/>
              </a:spcAft>
              <a:buClr>
                <a:srgbClr val="434343"/>
              </a:buClr>
              <a:buSzPts val="1000"/>
              <a:buFont typeface="Roboto Condensed Light"/>
              <a:buChar char="●"/>
              <a:defRPr sz="1000"/>
            </a:lvl4pPr>
            <a:lvl5pPr indent="-292100" lvl="4" marL="2286000" algn="l">
              <a:lnSpc>
                <a:spcPct val="115000"/>
              </a:lnSpc>
              <a:spcBef>
                <a:spcPts val="1600"/>
              </a:spcBef>
              <a:spcAft>
                <a:spcPts val="0"/>
              </a:spcAft>
              <a:buClr>
                <a:srgbClr val="434343"/>
              </a:buClr>
              <a:buSzPts val="1000"/>
              <a:buFont typeface="Roboto Condensed Light"/>
              <a:buChar char="○"/>
              <a:defRPr sz="1000"/>
            </a:lvl5pPr>
            <a:lvl6pPr indent="-292100" lvl="5" marL="2743200" algn="l">
              <a:lnSpc>
                <a:spcPct val="115000"/>
              </a:lnSpc>
              <a:spcBef>
                <a:spcPts val="1600"/>
              </a:spcBef>
              <a:spcAft>
                <a:spcPts val="0"/>
              </a:spcAft>
              <a:buClr>
                <a:srgbClr val="434343"/>
              </a:buClr>
              <a:buSzPts val="1000"/>
              <a:buFont typeface="Roboto Condensed Light"/>
              <a:buChar char="■"/>
              <a:defRPr sz="1000"/>
            </a:lvl6pPr>
            <a:lvl7pPr indent="-292100" lvl="6" marL="3200400" algn="l">
              <a:lnSpc>
                <a:spcPct val="115000"/>
              </a:lnSpc>
              <a:spcBef>
                <a:spcPts val="1600"/>
              </a:spcBef>
              <a:spcAft>
                <a:spcPts val="0"/>
              </a:spcAft>
              <a:buClr>
                <a:srgbClr val="434343"/>
              </a:buClr>
              <a:buSzPts val="1000"/>
              <a:buFont typeface="Roboto Condensed Light"/>
              <a:buChar char="●"/>
              <a:defRPr sz="1000"/>
            </a:lvl7pPr>
            <a:lvl8pPr indent="-292100" lvl="7" marL="3657600" algn="l">
              <a:lnSpc>
                <a:spcPct val="115000"/>
              </a:lnSpc>
              <a:spcBef>
                <a:spcPts val="1600"/>
              </a:spcBef>
              <a:spcAft>
                <a:spcPts val="0"/>
              </a:spcAft>
              <a:buClr>
                <a:srgbClr val="434343"/>
              </a:buClr>
              <a:buSzPts val="1000"/>
              <a:buFont typeface="Roboto Condensed Light"/>
              <a:buChar char="○"/>
              <a:defRPr sz="1000"/>
            </a:lvl8pPr>
            <a:lvl9pPr indent="-292100" lvl="8" marL="4114800" algn="l">
              <a:lnSpc>
                <a:spcPct val="115000"/>
              </a:lnSpc>
              <a:spcBef>
                <a:spcPts val="1600"/>
              </a:spcBef>
              <a:spcAft>
                <a:spcPts val="1600"/>
              </a:spcAft>
              <a:buClr>
                <a:srgbClr val="434343"/>
              </a:buClr>
              <a:buSzPts val="1000"/>
              <a:buFont typeface="Roboto Condensed Light"/>
              <a:buChar char="■"/>
              <a:defRPr sz="1000"/>
            </a:lvl9pPr>
          </a:lstStyle>
          <a:p/>
        </p:txBody>
      </p:sp>
      <p:sp>
        <p:nvSpPr>
          <p:cNvPr id="105" name="Google Shape;105;p22"/>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06" name="Google Shape;106;p22"/>
          <p:cNvSpPr/>
          <p:nvPr/>
        </p:nvSpPr>
        <p:spPr>
          <a:xfrm>
            <a:off x="5639026" y="2487075"/>
            <a:ext cx="3508522" cy="2660742"/>
          </a:xfrm>
          <a:custGeom>
            <a:rect b="b" l="l" r="r" t="t"/>
            <a:pathLst>
              <a:path extrusionOk="0" h="92115" w="95457">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12">
    <p:spTree>
      <p:nvGrpSpPr>
        <p:cNvPr id="107" name="Shape 107"/>
        <p:cNvGrpSpPr/>
        <p:nvPr/>
      </p:nvGrpSpPr>
      <p:grpSpPr>
        <a:xfrm>
          <a:off x="0" y="0"/>
          <a:ext cx="0" cy="0"/>
          <a:chOff x="0" y="0"/>
          <a:chExt cx="0" cy="0"/>
        </a:xfrm>
      </p:grpSpPr>
      <p:sp>
        <p:nvSpPr>
          <p:cNvPr id="108" name="Google Shape;108;p23"/>
          <p:cNvSpPr/>
          <p:nvPr/>
        </p:nvSpPr>
        <p:spPr>
          <a:xfrm>
            <a:off x="412" y="2825979"/>
            <a:ext cx="9143682" cy="2327673"/>
          </a:xfrm>
          <a:custGeom>
            <a:rect b="b" l="l" r="r" t="t"/>
            <a:pathLst>
              <a:path extrusionOk="0" h="72683" w="285517">
                <a:moveTo>
                  <a:pt x="0" y="1"/>
                </a:moveTo>
                <a:lnTo>
                  <a:pt x="285516" y="1"/>
                </a:lnTo>
                <a:lnTo>
                  <a:pt x="285516" y="72683"/>
                </a:lnTo>
                <a:lnTo>
                  <a:pt x="0" y="72683"/>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0" name="Google Shape;110;p23"/>
          <p:cNvSpPr txBox="1"/>
          <p:nvPr>
            <p:ph idx="1" type="subTitle"/>
          </p:nvPr>
        </p:nvSpPr>
        <p:spPr>
          <a:xfrm>
            <a:off x="3688950" y="2958650"/>
            <a:ext cx="1766100" cy="360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1" name="Google Shape;111;p23"/>
          <p:cNvSpPr txBox="1"/>
          <p:nvPr>
            <p:ph idx="2" type="subTitle"/>
          </p:nvPr>
        </p:nvSpPr>
        <p:spPr>
          <a:xfrm>
            <a:off x="3688950" y="3318725"/>
            <a:ext cx="1766100" cy="77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2" name="Google Shape;112;p23"/>
          <p:cNvSpPr txBox="1"/>
          <p:nvPr>
            <p:ph idx="3" type="subTitle"/>
          </p:nvPr>
        </p:nvSpPr>
        <p:spPr>
          <a:xfrm>
            <a:off x="6316048" y="2958650"/>
            <a:ext cx="1766100" cy="360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3" name="Google Shape;113;p23"/>
          <p:cNvSpPr txBox="1"/>
          <p:nvPr>
            <p:ph idx="4" type="subTitle"/>
          </p:nvPr>
        </p:nvSpPr>
        <p:spPr>
          <a:xfrm>
            <a:off x="6316038" y="3318725"/>
            <a:ext cx="1766100" cy="77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4" name="Google Shape;114;p23"/>
          <p:cNvSpPr txBox="1"/>
          <p:nvPr>
            <p:ph idx="5" type="subTitle"/>
          </p:nvPr>
        </p:nvSpPr>
        <p:spPr>
          <a:xfrm>
            <a:off x="1061850" y="2958525"/>
            <a:ext cx="1766100" cy="360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5" name="Google Shape;115;p23"/>
          <p:cNvSpPr txBox="1"/>
          <p:nvPr>
            <p:ph idx="6" type="subTitle"/>
          </p:nvPr>
        </p:nvSpPr>
        <p:spPr>
          <a:xfrm>
            <a:off x="1061850" y="3318725"/>
            <a:ext cx="1766100" cy="77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24"/>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txBox="1"/>
          <p:nvPr>
            <p:ph type="title"/>
          </p:nvPr>
        </p:nvSpPr>
        <p:spPr>
          <a:xfrm>
            <a:off x="720000" y="1233175"/>
            <a:ext cx="35907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9" name="Google Shape;119;p24"/>
          <p:cNvSpPr txBox="1"/>
          <p:nvPr>
            <p:ph idx="1" type="subTitle"/>
          </p:nvPr>
        </p:nvSpPr>
        <p:spPr>
          <a:xfrm>
            <a:off x="720000" y="2803075"/>
            <a:ext cx="35907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0" name="Google Shape;120;p24"/>
          <p:cNvSpPr txBox="1"/>
          <p:nvPr>
            <p:ph idx="2" type="body"/>
          </p:nvPr>
        </p:nvSpPr>
        <p:spPr>
          <a:xfrm>
            <a:off x="4939500" y="724075"/>
            <a:ext cx="3484500" cy="3695100"/>
          </a:xfrm>
          <a:prstGeom prst="rect">
            <a:avLst/>
          </a:prstGeom>
          <a:noFill/>
          <a:ln>
            <a:noFill/>
          </a:ln>
        </p:spPr>
        <p:txBody>
          <a:bodyPr anchorCtr="0" anchor="ctr"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25"/>
          <p:cNvSpPr txBox="1"/>
          <p:nvPr>
            <p:ph idx="1" type="body"/>
          </p:nvPr>
        </p:nvSpPr>
        <p:spPr>
          <a:xfrm>
            <a:off x="720000" y="3995700"/>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3">
    <p:spTree>
      <p:nvGrpSpPr>
        <p:cNvPr id="15" name="Shape 15"/>
        <p:cNvGrpSpPr/>
        <p:nvPr/>
      </p:nvGrpSpPr>
      <p:grpSpPr>
        <a:xfrm>
          <a:off x="0" y="0"/>
          <a:ext cx="0" cy="0"/>
          <a:chOff x="0" y="0"/>
          <a:chExt cx="0" cy="0"/>
        </a:xfrm>
      </p:grpSpPr>
      <p:sp>
        <p:nvSpPr>
          <p:cNvPr id="16" name="Google Shape;16;p14"/>
          <p:cNvSpPr txBox="1"/>
          <p:nvPr>
            <p:ph type="title"/>
          </p:nvPr>
        </p:nvSpPr>
        <p:spPr>
          <a:xfrm>
            <a:off x="5443200" y="1767600"/>
            <a:ext cx="2980800" cy="81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 name="Google Shape;17;p14"/>
          <p:cNvSpPr txBox="1"/>
          <p:nvPr>
            <p:ph idx="1" type="subTitle"/>
          </p:nvPr>
        </p:nvSpPr>
        <p:spPr>
          <a:xfrm>
            <a:off x="5443050" y="2571750"/>
            <a:ext cx="2980800" cy="2029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sz="1000"/>
            </a:lvl1pPr>
            <a:lvl2pPr lvl="1" algn="l">
              <a:lnSpc>
                <a:spcPct val="100000"/>
              </a:lnSpc>
              <a:spcBef>
                <a:spcPts val="160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8" name="Google Shape;18;p14"/>
          <p:cNvSpPr/>
          <p:nvPr/>
        </p:nvSpPr>
        <p:spPr>
          <a:xfrm>
            <a:off x="0" y="613131"/>
            <a:ext cx="4867800" cy="4539000"/>
          </a:xfrm>
          <a:custGeom>
            <a:rect b="b" l="l" r="r" t="t"/>
            <a:pathLst>
              <a:path extrusionOk="0" h="181560" w="194712">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 name="Shape 19"/>
        <p:cNvGrpSpPr/>
        <p:nvPr/>
      </p:nvGrpSpPr>
      <p:grpSpPr>
        <a:xfrm>
          <a:off x="0" y="0"/>
          <a:ext cx="0" cy="0"/>
          <a:chOff x="0" y="0"/>
          <a:chExt cx="0" cy="0"/>
        </a:xfrm>
      </p:grpSpPr>
      <p:grpSp>
        <p:nvGrpSpPr>
          <p:cNvPr id="20" name="Google Shape;20;p15"/>
          <p:cNvGrpSpPr/>
          <p:nvPr/>
        </p:nvGrpSpPr>
        <p:grpSpPr>
          <a:xfrm>
            <a:off x="3527981" y="1436716"/>
            <a:ext cx="5616442" cy="3706263"/>
            <a:chOff x="3527981" y="1436716"/>
            <a:chExt cx="5616442" cy="3706263"/>
          </a:xfrm>
        </p:grpSpPr>
        <p:sp>
          <p:nvSpPr>
            <p:cNvPr id="21" name="Google Shape;21;p15"/>
            <p:cNvSpPr/>
            <p:nvPr/>
          </p:nvSpPr>
          <p:spPr>
            <a:xfrm>
              <a:off x="8037512" y="1436716"/>
              <a:ext cx="1106911" cy="1352702"/>
            </a:xfrm>
            <a:custGeom>
              <a:rect b="b" l="l" r="r" t="t"/>
              <a:pathLst>
                <a:path extrusionOk="0" h="42206" w="34537">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3527981" y="4113725"/>
              <a:ext cx="1150851" cy="1029254"/>
            </a:xfrm>
            <a:custGeom>
              <a:rect b="b" l="l" r="r" t="t"/>
              <a:pathLst>
                <a:path extrusionOk="0" h="32114" w="35908">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p:nvPr/>
          </p:nvSpPr>
          <p:spPr>
            <a:xfrm>
              <a:off x="4108471" y="2028456"/>
              <a:ext cx="5035952" cy="3114523"/>
            </a:xfrm>
            <a:custGeom>
              <a:rect b="b" l="l" r="r" t="t"/>
              <a:pathLst>
                <a:path extrusionOk="0" h="97177" w="157128">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 name="Google Shape;24;p15"/>
          <p:cNvSpPr txBox="1"/>
          <p:nvPr>
            <p:ph type="title"/>
          </p:nvPr>
        </p:nvSpPr>
        <p:spPr>
          <a:xfrm>
            <a:off x="720000" y="1767600"/>
            <a:ext cx="3136500" cy="90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 name="Google Shape;25;p15"/>
          <p:cNvSpPr txBox="1"/>
          <p:nvPr>
            <p:ph idx="1" type="body"/>
          </p:nvPr>
        </p:nvSpPr>
        <p:spPr>
          <a:xfrm>
            <a:off x="720000" y="2667600"/>
            <a:ext cx="3136500" cy="1422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2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26" name="Google Shape;26;p15"/>
          <p:cNvSpPr/>
          <p:nvPr/>
        </p:nvSpPr>
        <p:spPr>
          <a:xfrm>
            <a:off x="-10" y="-1993"/>
            <a:ext cx="3207179" cy="1774160"/>
          </a:xfrm>
          <a:custGeom>
            <a:rect b="b" l="l" r="r" t="t"/>
            <a:pathLst>
              <a:path extrusionOk="0" h="55356" w="100068">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27" name="Shape 27"/>
        <p:cNvGrpSpPr/>
        <p:nvPr/>
      </p:nvGrpSpPr>
      <p:grpSpPr>
        <a:xfrm>
          <a:off x="0" y="0"/>
          <a:ext cx="0" cy="0"/>
          <a:chOff x="0" y="0"/>
          <a:chExt cx="0" cy="0"/>
        </a:xfrm>
      </p:grpSpPr>
      <p:sp>
        <p:nvSpPr>
          <p:cNvPr id="28" name="Google Shape;28;p16"/>
          <p:cNvSpPr/>
          <p:nvPr/>
        </p:nvSpPr>
        <p:spPr>
          <a:xfrm>
            <a:off x="-71150" y="1614625"/>
            <a:ext cx="9286200" cy="479100"/>
          </a:xfrm>
          <a:prstGeom prst="rect">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6"/>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0" name="Google Shape;30;p16"/>
          <p:cNvSpPr txBox="1"/>
          <p:nvPr>
            <p:ph idx="1" type="subTitle"/>
          </p:nvPr>
        </p:nvSpPr>
        <p:spPr>
          <a:xfrm>
            <a:off x="791238" y="1614625"/>
            <a:ext cx="2352900" cy="47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16"/>
          <p:cNvSpPr txBox="1"/>
          <p:nvPr>
            <p:ph idx="2" type="subTitle"/>
          </p:nvPr>
        </p:nvSpPr>
        <p:spPr>
          <a:xfrm>
            <a:off x="791300" y="3808800"/>
            <a:ext cx="2352900" cy="7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2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2" name="Google Shape;32;p16"/>
          <p:cNvSpPr txBox="1"/>
          <p:nvPr>
            <p:ph idx="3" type="subTitle"/>
          </p:nvPr>
        </p:nvSpPr>
        <p:spPr>
          <a:xfrm>
            <a:off x="3395550" y="1614625"/>
            <a:ext cx="2352900" cy="47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16"/>
          <p:cNvSpPr txBox="1"/>
          <p:nvPr>
            <p:ph idx="4" type="subTitle"/>
          </p:nvPr>
        </p:nvSpPr>
        <p:spPr>
          <a:xfrm>
            <a:off x="3395550" y="3808800"/>
            <a:ext cx="2352900" cy="7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2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4" name="Google Shape;34;p16"/>
          <p:cNvSpPr txBox="1"/>
          <p:nvPr>
            <p:ph idx="5" type="subTitle"/>
          </p:nvPr>
        </p:nvSpPr>
        <p:spPr>
          <a:xfrm>
            <a:off x="5999863" y="1614625"/>
            <a:ext cx="2352900" cy="47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16"/>
          <p:cNvSpPr txBox="1"/>
          <p:nvPr>
            <p:ph idx="6" type="subTitle"/>
          </p:nvPr>
        </p:nvSpPr>
        <p:spPr>
          <a:xfrm>
            <a:off x="5999878" y="3808800"/>
            <a:ext cx="2352900" cy="7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2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
    <p:spTree>
      <p:nvGrpSpPr>
        <p:cNvPr id="36" name="Shape 36"/>
        <p:cNvGrpSpPr/>
        <p:nvPr/>
      </p:nvGrpSpPr>
      <p:grpSpPr>
        <a:xfrm>
          <a:off x="0" y="0"/>
          <a:ext cx="0" cy="0"/>
          <a:chOff x="0" y="0"/>
          <a:chExt cx="0" cy="0"/>
        </a:xfrm>
      </p:grpSpPr>
      <p:sp>
        <p:nvSpPr>
          <p:cNvPr id="37" name="Google Shape;37;p17"/>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8" name="Google Shape;38;p17"/>
          <p:cNvSpPr txBox="1"/>
          <p:nvPr>
            <p:ph idx="1" type="subTitle"/>
          </p:nvPr>
        </p:nvSpPr>
        <p:spPr>
          <a:xfrm>
            <a:off x="2765325" y="1424050"/>
            <a:ext cx="2328600" cy="2129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900"/>
              <a:buFont typeface="Pompiere"/>
              <a:buChar char="❏"/>
              <a:defRPr sz="2000">
                <a:latin typeface="Pompiere"/>
                <a:ea typeface="Pompiere"/>
                <a:cs typeface="Pompiere"/>
                <a:sym typeface="Pompiere"/>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p:txBody>
      </p:sp>
      <p:sp>
        <p:nvSpPr>
          <p:cNvPr id="39" name="Google Shape;39;p17"/>
          <p:cNvSpPr txBox="1"/>
          <p:nvPr>
            <p:ph idx="2" type="subTitle"/>
          </p:nvPr>
        </p:nvSpPr>
        <p:spPr>
          <a:xfrm>
            <a:off x="5595175" y="1424050"/>
            <a:ext cx="2055600" cy="320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7"/>
          <p:cNvSpPr txBox="1"/>
          <p:nvPr>
            <p:ph idx="3" type="subTitle"/>
          </p:nvPr>
        </p:nvSpPr>
        <p:spPr>
          <a:xfrm>
            <a:off x="5595300" y="1781950"/>
            <a:ext cx="2055600" cy="64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1" name="Google Shape;41;p17"/>
          <p:cNvSpPr txBox="1"/>
          <p:nvPr>
            <p:ph idx="4" type="subTitle"/>
          </p:nvPr>
        </p:nvSpPr>
        <p:spPr>
          <a:xfrm>
            <a:off x="5595175" y="2548175"/>
            <a:ext cx="2055600" cy="320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7"/>
          <p:cNvSpPr txBox="1"/>
          <p:nvPr>
            <p:ph idx="5" type="subTitle"/>
          </p:nvPr>
        </p:nvSpPr>
        <p:spPr>
          <a:xfrm>
            <a:off x="5595300" y="2906075"/>
            <a:ext cx="2055600" cy="64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3" name="Google Shape;43;p17"/>
          <p:cNvSpPr txBox="1"/>
          <p:nvPr>
            <p:ph idx="6" type="subTitle"/>
          </p:nvPr>
        </p:nvSpPr>
        <p:spPr>
          <a:xfrm>
            <a:off x="5595175" y="3672300"/>
            <a:ext cx="2055600" cy="320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17"/>
          <p:cNvSpPr txBox="1"/>
          <p:nvPr>
            <p:ph idx="7" type="subTitle"/>
          </p:nvPr>
        </p:nvSpPr>
        <p:spPr>
          <a:xfrm>
            <a:off x="5595300" y="4030200"/>
            <a:ext cx="2055600" cy="64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5" name="Google Shape;45;p17"/>
          <p:cNvSpPr/>
          <p:nvPr/>
        </p:nvSpPr>
        <p:spPr>
          <a:xfrm>
            <a:off x="233" y="2757361"/>
            <a:ext cx="3507616" cy="2385738"/>
          </a:xfrm>
          <a:custGeom>
            <a:rect b="b" l="l" r="r" t="t"/>
            <a:pathLst>
              <a:path extrusionOk="0" h="74438" w="109442">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7"/>
          <p:cNvSpPr/>
          <p:nvPr/>
        </p:nvSpPr>
        <p:spPr>
          <a:xfrm>
            <a:off x="7845432" y="-1022"/>
            <a:ext cx="1298634" cy="4143777"/>
          </a:xfrm>
          <a:custGeom>
            <a:rect b="b" l="l" r="r" t="t"/>
            <a:pathLst>
              <a:path extrusionOk="0" h="129291" w="40519">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2">
  <p:cSld name="CUSTOM_2">
    <p:spTree>
      <p:nvGrpSpPr>
        <p:cNvPr id="47" name="Shape 47"/>
        <p:cNvGrpSpPr/>
        <p:nvPr/>
      </p:nvGrpSpPr>
      <p:grpSpPr>
        <a:xfrm>
          <a:off x="0" y="0"/>
          <a:ext cx="0" cy="0"/>
          <a:chOff x="0" y="0"/>
          <a:chExt cx="0" cy="0"/>
        </a:xfrm>
      </p:grpSpPr>
      <p:sp>
        <p:nvSpPr>
          <p:cNvPr id="48" name="Google Shape;48;p18"/>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9" name="Google Shape;49;p18"/>
          <p:cNvSpPr txBox="1"/>
          <p:nvPr>
            <p:ph idx="1" type="subTitle"/>
          </p:nvPr>
        </p:nvSpPr>
        <p:spPr>
          <a:xfrm>
            <a:off x="3840150" y="1451875"/>
            <a:ext cx="14640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18"/>
          <p:cNvSpPr txBox="1"/>
          <p:nvPr>
            <p:ph idx="2" type="title"/>
          </p:nvPr>
        </p:nvSpPr>
        <p:spPr>
          <a:xfrm>
            <a:off x="3840150" y="3213250"/>
            <a:ext cx="1464000" cy="351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sz="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1" name="Google Shape;51;p18"/>
          <p:cNvSpPr txBox="1"/>
          <p:nvPr>
            <p:ph idx="3" type="subTitle"/>
          </p:nvPr>
        </p:nvSpPr>
        <p:spPr>
          <a:xfrm>
            <a:off x="3839925" y="3572600"/>
            <a:ext cx="1464000" cy="94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52" name="Google Shape;52;p18"/>
          <p:cNvSpPr txBox="1"/>
          <p:nvPr>
            <p:ph idx="4" type="subTitle"/>
          </p:nvPr>
        </p:nvSpPr>
        <p:spPr>
          <a:xfrm>
            <a:off x="6960000" y="1451875"/>
            <a:ext cx="14640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18"/>
          <p:cNvSpPr txBox="1"/>
          <p:nvPr>
            <p:ph idx="5" type="title"/>
          </p:nvPr>
        </p:nvSpPr>
        <p:spPr>
          <a:xfrm>
            <a:off x="6960000" y="3213250"/>
            <a:ext cx="1464000" cy="351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sz="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4" name="Google Shape;54;p18"/>
          <p:cNvSpPr txBox="1"/>
          <p:nvPr>
            <p:ph idx="6" type="subTitle"/>
          </p:nvPr>
        </p:nvSpPr>
        <p:spPr>
          <a:xfrm>
            <a:off x="6960000" y="3572600"/>
            <a:ext cx="1464000" cy="94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55" name="Google Shape;55;p18"/>
          <p:cNvSpPr txBox="1"/>
          <p:nvPr>
            <p:ph idx="7" type="subTitle"/>
          </p:nvPr>
        </p:nvSpPr>
        <p:spPr>
          <a:xfrm>
            <a:off x="5400075" y="1451875"/>
            <a:ext cx="14640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8"/>
          <p:cNvSpPr txBox="1"/>
          <p:nvPr>
            <p:ph idx="8" type="title"/>
          </p:nvPr>
        </p:nvSpPr>
        <p:spPr>
          <a:xfrm>
            <a:off x="5400075" y="3213250"/>
            <a:ext cx="1464000" cy="351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sz="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7" name="Google Shape;57;p18"/>
          <p:cNvSpPr txBox="1"/>
          <p:nvPr>
            <p:ph idx="9" type="subTitle"/>
          </p:nvPr>
        </p:nvSpPr>
        <p:spPr>
          <a:xfrm>
            <a:off x="5399963" y="3572600"/>
            <a:ext cx="1464000" cy="94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58" name="Google Shape;58;p18"/>
          <p:cNvSpPr txBox="1"/>
          <p:nvPr>
            <p:ph idx="13" type="subTitle"/>
          </p:nvPr>
        </p:nvSpPr>
        <p:spPr>
          <a:xfrm>
            <a:off x="2279925" y="1451875"/>
            <a:ext cx="14643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18"/>
          <p:cNvSpPr txBox="1"/>
          <p:nvPr>
            <p:ph idx="14" type="title"/>
          </p:nvPr>
        </p:nvSpPr>
        <p:spPr>
          <a:xfrm>
            <a:off x="2279925" y="3213250"/>
            <a:ext cx="1464300" cy="351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sz="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0" name="Google Shape;60;p18"/>
          <p:cNvSpPr txBox="1"/>
          <p:nvPr>
            <p:ph idx="15" type="subTitle"/>
          </p:nvPr>
        </p:nvSpPr>
        <p:spPr>
          <a:xfrm>
            <a:off x="2279888" y="3572600"/>
            <a:ext cx="1464000" cy="94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61" name="Google Shape;61;p18"/>
          <p:cNvSpPr txBox="1"/>
          <p:nvPr>
            <p:ph idx="16" type="subTitle"/>
          </p:nvPr>
        </p:nvSpPr>
        <p:spPr>
          <a:xfrm>
            <a:off x="719700" y="1451875"/>
            <a:ext cx="14643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18"/>
          <p:cNvSpPr txBox="1"/>
          <p:nvPr>
            <p:ph idx="17" type="title"/>
          </p:nvPr>
        </p:nvSpPr>
        <p:spPr>
          <a:xfrm>
            <a:off x="719700" y="3213250"/>
            <a:ext cx="1464300" cy="351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sz="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3" name="Google Shape;63;p18"/>
          <p:cNvSpPr txBox="1"/>
          <p:nvPr>
            <p:ph idx="18" type="subTitle"/>
          </p:nvPr>
        </p:nvSpPr>
        <p:spPr>
          <a:xfrm>
            <a:off x="719850" y="3572600"/>
            <a:ext cx="1464000" cy="94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8">
    <p:spTree>
      <p:nvGrpSpPr>
        <p:cNvPr id="64" name="Shape 64"/>
        <p:cNvGrpSpPr/>
        <p:nvPr/>
      </p:nvGrpSpPr>
      <p:grpSpPr>
        <a:xfrm>
          <a:off x="0" y="0"/>
          <a:ext cx="0" cy="0"/>
          <a:chOff x="0" y="0"/>
          <a:chExt cx="0" cy="0"/>
        </a:xfrm>
      </p:grpSpPr>
      <p:sp>
        <p:nvSpPr>
          <p:cNvPr id="65" name="Google Shape;65;p19"/>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6" name="Google Shape;66;p19"/>
          <p:cNvSpPr/>
          <p:nvPr/>
        </p:nvSpPr>
        <p:spPr>
          <a:xfrm>
            <a:off x="6831885" y="3664338"/>
            <a:ext cx="2311831" cy="1478595"/>
          </a:xfrm>
          <a:custGeom>
            <a:rect b="b" l="l" r="r" t="t"/>
            <a:pathLst>
              <a:path extrusionOk="0" h="46134" w="72132">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395" y="2786104"/>
            <a:ext cx="1525676" cy="2356829"/>
          </a:xfrm>
          <a:custGeom>
            <a:rect b="b" l="l" r="r" t="t"/>
            <a:pathLst>
              <a:path extrusionOk="0" h="73536" w="47603">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txBox="1"/>
          <p:nvPr>
            <p:ph idx="1" type="subTitle"/>
          </p:nvPr>
        </p:nvSpPr>
        <p:spPr>
          <a:xfrm>
            <a:off x="2085150" y="1452000"/>
            <a:ext cx="1358400" cy="5016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
        <p:nvSpPr>
          <p:cNvPr id="69" name="Google Shape;69;p19"/>
          <p:cNvSpPr txBox="1"/>
          <p:nvPr>
            <p:ph idx="2" type="subTitle"/>
          </p:nvPr>
        </p:nvSpPr>
        <p:spPr>
          <a:xfrm>
            <a:off x="5527650" y="1451850"/>
            <a:ext cx="18135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0" name="Google Shape;70;p19"/>
          <p:cNvSpPr txBox="1"/>
          <p:nvPr>
            <p:ph idx="3" type="subTitle"/>
          </p:nvPr>
        </p:nvSpPr>
        <p:spPr>
          <a:xfrm>
            <a:off x="2085150" y="2989014"/>
            <a:ext cx="1358400" cy="5016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
        <p:nvSpPr>
          <p:cNvPr id="71" name="Google Shape;71;p19"/>
          <p:cNvSpPr txBox="1"/>
          <p:nvPr>
            <p:ph idx="4" type="subTitle"/>
          </p:nvPr>
        </p:nvSpPr>
        <p:spPr>
          <a:xfrm>
            <a:off x="5527650" y="2988864"/>
            <a:ext cx="18135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2" name="Google Shape;72;p19"/>
          <p:cNvSpPr txBox="1"/>
          <p:nvPr>
            <p:ph idx="5" type="subTitle"/>
          </p:nvPr>
        </p:nvSpPr>
        <p:spPr>
          <a:xfrm>
            <a:off x="5982500" y="2220420"/>
            <a:ext cx="1358400" cy="501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
        <p:nvSpPr>
          <p:cNvPr id="73" name="Google Shape;73;p19"/>
          <p:cNvSpPr txBox="1"/>
          <p:nvPr>
            <p:ph idx="6" type="subTitle"/>
          </p:nvPr>
        </p:nvSpPr>
        <p:spPr>
          <a:xfrm>
            <a:off x="2085150" y="2220270"/>
            <a:ext cx="1813500" cy="50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4" name="Google Shape;74;p19"/>
          <p:cNvSpPr txBox="1"/>
          <p:nvPr>
            <p:ph idx="7" type="subTitle"/>
          </p:nvPr>
        </p:nvSpPr>
        <p:spPr>
          <a:xfrm>
            <a:off x="5982500" y="3757909"/>
            <a:ext cx="1358400" cy="501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
        <p:nvSpPr>
          <p:cNvPr id="75" name="Google Shape;75;p19"/>
          <p:cNvSpPr txBox="1"/>
          <p:nvPr>
            <p:ph idx="8" type="subTitle"/>
          </p:nvPr>
        </p:nvSpPr>
        <p:spPr>
          <a:xfrm>
            <a:off x="2085150" y="3757759"/>
            <a:ext cx="1813500" cy="50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76" name="Shape 76"/>
        <p:cNvGrpSpPr/>
        <p:nvPr/>
      </p:nvGrpSpPr>
      <p:grpSpPr>
        <a:xfrm>
          <a:off x="0" y="0"/>
          <a:ext cx="0" cy="0"/>
          <a:chOff x="0" y="0"/>
          <a:chExt cx="0" cy="0"/>
        </a:xfrm>
      </p:grpSpPr>
      <p:sp>
        <p:nvSpPr>
          <p:cNvPr id="77" name="Google Shape;77;p20"/>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8" name="Google Shape;78;p20"/>
          <p:cNvSpPr txBox="1"/>
          <p:nvPr>
            <p:ph idx="1" type="subTitle"/>
          </p:nvPr>
        </p:nvSpPr>
        <p:spPr>
          <a:xfrm>
            <a:off x="3480325" y="1579350"/>
            <a:ext cx="2849700" cy="6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9" name="Google Shape;79;p20"/>
          <p:cNvSpPr txBox="1"/>
          <p:nvPr>
            <p:ph idx="2" type="subTitle"/>
          </p:nvPr>
        </p:nvSpPr>
        <p:spPr>
          <a:xfrm>
            <a:off x="6469550" y="1576225"/>
            <a:ext cx="1954500" cy="641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500"/>
              <a:buFont typeface="Pompiere"/>
              <a:buNone/>
              <a:defRPr sz="2000">
                <a:latin typeface="Pompiere"/>
                <a:ea typeface="Pompiere"/>
                <a:cs typeface="Pompiere"/>
                <a:sym typeface="Pompier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80" name="Google Shape;80;p20"/>
          <p:cNvSpPr/>
          <p:nvPr/>
        </p:nvSpPr>
        <p:spPr>
          <a:xfrm>
            <a:off x="950" y="2188625"/>
            <a:ext cx="2984702"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txBox="1"/>
          <p:nvPr>
            <p:ph idx="3" type="subTitle"/>
          </p:nvPr>
        </p:nvSpPr>
        <p:spPr>
          <a:xfrm>
            <a:off x="3480325" y="2629959"/>
            <a:ext cx="2849700" cy="6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2" name="Google Shape;82;p20"/>
          <p:cNvSpPr txBox="1"/>
          <p:nvPr>
            <p:ph idx="4" type="subTitle"/>
          </p:nvPr>
        </p:nvSpPr>
        <p:spPr>
          <a:xfrm>
            <a:off x="6469550" y="2631538"/>
            <a:ext cx="1954500" cy="641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500"/>
              <a:buFont typeface="Pompiere"/>
              <a:buNone/>
              <a:defRPr sz="2000">
                <a:latin typeface="Pompiere"/>
                <a:ea typeface="Pompiere"/>
                <a:cs typeface="Pompiere"/>
                <a:sym typeface="Pompier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83" name="Google Shape;83;p20"/>
          <p:cNvSpPr txBox="1"/>
          <p:nvPr>
            <p:ph idx="5" type="subTitle"/>
          </p:nvPr>
        </p:nvSpPr>
        <p:spPr>
          <a:xfrm>
            <a:off x="3480325" y="3688450"/>
            <a:ext cx="2849700" cy="6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4" name="Google Shape;84;p20"/>
          <p:cNvSpPr txBox="1"/>
          <p:nvPr>
            <p:ph idx="6" type="subTitle"/>
          </p:nvPr>
        </p:nvSpPr>
        <p:spPr>
          <a:xfrm>
            <a:off x="6469550" y="3688475"/>
            <a:ext cx="1954500" cy="641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500"/>
              <a:buFont typeface="Pompiere"/>
              <a:buNone/>
              <a:defRPr sz="2000">
                <a:latin typeface="Pompiere"/>
                <a:ea typeface="Pompiere"/>
                <a:cs typeface="Pompiere"/>
                <a:sym typeface="Pompier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21"/>
          <p:cNvSpPr/>
          <p:nvPr/>
        </p:nvSpPr>
        <p:spPr>
          <a:xfrm>
            <a:off x="6118088" y="1929640"/>
            <a:ext cx="3025773" cy="321354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88" name="Google Shape;88;p21"/>
          <p:cNvSpPr txBox="1"/>
          <p:nvPr>
            <p:ph idx="2" type="title"/>
          </p:nvPr>
        </p:nvSpPr>
        <p:spPr>
          <a:xfrm>
            <a:off x="720150" y="1470375"/>
            <a:ext cx="1680900" cy="405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89" name="Google Shape;89;p21"/>
          <p:cNvSpPr txBox="1"/>
          <p:nvPr>
            <p:ph idx="1" type="subTitle"/>
          </p:nvPr>
        </p:nvSpPr>
        <p:spPr>
          <a:xfrm>
            <a:off x="720000" y="1965275"/>
            <a:ext cx="16809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21"/>
          <p:cNvSpPr txBox="1"/>
          <p:nvPr>
            <p:ph idx="3" type="subTitle"/>
          </p:nvPr>
        </p:nvSpPr>
        <p:spPr>
          <a:xfrm>
            <a:off x="720000" y="2326675"/>
            <a:ext cx="16809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91" name="Google Shape;91;p21"/>
          <p:cNvSpPr txBox="1"/>
          <p:nvPr>
            <p:ph idx="4" type="title"/>
          </p:nvPr>
        </p:nvSpPr>
        <p:spPr>
          <a:xfrm>
            <a:off x="4294388" y="1470375"/>
            <a:ext cx="1680900" cy="405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2" name="Google Shape;92;p21"/>
          <p:cNvSpPr txBox="1"/>
          <p:nvPr>
            <p:ph idx="5" type="subTitle"/>
          </p:nvPr>
        </p:nvSpPr>
        <p:spPr>
          <a:xfrm>
            <a:off x="4294238" y="1965275"/>
            <a:ext cx="16809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3" name="Google Shape;93;p21"/>
          <p:cNvSpPr txBox="1"/>
          <p:nvPr>
            <p:ph idx="6" type="subTitle"/>
          </p:nvPr>
        </p:nvSpPr>
        <p:spPr>
          <a:xfrm>
            <a:off x="4294246" y="2326675"/>
            <a:ext cx="16809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94" name="Google Shape;94;p21"/>
          <p:cNvSpPr txBox="1"/>
          <p:nvPr>
            <p:ph idx="7" type="title"/>
          </p:nvPr>
        </p:nvSpPr>
        <p:spPr>
          <a:xfrm>
            <a:off x="2507188" y="1470375"/>
            <a:ext cx="1680900" cy="405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5" name="Google Shape;95;p21"/>
          <p:cNvSpPr txBox="1"/>
          <p:nvPr>
            <p:ph idx="8" type="subTitle"/>
          </p:nvPr>
        </p:nvSpPr>
        <p:spPr>
          <a:xfrm>
            <a:off x="2507038" y="1965275"/>
            <a:ext cx="16809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p21"/>
          <p:cNvSpPr txBox="1"/>
          <p:nvPr>
            <p:ph idx="9" type="subTitle"/>
          </p:nvPr>
        </p:nvSpPr>
        <p:spPr>
          <a:xfrm>
            <a:off x="2507042" y="2326675"/>
            <a:ext cx="16809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97" name="Google Shape;97;p21"/>
          <p:cNvSpPr txBox="1"/>
          <p:nvPr>
            <p:ph idx="13" type="title"/>
          </p:nvPr>
        </p:nvSpPr>
        <p:spPr>
          <a:xfrm>
            <a:off x="720150" y="2937600"/>
            <a:ext cx="1680900" cy="405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8" name="Google Shape;98;p21"/>
          <p:cNvSpPr txBox="1"/>
          <p:nvPr>
            <p:ph idx="14" type="subTitle"/>
          </p:nvPr>
        </p:nvSpPr>
        <p:spPr>
          <a:xfrm>
            <a:off x="720000" y="3432500"/>
            <a:ext cx="16809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9" name="Google Shape;99;p21"/>
          <p:cNvSpPr txBox="1"/>
          <p:nvPr>
            <p:ph idx="15" type="subTitle"/>
          </p:nvPr>
        </p:nvSpPr>
        <p:spPr>
          <a:xfrm>
            <a:off x="720000" y="3793900"/>
            <a:ext cx="16809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0" name="Google Shape;100;p21"/>
          <p:cNvSpPr txBox="1"/>
          <p:nvPr>
            <p:ph idx="16" type="title"/>
          </p:nvPr>
        </p:nvSpPr>
        <p:spPr>
          <a:xfrm>
            <a:off x="2507188" y="2937600"/>
            <a:ext cx="1680900" cy="405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1" name="Google Shape;101;p21"/>
          <p:cNvSpPr txBox="1"/>
          <p:nvPr>
            <p:ph idx="17" type="subTitle"/>
          </p:nvPr>
        </p:nvSpPr>
        <p:spPr>
          <a:xfrm>
            <a:off x="2507038" y="3432500"/>
            <a:ext cx="1680900" cy="320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21"/>
          <p:cNvSpPr txBox="1"/>
          <p:nvPr>
            <p:ph idx="18" type="subTitle"/>
          </p:nvPr>
        </p:nvSpPr>
        <p:spPr>
          <a:xfrm>
            <a:off x="2507044" y="3793900"/>
            <a:ext cx="16809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1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1pPr>
            <a:lvl2pPr lvl="1"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2pPr>
            <a:lvl3pPr lvl="2"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3pPr>
            <a:lvl4pPr lvl="3"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4pPr>
            <a:lvl5pPr lvl="4"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5pPr>
            <a:lvl6pPr lvl="5"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6pPr>
            <a:lvl7pPr lvl="6"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7pPr>
            <a:lvl8pPr lvl="7"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8pPr>
            <a:lvl9pPr lvl="8" marR="0" rtl="0" algn="l">
              <a:lnSpc>
                <a:spcPct val="100000"/>
              </a:lnSpc>
              <a:spcBef>
                <a:spcPts val="0"/>
              </a:spcBef>
              <a:spcAft>
                <a:spcPts val="0"/>
              </a:spcAft>
              <a:buClr>
                <a:schemeClr val="dk1"/>
              </a:buClr>
              <a:buSzPts val="3500"/>
              <a:buFont typeface="Pompiere"/>
              <a:buNone/>
              <a:defRPr b="0" i="0" sz="3500" u="none" cap="none" strike="noStrike">
                <a:solidFill>
                  <a:schemeClr val="dk1"/>
                </a:solidFill>
                <a:latin typeface="Pompiere"/>
                <a:ea typeface="Pompiere"/>
                <a:cs typeface="Pompiere"/>
                <a:sym typeface="Pompiere"/>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Hind"/>
              <a:buChar char="●"/>
              <a:defRPr b="0" i="0" sz="1800" u="none" cap="none" strike="noStrike">
                <a:solidFill>
                  <a:schemeClr val="dk1"/>
                </a:solidFill>
                <a:latin typeface="Hind"/>
                <a:ea typeface="Hind"/>
                <a:cs typeface="Hind"/>
                <a:sym typeface="Hind"/>
              </a:defRPr>
            </a:lvl1pPr>
            <a:lvl2pPr indent="-317500" lvl="1" marL="914400" marR="0" rtl="0" algn="l">
              <a:lnSpc>
                <a:spcPct val="115000"/>
              </a:lnSpc>
              <a:spcBef>
                <a:spcPts val="160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2pPr>
            <a:lvl3pPr indent="-317500" lvl="2" marL="1371600" marR="0" rtl="0" algn="l">
              <a:lnSpc>
                <a:spcPct val="115000"/>
              </a:lnSpc>
              <a:spcBef>
                <a:spcPts val="160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3pPr>
            <a:lvl4pPr indent="-317500" lvl="3" marL="1828800" marR="0" rtl="0" algn="l">
              <a:lnSpc>
                <a:spcPct val="115000"/>
              </a:lnSpc>
              <a:spcBef>
                <a:spcPts val="160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4pPr>
            <a:lvl5pPr indent="-317500" lvl="4" marL="2286000" marR="0" rtl="0" algn="l">
              <a:lnSpc>
                <a:spcPct val="115000"/>
              </a:lnSpc>
              <a:spcBef>
                <a:spcPts val="160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5pPr>
            <a:lvl6pPr indent="-317500" lvl="5" marL="2743200" marR="0" rtl="0" algn="l">
              <a:lnSpc>
                <a:spcPct val="115000"/>
              </a:lnSpc>
              <a:spcBef>
                <a:spcPts val="160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6pPr>
            <a:lvl7pPr indent="-317500" lvl="6" marL="3200400" marR="0" rtl="0" algn="l">
              <a:lnSpc>
                <a:spcPct val="115000"/>
              </a:lnSpc>
              <a:spcBef>
                <a:spcPts val="160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7pPr>
            <a:lvl8pPr indent="-317500" lvl="7" marL="3657600" marR="0" rtl="0" algn="l">
              <a:lnSpc>
                <a:spcPct val="115000"/>
              </a:lnSpc>
              <a:spcBef>
                <a:spcPts val="160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8pPr>
            <a:lvl9pPr indent="-317500" lvl="8" marL="4114800" marR="0" rtl="0" algn="l">
              <a:lnSpc>
                <a:spcPct val="115000"/>
              </a:lnSpc>
              <a:spcBef>
                <a:spcPts val="1600"/>
              </a:spcBef>
              <a:spcAft>
                <a:spcPts val="1600"/>
              </a:spcAft>
              <a:buClr>
                <a:schemeClr val="dk1"/>
              </a:buClr>
              <a:buSzPts val="1400"/>
              <a:buFont typeface="Hind"/>
              <a:buChar char="■"/>
              <a:defRPr b="0" i="0" sz="1400" u="none" cap="none" strike="noStrike">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5443098" y="1805696"/>
            <a:ext cx="3277454" cy="1132031"/>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00"/>
              <a:buNone/>
            </a:pPr>
            <a:r>
              <a:rPr lang="en"/>
              <a:t>MEDBLOG</a:t>
            </a:r>
            <a:endParaRPr/>
          </a:p>
        </p:txBody>
      </p:sp>
      <p:sp>
        <p:nvSpPr>
          <p:cNvPr id="129" name="Google Shape;129;p1"/>
          <p:cNvSpPr txBox="1"/>
          <p:nvPr>
            <p:ph idx="1" type="subTitle"/>
          </p:nvPr>
        </p:nvSpPr>
        <p:spPr>
          <a:xfrm>
            <a:off x="5988603" y="3112373"/>
            <a:ext cx="2498400" cy="5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By Team Blank Space</a:t>
            </a:r>
            <a:endParaRPr/>
          </a:p>
        </p:txBody>
      </p:sp>
      <p:grpSp>
        <p:nvGrpSpPr>
          <p:cNvPr id="130" name="Google Shape;130;p1"/>
          <p:cNvGrpSpPr/>
          <p:nvPr/>
        </p:nvGrpSpPr>
        <p:grpSpPr>
          <a:xfrm>
            <a:off x="316599" y="1608692"/>
            <a:ext cx="4255411" cy="3394827"/>
            <a:chOff x="-132051" y="1608692"/>
            <a:chExt cx="4255411" cy="3394827"/>
          </a:xfrm>
        </p:grpSpPr>
        <p:sp>
          <p:nvSpPr>
            <p:cNvPr id="131" name="Google Shape;131;p1"/>
            <p:cNvSpPr/>
            <p:nvPr/>
          </p:nvSpPr>
          <p:spPr>
            <a:xfrm flipH="1">
              <a:off x="2420184" y="1617801"/>
              <a:ext cx="832070" cy="838576"/>
            </a:xfrm>
            <a:custGeom>
              <a:rect b="b" l="l" r="r" t="t"/>
              <a:pathLst>
                <a:path extrusionOk="0" h="22556" w="22381">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flipH="1">
              <a:off x="2536364" y="1683084"/>
              <a:ext cx="667150" cy="738085"/>
            </a:xfrm>
            <a:custGeom>
              <a:rect b="b" l="l" r="r" t="t"/>
              <a:pathLst>
                <a:path extrusionOk="0" h="19853" w="17945">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flipH="1">
              <a:off x="3103915" y="4761679"/>
              <a:ext cx="530597" cy="205629"/>
            </a:xfrm>
            <a:custGeom>
              <a:rect b="b" l="l" r="r" t="t"/>
              <a:pathLst>
                <a:path extrusionOk="0" h="5531" w="14272">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flipH="1">
              <a:off x="3102317" y="4856444"/>
              <a:ext cx="529519" cy="113540"/>
            </a:xfrm>
            <a:custGeom>
              <a:rect b="b" l="l" r="r" t="t"/>
              <a:pathLst>
                <a:path extrusionOk="0" h="3054" w="14243">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flipH="1">
              <a:off x="2996287" y="2912396"/>
              <a:ext cx="420329" cy="1923192"/>
            </a:xfrm>
            <a:custGeom>
              <a:rect b="b" l="l" r="r" t="t"/>
              <a:pathLst>
                <a:path extrusionOk="0" h="51730" w="11306">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flipH="1">
              <a:off x="2996287" y="2912359"/>
              <a:ext cx="411778" cy="272585"/>
            </a:xfrm>
            <a:custGeom>
              <a:rect b="b" l="l" r="r" t="t"/>
              <a:pathLst>
                <a:path extrusionOk="0" h="7332" w="11076">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flipH="1">
              <a:off x="2744112" y="4761679"/>
              <a:ext cx="529556" cy="205629"/>
            </a:xfrm>
            <a:custGeom>
              <a:rect b="b" l="l" r="r" t="t"/>
              <a:pathLst>
                <a:path extrusionOk="0" h="5531" w="14244">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flipH="1">
              <a:off x="2744112" y="4856444"/>
              <a:ext cx="529556" cy="110863"/>
            </a:xfrm>
            <a:custGeom>
              <a:rect b="b" l="l" r="r" t="t"/>
              <a:pathLst>
                <a:path extrusionOk="0" h="2982" w="14244">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flipH="1">
              <a:off x="2678270" y="2912396"/>
              <a:ext cx="409622" cy="1923192"/>
            </a:xfrm>
            <a:custGeom>
              <a:rect b="b" l="l" r="r" t="t"/>
              <a:pathLst>
                <a:path extrusionOk="0" h="51730" w="11018">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flipH="1">
              <a:off x="2678270" y="2912359"/>
              <a:ext cx="409622" cy="272585"/>
            </a:xfrm>
            <a:custGeom>
              <a:rect b="b" l="l" r="r" t="t"/>
              <a:pathLst>
                <a:path extrusionOk="0" h="7332" w="11018">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flipH="1">
              <a:off x="3343227" y="2144085"/>
              <a:ext cx="599710" cy="525207"/>
            </a:xfrm>
            <a:custGeom>
              <a:rect b="b" l="l" r="r" t="t"/>
              <a:pathLst>
                <a:path extrusionOk="0" h="14127" w="16131">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flipH="1">
              <a:off x="3882375" y="2115161"/>
              <a:ext cx="240985" cy="118373"/>
            </a:xfrm>
            <a:custGeom>
              <a:rect b="b" l="l" r="r" t="t"/>
              <a:pathLst>
                <a:path extrusionOk="0" h="3184" w="6482">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flipH="1">
              <a:off x="3880776" y="2073411"/>
              <a:ext cx="127482" cy="89003"/>
            </a:xfrm>
            <a:custGeom>
              <a:rect b="b" l="l" r="r" t="t"/>
              <a:pathLst>
                <a:path extrusionOk="0" h="2394" w="3429">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flipH="1">
              <a:off x="3958403" y="2148175"/>
              <a:ext cx="75545" cy="90341"/>
            </a:xfrm>
            <a:custGeom>
              <a:rect b="b" l="l" r="r" t="t"/>
              <a:pathLst>
                <a:path extrusionOk="0" h="2430" w="2032">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flipH="1">
              <a:off x="3958403" y="2167247"/>
              <a:ext cx="74987" cy="13830"/>
            </a:xfrm>
            <a:custGeom>
              <a:rect b="b" l="l" r="r" t="t"/>
              <a:pathLst>
                <a:path extrusionOk="0" h="372" w="2017">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flipH="1">
              <a:off x="3990524" y="2208886"/>
              <a:ext cx="43423" cy="11785"/>
            </a:xfrm>
            <a:custGeom>
              <a:rect b="b" l="l" r="r" t="t"/>
              <a:pathLst>
                <a:path extrusionOk="0" h="317" w="1168">
                  <a:moveTo>
                    <a:pt x="1" y="0"/>
                  </a:moveTo>
                  <a:lnTo>
                    <a:pt x="1" y="259"/>
                  </a:lnTo>
                  <a:lnTo>
                    <a:pt x="1167" y="317"/>
                  </a:lnTo>
                  <a:cubicBezTo>
                    <a:pt x="1167" y="216"/>
                    <a:pt x="1167" y="101"/>
                    <a:pt x="1153" y="14"/>
                  </a:cubicBezTo>
                  <a:lnTo>
                    <a:pt x="1"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flipH="1">
              <a:off x="3082501" y="2071255"/>
              <a:ext cx="466355" cy="449773"/>
            </a:xfrm>
            <a:custGeom>
              <a:rect b="b" l="l" r="r" t="t"/>
              <a:pathLst>
                <a:path extrusionOk="0" h="12098" w="12544">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flipH="1">
              <a:off x="2678270" y="2050324"/>
              <a:ext cx="763514" cy="1050041"/>
            </a:xfrm>
            <a:custGeom>
              <a:rect b="b" l="l" r="r" t="t"/>
              <a:pathLst>
                <a:path extrusionOk="0" h="28244" w="20537">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flipH="1">
              <a:off x="2854417" y="2050361"/>
              <a:ext cx="345379" cy="254926"/>
            </a:xfrm>
            <a:custGeom>
              <a:rect b="b" l="l" r="r" t="t"/>
              <a:pathLst>
                <a:path extrusionOk="0" h="6857" w="929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flipH="1">
              <a:off x="2879029" y="2319154"/>
              <a:ext cx="152093" cy="174139"/>
            </a:xfrm>
            <a:custGeom>
              <a:rect b="b" l="l" r="r" t="t"/>
              <a:pathLst>
                <a:path extrusionOk="0" h="4684" w="4091">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flipH="1">
              <a:off x="2274560" y="2309005"/>
              <a:ext cx="547216" cy="882371"/>
            </a:xfrm>
            <a:custGeom>
              <a:rect b="b" l="l" r="r" t="t"/>
              <a:pathLst>
                <a:path extrusionOk="0" h="23734" w="14719">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flipH="1">
              <a:off x="2408956" y="2098580"/>
              <a:ext cx="466912" cy="449773"/>
            </a:xfrm>
            <a:custGeom>
              <a:rect b="b" l="l" r="r" t="t"/>
              <a:pathLst>
                <a:path extrusionOk="0" h="12098" w="12559">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flipH="1">
              <a:off x="2897766" y="1683084"/>
              <a:ext cx="336270" cy="560079"/>
            </a:xfrm>
            <a:custGeom>
              <a:rect b="b" l="l" r="r" t="t"/>
              <a:pathLst>
                <a:path extrusionOk="0" h="15065" w="9045">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flipH="1">
              <a:off x="3146744" y="1892989"/>
              <a:ext cx="44464" cy="28775"/>
            </a:xfrm>
            <a:custGeom>
              <a:rect b="b" l="l" r="r" t="t"/>
              <a:pathLst>
                <a:path extrusionOk="0" h="774" w="1196">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flipH="1">
              <a:off x="3001640" y="1770117"/>
              <a:ext cx="219570" cy="94394"/>
            </a:xfrm>
            <a:custGeom>
              <a:rect b="b" l="l" r="r" t="t"/>
              <a:pathLst>
                <a:path extrusionOk="0" h="2539" w="5906">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flipH="1">
              <a:off x="2897766" y="1846405"/>
              <a:ext cx="261321" cy="396758"/>
            </a:xfrm>
            <a:custGeom>
              <a:rect b="b" l="l" r="r" t="t"/>
              <a:pathLst>
                <a:path extrusionOk="0" h="10672" w="7029">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flipH="1">
              <a:off x="2955057" y="1790490"/>
              <a:ext cx="35913" cy="59707"/>
            </a:xfrm>
            <a:custGeom>
              <a:rect b="b" l="l" r="r" t="t"/>
              <a:pathLst>
                <a:path extrusionOk="0" h="1606" w="966">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flipH="1">
              <a:off x="3137635" y="1740263"/>
              <a:ext cx="45542" cy="18886"/>
            </a:xfrm>
            <a:custGeom>
              <a:rect b="b" l="l" r="r" t="t"/>
              <a:pathLst>
                <a:path extrusionOk="0" h="508" w="1225">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flipH="1">
              <a:off x="1477883" y="1608692"/>
              <a:ext cx="622723" cy="706707"/>
            </a:xfrm>
            <a:custGeom>
              <a:rect b="b" l="l" r="r" t="t"/>
              <a:pathLst>
                <a:path extrusionOk="0" h="19009" w="1675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flipH="1">
              <a:off x="1627783" y="1680742"/>
              <a:ext cx="436389" cy="443044"/>
            </a:xfrm>
            <a:custGeom>
              <a:rect b="b" l="l" r="r" t="t"/>
              <a:pathLst>
                <a:path extrusionOk="0" h="11917" w="11738">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flipH="1">
              <a:off x="1882895" y="2098506"/>
              <a:ext cx="929252" cy="619637"/>
            </a:xfrm>
            <a:custGeom>
              <a:rect b="b" l="l" r="r" t="t"/>
              <a:pathLst>
                <a:path extrusionOk="0" h="16667" w="24995">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flipH="1">
              <a:off x="1860700" y="2064786"/>
              <a:ext cx="431036" cy="529073"/>
            </a:xfrm>
            <a:custGeom>
              <a:rect b="b" l="l" r="r" t="t"/>
              <a:pathLst>
                <a:path extrusionOk="0" h="14231" w="11594">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flipH="1">
              <a:off x="1523388" y="4761679"/>
              <a:ext cx="529556" cy="205629"/>
            </a:xfrm>
            <a:custGeom>
              <a:rect b="b" l="l" r="r" t="t"/>
              <a:pathLst>
                <a:path extrusionOk="0" h="5531" w="14244">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flipH="1">
              <a:off x="1523388" y="4856444"/>
              <a:ext cx="529556" cy="110863"/>
            </a:xfrm>
            <a:custGeom>
              <a:rect b="b" l="l" r="r" t="t"/>
              <a:pathLst>
                <a:path extrusionOk="0" h="2982" w="14244">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flipH="1">
              <a:off x="1457547" y="2912396"/>
              <a:ext cx="409622" cy="1923192"/>
            </a:xfrm>
            <a:custGeom>
              <a:rect b="b" l="l" r="r" t="t"/>
              <a:pathLst>
                <a:path extrusionOk="0" h="51730" w="11018">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flipH="1">
              <a:off x="1457547" y="2912359"/>
              <a:ext cx="409622" cy="281694"/>
            </a:xfrm>
            <a:custGeom>
              <a:rect b="b" l="l" r="r" t="t"/>
              <a:pathLst>
                <a:path extrusionOk="0" h="7577" w="11018">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flipH="1">
              <a:off x="1982791" y="4761679"/>
              <a:ext cx="537549" cy="205629"/>
            </a:xfrm>
            <a:custGeom>
              <a:rect b="b" l="l" r="r" t="t"/>
              <a:pathLst>
                <a:path extrusionOk="0" h="5531" w="14459">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flipH="1">
              <a:off x="1987066" y="4856444"/>
              <a:ext cx="533274" cy="110863"/>
            </a:xfrm>
            <a:custGeom>
              <a:rect b="b" l="l" r="r" t="t"/>
              <a:pathLst>
                <a:path extrusionOk="0" h="2982" w="14344">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flipH="1">
              <a:off x="1776121" y="2999651"/>
              <a:ext cx="486170" cy="1834338"/>
            </a:xfrm>
            <a:custGeom>
              <a:rect b="b" l="l" r="r" t="t"/>
              <a:pathLst>
                <a:path extrusionOk="0" h="49340" w="13077">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flipH="1">
              <a:off x="1776121" y="2999651"/>
              <a:ext cx="386572" cy="194401"/>
            </a:xfrm>
            <a:custGeom>
              <a:rect b="b" l="l" r="r" t="t"/>
              <a:pathLst>
                <a:path extrusionOk="0" h="5229" w="10398">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flipH="1">
              <a:off x="1457547" y="2050324"/>
              <a:ext cx="763514" cy="1050041"/>
            </a:xfrm>
            <a:custGeom>
              <a:rect b="b" l="l" r="r" t="t"/>
              <a:pathLst>
                <a:path extrusionOk="0" h="28244" w="20537">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flipH="1">
              <a:off x="1633694" y="2050361"/>
              <a:ext cx="345379" cy="254926"/>
            </a:xfrm>
            <a:custGeom>
              <a:rect b="b" l="l" r="r" t="t"/>
              <a:pathLst>
                <a:path extrusionOk="0" h="6857" w="929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flipH="1">
              <a:off x="1658306" y="2319154"/>
              <a:ext cx="152093" cy="174139"/>
            </a:xfrm>
            <a:custGeom>
              <a:rect b="b" l="l" r="r" t="t"/>
              <a:pathLst>
                <a:path extrusionOk="0" h="4684" w="4091">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flipH="1">
              <a:off x="1677601" y="1683084"/>
              <a:ext cx="335713" cy="560079"/>
            </a:xfrm>
            <a:custGeom>
              <a:rect b="b" l="l" r="r" t="t"/>
              <a:pathLst>
                <a:path extrusionOk="0" h="15065" w="903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flipH="1">
              <a:off x="1677601" y="1846405"/>
              <a:ext cx="260763" cy="396758"/>
            </a:xfrm>
            <a:custGeom>
              <a:rect b="b" l="l" r="r" t="t"/>
              <a:pathLst>
                <a:path extrusionOk="0" h="10672" w="7014">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flipH="1">
              <a:off x="1734334" y="1790490"/>
              <a:ext cx="36471" cy="59707"/>
            </a:xfrm>
            <a:custGeom>
              <a:rect b="b" l="l" r="r" t="t"/>
              <a:pathLst>
                <a:path extrusionOk="0" h="1606" w="981">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flipH="1">
              <a:off x="2416466" y="1943290"/>
              <a:ext cx="492044" cy="734627"/>
            </a:xfrm>
            <a:custGeom>
              <a:rect b="b" l="l" r="r" t="t"/>
              <a:pathLst>
                <a:path extrusionOk="0" h="19760" w="13235">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flipH="1">
              <a:off x="2465689" y="2009168"/>
              <a:ext cx="368950" cy="574504"/>
            </a:xfrm>
            <a:custGeom>
              <a:rect b="b" l="l" r="r" t="t"/>
              <a:pathLst>
                <a:path extrusionOk="0" h="15453" w="9924">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flipH="1">
              <a:off x="2758574" y="2220113"/>
              <a:ext cx="124768" cy="152614"/>
            </a:xfrm>
            <a:custGeom>
              <a:rect b="b" l="l" r="r" t="t"/>
              <a:pathLst>
                <a:path extrusionOk="0" h="4105" w="3356">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flipH="1">
              <a:off x="2769281" y="2258183"/>
              <a:ext cx="72868" cy="11748"/>
            </a:xfrm>
            <a:custGeom>
              <a:rect b="b" l="l" r="r" t="t"/>
              <a:pathLst>
                <a:path extrusionOk="0" h="316" w="196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flipH="1">
              <a:off x="2781066" y="2304172"/>
              <a:ext cx="61603" cy="14016"/>
            </a:xfrm>
            <a:custGeom>
              <a:rect b="b" l="l" r="r" t="t"/>
              <a:pathLst>
                <a:path extrusionOk="0" h="377" w="1657">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flipH="1">
              <a:off x="2765005" y="2335289"/>
              <a:ext cx="80861" cy="23533"/>
            </a:xfrm>
            <a:custGeom>
              <a:rect b="b" l="l" r="r" t="t"/>
              <a:pathLst>
                <a:path extrusionOk="0" h="633" w="2175">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flipH="1">
              <a:off x="1628861" y="2189591"/>
              <a:ext cx="871143" cy="609897"/>
            </a:xfrm>
            <a:custGeom>
              <a:rect b="b" l="l" r="r" t="t"/>
              <a:pathLst>
                <a:path extrusionOk="0" h="16405" w="23432">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flipH="1">
              <a:off x="1407209" y="2121593"/>
              <a:ext cx="493680" cy="593799"/>
            </a:xfrm>
            <a:custGeom>
              <a:rect b="b" l="l" r="r" t="t"/>
              <a:pathLst>
                <a:path extrusionOk="0" h="15972" w="13279">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flipH="1">
              <a:off x="555398" y="2114083"/>
              <a:ext cx="724441" cy="1034984"/>
            </a:xfrm>
            <a:custGeom>
              <a:rect b="b" l="l" r="r" t="t"/>
              <a:pathLst>
                <a:path extrusionOk="0" h="27839" w="19486">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flipH="1">
              <a:off x="1147003" y="3031996"/>
              <a:ext cx="186891" cy="144397"/>
            </a:xfrm>
            <a:custGeom>
              <a:rect b="b" l="l" r="r" t="t"/>
              <a:pathLst>
                <a:path extrusionOk="0" h="3884" w="5027">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flipH="1">
              <a:off x="500226" y="4761679"/>
              <a:ext cx="530634" cy="205629"/>
            </a:xfrm>
            <a:custGeom>
              <a:rect b="b" l="l" r="r" t="t"/>
              <a:pathLst>
                <a:path extrusionOk="0" h="5531" w="14273">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flipH="1">
              <a:off x="500784" y="4856444"/>
              <a:ext cx="530077" cy="110863"/>
            </a:xfrm>
            <a:custGeom>
              <a:rect b="b" l="l" r="r" t="t"/>
              <a:pathLst>
                <a:path extrusionOk="0" h="2982" w="14258">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flipH="1">
              <a:off x="392635" y="2912396"/>
              <a:ext cx="413897" cy="1923192"/>
            </a:xfrm>
            <a:custGeom>
              <a:rect b="b" l="l" r="r" t="t"/>
              <a:pathLst>
                <a:path extrusionOk="0" h="51730" w="11133">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flipH="1">
              <a:off x="392635" y="2912359"/>
              <a:ext cx="413377" cy="413934"/>
            </a:xfrm>
            <a:custGeom>
              <a:rect b="b" l="l" r="r" t="t"/>
              <a:pathLst>
                <a:path extrusionOk="0" h="11134" w="11119">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flipH="1">
              <a:off x="-132051" y="4578580"/>
              <a:ext cx="445684" cy="424939"/>
            </a:xfrm>
            <a:custGeom>
              <a:rect b="b" l="l" r="r" t="t"/>
              <a:pathLst>
                <a:path extrusionOk="0" h="11430" w="11988">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flipH="1">
              <a:off x="-132051" y="4663159"/>
              <a:ext cx="445684" cy="340360"/>
            </a:xfrm>
            <a:custGeom>
              <a:rect b="b" l="l" r="r" t="t"/>
              <a:pathLst>
                <a:path extrusionOk="0" h="9155" w="11988">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flipH="1">
              <a:off x="-86026" y="3008760"/>
              <a:ext cx="691241" cy="1695108"/>
            </a:xfrm>
            <a:custGeom>
              <a:rect b="b" l="l" r="r" t="t"/>
              <a:pathLst>
                <a:path extrusionOk="0" h="45595" w="18593">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flipH="1">
              <a:off x="131351" y="3008760"/>
              <a:ext cx="414975" cy="317533"/>
            </a:xfrm>
            <a:custGeom>
              <a:rect b="b" l="l" r="r" t="t"/>
              <a:pathLst>
                <a:path extrusionOk="0" h="8541" w="11162">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flipH="1">
              <a:off x="236303" y="1648286"/>
              <a:ext cx="488326" cy="442933"/>
            </a:xfrm>
            <a:custGeom>
              <a:rect b="b" l="l" r="r" t="t"/>
              <a:pathLst>
                <a:path extrusionOk="0" h="11914" w="13135">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flipH="1">
              <a:off x="86924" y="2097948"/>
              <a:ext cx="767269" cy="1113764"/>
            </a:xfrm>
            <a:custGeom>
              <a:rect b="b" l="l" r="r" t="t"/>
              <a:pathLst>
                <a:path extrusionOk="0" h="29958" w="20638">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flipH="1">
              <a:off x="276455" y="2098023"/>
              <a:ext cx="337869" cy="227080"/>
            </a:xfrm>
            <a:custGeom>
              <a:rect b="b" l="l" r="r" t="t"/>
              <a:pathLst>
                <a:path extrusionOk="0" h="6108" w="9088">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flipH="1">
              <a:off x="296271" y="2386631"/>
              <a:ext cx="152056" cy="174660"/>
            </a:xfrm>
            <a:custGeom>
              <a:rect b="b" l="l" r="r" t="t"/>
              <a:pathLst>
                <a:path extrusionOk="0" h="4698" w="409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flipH="1">
              <a:off x="315529" y="1776809"/>
              <a:ext cx="335750" cy="514016"/>
            </a:xfrm>
            <a:custGeom>
              <a:rect b="b" l="l" r="r" t="t"/>
              <a:pathLst>
                <a:path extrusionOk="0" h="13826" w="9031">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flipH="1">
              <a:off x="315529" y="1894067"/>
              <a:ext cx="262399" cy="396758"/>
            </a:xfrm>
            <a:custGeom>
              <a:rect b="b" l="l" r="r" t="t"/>
              <a:pathLst>
                <a:path extrusionOk="0" h="10672" w="7058">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flipH="1">
              <a:off x="372299" y="1838301"/>
              <a:ext cx="36434" cy="59521"/>
            </a:xfrm>
            <a:custGeom>
              <a:rect b="b" l="l" r="r" t="t"/>
              <a:pathLst>
                <a:path extrusionOk="0" h="1601" w="98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flipH="1">
              <a:off x="276455" y="2098580"/>
              <a:ext cx="341066" cy="538665"/>
            </a:xfrm>
            <a:custGeom>
              <a:rect b="b" l="l" r="r" t="t"/>
              <a:pathLst>
                <a:path extrusionOk="0" h="14489" w="9174">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flipH="1">
              <a:off x="466506" y="2600774"/>
              <a:ext cx="104432" cy="125883"/>
            </a:xfrm>
            <a:custGeom>
              <a:rect b="b" l="l" r="r" t="t"/>
              <a:pathLst>
                <a:path extrusionOk="0" h="3386" w="2809">
                  <a:moveTo>
                    <a:pt x="245" y="1"/>
                  </a:moveTo>
                  <a:lnTo>
                    <a:pt x="0" y="3385"/>
                  </a:lnTo>
                  <a:lnTo>
                    <a:pt x="2808" y="3385"/>
                  </a:lnTo>
                  <a:lnTo>
                    <a:pt x="2808" y="1"/>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flipH="1">
              <a:off x="487400" y="2625423"/>
              <a:ext cx="63202" cy="76065"/>
            </a:xfrm>
            <a:custGeom>
              <a:rect b="b" l="l" r="r" t="t"/>
              <a:pathLst>
                <a:path extrusionOk="0" h="2046" w="1700">
                  <a:moveTo>
                    <a:pt x="159" y="0"/>
                  </a:moveTo>
                  <a:lnTo>
                    <a:pt x="0" y="2045"/>
                  </a:lnTo>
                  <a:lnTo>
                    <a:pt x="1700" y="2045"/>
                  </a:lnTo>
                  <a:lnTo>
                    <a:pt x="17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flipH="1">
              <a:off x="2323299" y="3069248"/>
              <a:ext cx="234516" cy="337349"/>
            </a:xfrm>
            <a:custGeom>
              <a:rect b="b" l="l" r="r" t="t"/>
              <a:pathLst>
                <a:path extrusionOk="0" h="9074" w="6308">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flipH="1">
              <a:off x="2376277" y="3069248"/>
              <a:ext cx="129080" cy="43944"/>
            </a:xfrm>
            <a:custGeom>
              <a:rect b="b" l="l" r="r" t="t"/>
              <a:pathLst>
                <a:path extrusionOk="0" h="1182" w="3472">
                  <a:moveTo>
                    <a:pt x="0" y="1"/>
                  </a:moveTo>
                  <a:lnTo>
                    <a:pt x="0"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flipH="1">
              <a:off x="2354343" y="3049990"/>
              <a:ext cx="172429" cy="39668"/>
            </a:xfrm>
            <a:custGeom>
              <a:rect b="b" l="l" r="r" t="t"/>
              <a:pathLst>
                <a:path extrusionOk="0" h="1067" w="4638">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flipH="1">
              <a:off x="2378954"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flipH="1">
              <a:off x="2065213" y="3069248"/>
              <a:ext cx="235073" cy="337349"/>
            </a:xfrm>
            <a:custGeom>
              <a:rect b="b" l="l" r="r" t="t"/>
              <a:pathLst>
                <a:path extrusionOk="0" h="9074" w="6323">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flipH="1">
              <a:off x="2118228"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flipH="1">
              <a:off x="2096814" y="3049990"/>
              <a:ext cx="172429" cy="39668"/>
            </a:xfrm>
            <a:custGeom>
              <a:rect b="b" l="l" r="r" t="t"/>
              <a:pathLst>
                <a:path extrusionOk="0" h="1067" w="4638">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flipH="1">
              <a:off x="2121426"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flipH="1">
              <a:off x="1807685" y="3069248"/>
              <a:ext cx="235073" cy="337349"/>
            </a:xfrm>
            <a:custGeom>
              <a:rect b="b" l="l" r="r" t="t"/>
              <a:pathLst>
                <a:path extrusionOk="0" h="9074" w="6323">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flipH="1">
              <a:off x="1860700"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flipH="1">
              <a:off x="1838765" y="3049990"/>
              <a:ext cx="172950" cy="39668"/>
            </a:xfrm>
            <a:custGeom>
              <a:rect b="b" l="l" r="r" t="t"/>
              <a:pathLst>
                <a:path extrusionOk="0" h="1067" w="4652">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flipH="1">
              <a:off x="1863897" y="3179553"/>
              <a:ext cx="122649" cy="156369"/>
            </a:xfrm>
            <a:custGeom>
              <a:rect b="b" l="l" r="r" t="t"/>
              <a:pathLst>
                <a:path extrusionOk="0" h="4206" w="3299">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flipH="1">
              <a:off x="2238163" y="4405109"/>
              <a:ext cx="26805" cy="551491"/>
            </a:xfrm>
            <a:custGeom>
              <a:rect b="b" l="l" r="r" t="t"/>
              <a:pathLst>
                <a:path extrusionOk="0" h="14834" w="721">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flipH="1">
              <a:off x="2048521" y="4481212"/>
              <a:ext cx="405458" cy="398803"/>
            </a:xfrm>
            <a:custGeom>
              <a:rect b="b" l="l" r="r" t="t"/>
              <a:pathLst>
                <a:path extrusionOk="0" h="10727" w="10906">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flipH="1">
              <a:off x="1971526"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flipH="1">
              <a:off x="2048074" y="4482587"/>
              <a:ext cx="407986" cy="395829"/>
            </a:xfrm>
            <a:custGeom>
              <a:rect b="b" l="l" r="r" t="t"/>
              <a:pathLst>
                <a:path extrusionOk="0" h="10647" w="10974">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flipH="1">
              <a:off x="1988144" y="4417415"/>
              <a:ext cx="547216" cy="526545"/>
            </a:xfrm>
            <a:custGeom>
              <a:rect b="b" l="l" r="r" t="t"/>
              <a:pathLst>
                <a:path extrusionOk="0" h="14163" w="14719">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flipH="1">
              <a:off x="1937248" y="4398306"/>
              <a:ext cx="610417" cy="566845"/>
            </a:xfrm>
            <a:custGeom>
              <a:rect b="b" l="l" r="r" t="t"/>
              <a:pathLst>
                <a:path extrusionOk="0" h="15247" w="16419">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flipH="1">
              <a:off x="2166410" y="4617096"/>
              <a:ext cx="148896" cy="127556"/>
            </a:xfrm>
            <a:custGeom>
              <a:rect b="b" l="l" r="r" t="t"/>
              <a:pathLst>
                <a:path extrusionOk="0" h="3431" w="4005">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flipH="1">
              <a:off x="1038334" y="3061217"/>
              <a:ext cx="596996" cy="477099"/>
            </a:xfrm>
            <a:custGeom>
              <a:rect b="b" l="l" r="r" t="t"/>
              <a:pathLst>
                <a:path extrusionOk="0" h="12833" w="16058">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flipH="1">
              <a:off x="1241769" y="3252384"/>
              <a:ext cx="651090" cy="140308"/>
            </a:xfrm>
            <a:custGeom>
              <a:rect b="b" l="l" r="r" t="t"/>
              <a:pathLst>
                <a:path extrusionOk="0" h="3774" w="17513">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flipH="1">
              <a:off x="1160387" y="3068727"/>
              <a:ext cx="171388" cy="119228"/>
            </a:xfrm>
            <a:custGeom>
              <a:rect b="b" l="l" r="r" t="t"/>
              <a:pathLst>
                <a:path extrusionOk="0" h="3207" w="461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flipH="1">
              <a:off x="1259428" y="3076757"/>
              <a:ext cx="21451" cy="71232"/>
            </a:xfrm>
            <a:custGeom>
              <a:rect b="b" l="l" r="r" t="t"/>
              <a:pathLst>
                <a:path extrusionOk="0" h="1916" w="577">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flipH="1">
              <a:off x="1212324" y="3099250"/>
              <a:ext cx="26805" cy="58926"/>
            </a:xfrm>
            <a:custGeom>
              <a:rect b="b" l="l" r="r" t="t"/>
              <a:pathLst>
                <a:path extrusionOk="0" h="1585" w="721">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flipH="1">
              <a:off x="1180240" y="3092744"/>
              <a:ext cx="27288" cy="79337"/>
            </a:xfrm>
            <a:custGeom>
              <a:rect b="b" l="l" r="r" t="t"/>
              <a:pathLst>
                <a:path extrusionOk="0" h="2134" w="734">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flipH="1">
              <a:off x="617484" y="3061217"/>
              <a:ext cx="596476" cy="477099"/>
            </a:xfrm>
            <a:custGeom>
              <a:rect b="b" l="l" r="r" t="t"/>
              <a:pathLst>
                <a:path extrusionOk="0" h="12833" w="16044">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flipH="1">
              <a:off x="1557666" y="3316069"/>
              <a:ext cx="1085843" cy="1411369"/>
            </a:xfrm>
            <a:custGeom>
              <a:rect b="b" l="l" r="r" t="t"/>
              <a:pathLst>
                <a:path extrusionOk="0" h="37963" w="29207">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flipH="1">
              <a:off x="1137374" y="3316069"/>
              <a:ext cx="1086364" cy="1411369"/>
            </a:xfrm>
            <a:custGeom>
              <a:rect b="b" l="l" r="r" t="t"/>
              <a:pathLst>
                <a:path extrusionOk="0" h="37963" w="29221">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flipH="1">
              <a:off x="1137895" y="3316069"/>
              <a:ext cx="1505614" cy="304707"/>
            </a:xfrm>
            <a:custGeom>
              <a:rect b="b" l="l" r="r" t="t"/>
              <a:pathLst>
                <a:path extrusionOk="0" h="8196" w="40498">
                  <a:moveTo>
                    <a:pt x="1" y="1"/>
                  </a:moveTo>
                  <a:lnTo>
                    <a:pt x="1" y="8195"/>
                  </a:lnTo>
                  <a:lnTo>
                    <a:pt x="40497" y="8195"/>
                  </a:lnTo>
                  <a:lnTo>
                    <a:pt x="40497"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flipH="1">
              <a:off x="1137895" y="3316069"/>
              <a:ext cx="989479" cy="304707"/>
            </a:xfrm>
            <a:custGeom>
              <a:rect b="b" l="l" r="r" t="t"/>
              <a:pathLst>
                <a:path extrusionOk="0" h="8196" w="26615">
                  <a:moveTo>
                    <a:pt x="1" y="1"/>
                  </a:moveTo>
                  <a:lnTo>
                    <a:pt x="1" y="8195"/>
                  </a:lnTo>
                  <a:lnTo>
                    <a:pt x="26614" y="8195"/>
                  </a:lnTo>
                  <a:lnTo>
                    <a:pt x="26614"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flipH="1">
              <a:off x="1695260" y="4405109"/>
              <a:ext cx="26805" cy="551491"/>
            </a:xfrm>
            <a:custGeom>
              <a:rect b="b" l="l" r="r" t="t"/>
              <a:pathLst>
                <a:path extrusionOk="0" h="14834" w="721">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flipH="1">
              <a:off x="1505246" y="4480989"/>
              <a:ext cx="405272" cy="399026"/>
            </a:xfrm>
            <a:custGeom>
              <a:rect b="b" l="l" r="r" t="t"/>
              <a:pathLst>
                <a:path extrusionOk="0" h="10733" w="10901">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flipH="1">
              <a:off x="1428623"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flipH="1">
              <a:off x="1505209" y="4482587"/>
              <a:ext cx="408358" cy="395829"/>
            </a:xfrm>
            <a:custGeom>
              <a:rect b="b" l="l" r="r" t="t"/>
              <a:pathLst>
                <a:path extrusionOk="0" h="10647" w="10984">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flipH="1">
              <a:off x="1445241" y="4417415"/>
              <a:ext cx="547216" cy="526545"/>
            </a:xfrm>
            <a:custGeom>
              <a:rect b="b" l="l" r="r" t="t"/>
              <a:pathLst>
                <a:path extrusionOk="0" h="14163" w="14719">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flipH="1">
              <a:off x="1394382" y="4398306"/>
              <a:ext cx="610380" cy="566845"/>
            </a:xfrm>
            <a:custGeom>
              <a:rect b="b" l="l" r="r" t="t"/>
              <a:pathLst>
                <a:path extrusionOk="0" h="15247" w="16418">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flipH="1">
              <a:off x="1623507" y="4617096"/>
              <a:ext cx="148896" cy="127556"/>
            </a:xfrm>
            <a:custGeom>
              <a:rect b="b" l="l" r="r" t="t"/>
              <a:pathLst>
                <a:path extrusionOk="0" h="3431" w="4005">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flipH="1">
              <a:off x="1678679" y="4650853"/>
              <a:ext cx="69633" cy="59633"/>
            </a:xfrm>
            <a:custGeom>
              <a:rect b="b" l="l" r="r" t="t"/>
              <a:pathLst>
                <a:path extrusionOk="0" h="1604" w="1873">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flipH="1">
              <a:off x="819358" y="4651894"/>
              <a:ext cx="366236" cy="313778"/>
            </a:xfrm>
            <a:custGeom>
              <a:rect b="b" l="l" r="r" t="t"/>
              <a:pathLst>
                <a:path extrusionOk="0" h="8440" w="9851">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flipH="1">
              <a:off x="886798" y="4741863"/>
              <a:ext cx="155848" cy="133653"/>
            </a:xfrm>
            <a:custGeom>
              <a:rect b="b" l="l" r="r" t="t"/>
              <a:pathLst>
                <a:path extrusionOk="0" h="3595" w="4192">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flipH="1">
              <a:off x="934980" y="4673866"/>
              <a:ext cx="319689" cy="165477"/>
            </a:xfrm>
            <a:custGeom>
              <a:rect b="b" l="l" r="r" t="t"/>
              <a:pathLst>
                <a:path extrusionOk="0" h="4451" w="8599">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flipH="1">
              <a:off x="513090" y="3034449"/>
              <a:ext cx="228121" cy="145885"/>
            </a:xfrm>
            <a:custGeom>
              <a:rect b="b" l="l" r="r" t="t"/>
              <a:pathLst>
                <a:path extrusionOk="0" h="3924" w="6136">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flipH="1">
              <a:off x="669979" y="3109957"/>
              <a:ext cx="32679" cy="68221"/>
            </a:xfrm>
            <a:custGeom>
              <a:rect b="b" l="l" r="r" t="t"/>
              <a:pathLst>
                <a:path extrusionOk="0" h="1835" w="879">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flipH="1">
              <a:off x="646408" y="3130293"/>
              <a:ext cx="17696" cy="48777"/>
            </a:xfrm>
            <a:custGeom>
              <a:rect b="b" l="l" r="r" t="t"/>
              <a:pathLst>
                <a:path extrusionOk="0" h="1312" w="476">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flipH="1">
              <a:off x="592873" y="3103005"/>
              <a:ext cx="37512" cy="66957"/>
            </a:xfrm>
            <a:custGeom>
              <a:rect b="b" l="l" r="r" t="t"/>
              <a:pathLst>
                <a:path extrusionOk="0" h="1801" w="1009">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flipH="1">
              <a:off x="710131" y="3100328"/>
              <a:ext cx="17176" cy="76586"/>
            </a:xfrm>
            <a:custGeom>
              <a:rect b="b" l="l" r="r" t="t"/>
              <a:pathLst>
                <a:path extrusionOk="0" h="2060" w="462">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flipH="1">
              <a:off x="-12674" y="2161224"/>
              <a:ext cx="600231" cy="999629"/>
            </a:xfrm>
            <a:custGeom>
              <a:rect b="b" l="l" r="r" t="t"/>
              <a:pathLst>
                <a:path extrusionOk="0" h="26888" w="16145">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flipH="1">
              <a:off x="557517" y="1839304"/>
              <a:ext cx="36471" cy="17845"/>
            </a:xfrm>
            <a:custGeom>
              <a:rect b="b" l="l" r="r" t="t"/>
              <a:pathLst>
                <a:path extrusionOk="0" h="480" w="981">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flipH="1">
              <a:off x="569860" y="1872653"/>
              <a:ext cx="23571" cy="23571"/>
            </a:xfrm>
            <a:custGeom>
              <a:rect b="b" l="l" r="r" t="t"/>
              <a:pathLst>
                <a:path extrusionOk="0" h="634" w="634">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flipH="1">
              <a:off x="563949" y="1933661"/>
              <a:ext cx="43423" cy="21042"/>
            </a:xfrm>
            <a:custGeom>
              <a:rect b="b" l="l" r="r" t="t"/>
              <a:pathLst>
                <a:path extrusionOk="0" h="566" w="1168">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flipH="1">
              <a:off x="1921745" y="1772162"/>
              <a:ext cx="36434" cy="15391"/>
            </a:xfrm>
            <a:custGeom>
              <a:rect b="b" l="l" r="r" t="t"/>
              <a:pathLst>
                <a:path extrusionOk="0" h="414" w="98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flipH="1">
              <a:off x="1928177" y="1812128"/>
              <a:ext cx="23571" cy="23794"/>
            </a:xfrm>
            <a:custGeom>
              <a:rect b="b" l="l" r="r" t="t"/>
              <a:pathLst>
                <a:path extrusionOk="0" h="640" w="634">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flipH="1">
              <a:off x="1922823" y="1880125"/>
              <a:ext cx="43386" cy="21042"/>
            </a:xfrm>
            <a:custGeom>
              <a:rect b="b" l="l" r="r" t="t"/>
              <a:pathLst>
                <a:path extrusionOk="0" h="566" w="1167">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flipH="1">
              <a:off x="3153176" y="1805696"/>
              <a:ext cx="23571" cy="23608"/>
            </a:xfrm>
            <a:custGeom>
              <a:rect b="b" l="l" r="r" t="t"/>
              <a:pathLst>
                <a:path extrusionOk="0" h="635" w="634">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
          <p:cNvSpPr txBox="1"/>
          <p:nvPr>
            <p:ph idx="1" type="body"/>
          </p:nvPr>
        </p:nvSpPr>
        <p:spPr>
          <a:xfrm flipH="1">
            <a:off x="4736424" y="1503272"/>
            <a:ext cx="3390521" cy="537860"/>
          </a:xfrm>
          <a:prstGeom prst="rect">
            <a:avLst/>
          </a:prstGeom>
          <a:noFill/>
          <a:ln>
            <a:noFill/>
          </a:ln>
        </p:spPr>
        <p:txBody>
          <a:bodyPr anchorCtr="0" anchor="b" bIns="91425" lIns="91425" spcFirstLastPara="1" rIns="91425" wrap="square" tIns="91425">
            <a:noAutofit/>
          </a:bodyPr>
          <a:lstStyle/>
          <a:p>
            <a:pPr indent="0" lvl="0" marL="152400" rtl="0" algn="l">
              <a:lnSpc>
                <a:spcPct val="200000"/>
              </a:lnSpc>
              <a:spcBef>
                <a:spcPts val="0"/>
              </a:spcBef>
              <a:spcAft>
                <a:spcPts val="0"/>
              </a:spcAft>
              <a:buSzPts val="1200"/>
              <a:buNone/>
            </a:pPr>
            <a:r>
              <a:rPr lang="en"/>
              <a:t>https://github.com/iamr-kumar/HackVerse2.0</a:t>
            </a:r>
            <a:endParaRPr/>
          </a:p>
        </p:txBody>
      </p:sp>
      <p:grpSp>
        <p:nvGrpSpPr>
          <p:cNvPr id="647" name="Google Shape;647;p10"/>
          <p:cNvGrpSpPr/>
          <p:nvPr/>
        </p:nvGrpSpPr>
        <p:grpSpPr>
          <a:xfrm>
            <a:off x="436765" y="1293131"/>
            <a:ext cx="3727650" cy="5216725"/>
            <a:chOff x="1927175" y="238100"/>
            <a:chExt cx="3727650" cy="5216725"/>
          </a:xfrm>
        </p:grpSpPr>
        <p:sp>
          <p:nvSpPr>
            <p:cNvPr id="648" name="Google Shape;648;p10"/>
            <p:cNvSpPr/>
            <p:nvPr/>
          </p:nvSpPr>
          <p:spPr>
            <a:xfrm>
              <a:off x="2522500" y="245075"/>
              <a:ext cx="923075" cy="990725"/>
            </a:xfrm>
            <a:custGeom>
              <a:rect b="b" l="l" r="r" t="t"/>
              <a:pathLst>
                <a:path extrusionOk="0" h="39629" w="36923">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0"/>
            <p:cNvSpPr/>
            <p:nvPr/>
          </p:nvSpPr>
          <p:spPr>
            <a:xfrm>
              <a:off x="2643325" y="474200"/>
              <a:ext cx="667625" cy="590975"/>
            </a:xfrm>
            <a:custGeom>
              <a:rect b="b" l="l" r="r" t="t"/>
              <a:pathLst>
                <a:path extrusionOk="0" h="23639" w="26705">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0"/>
            <p:cNvSpPr/>
            <p:nvPr/>
          </p:nvSpPr>
          <p:spPr>
            <a:xfrm>
              <a:off x="1942075" y="1048875"/>
              <a:ext cx="654925" cy="818025"/>
            </a:xfrm>
            <a:custGeom>
              <a:rect b="b" l="l" r="r" t="t"/>
              <a:pathLst>
                <a:path extrusionOk="0" h="32721" w="26197">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0"/>
            <p:cNvSpPr/>
            <p:nvPr/>
          </p:nvSpPr>
          <p:spPr>
            <a:xfrm>
              <a:off x="3276725" y="1051200"/>
              <a:ext cx="361400" cy="865725"/>
            </a:xfrm>
            <a:custGeom>
              <a:rect b="b" l="l" r="r" t="t"/>
              <a:pathLst>
                <a:path extrusionOk="0" h="34629" w="14456">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0"/>
            <p:cNvSpPr/>
            <p:nvPr/>
          </p:nvSpPr>
          <p:spPr>
            <a:xfrm>
              <a:off x="3260175" y="5137550"/>
              <a:ext cx="805000" cy="317275"/>
            </a:xfrm>
            <a:custGeom>
              <a:rect b="b" l="l" r="r" t="t"/>
              <a:pathLst>
                <a:path extrusionOk="0" h="12691" w="3220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0"/>
            <p:cNvSpPr/>
            <p:nvPr/>
          </p:nvSpPr>
          <p:spPr>
            <a:xfrm>
              <a:off x="3282250" y="5284300"/>
              <a:ext cx="782925" cy="170525"/>
            </a:xfrm>
            <a:custGeom>
              <a:rect b="b" l="l" r="r" t="t"/>
              <a:pathLst>
                <a:path extrusionOk="0" h="6821" w="31317">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0"/>
            <p:cNvSpPr/>
            <p:nvPr/>
          </p:nvSpPr>
          <p:spPr>
            <a:xfrm>
              <a:off x="2942925" y="2502450"/>
              <a:ext cx="727750" cy="2829325"/>
            </a:xfrm>
            <a:custGeom>
              <a:rect b="b" l="l" r="r" t="t"/>
              <a:pathLst>
                <a:path extrusionOk="0" h="113173" w="2911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0"/>
            <p:cNvSpPr/>
            <p:nvPr/>
          </p:nvSpPr>
          <p:spPr>
            <a:xfrm>
              <a:off x="2942925" y="2502450"/>
              <a:ext cx="512575" cy="189825"/>
            </a:xfrm>
            <a:custGeom>
              <a:rect b="b" l="l" r="r" t="t"/>
              <a:pathLst>
                <a:path extrusionOk="0" h="7593" w="20503">
                  <a:moveTo>
                    <a:pt x="19841" y="0"/>
                  </a:moveTo>
                  <a:lnTo>
                    <a:pt x="0" y="221"/>
                  </a:lnTo>
                  <a:lnTo>
                    <a:pt x="640" y="7592"/>
                  </a:lnTo>
                  <a:lnTo>
                    <a:pt x="20503" y="7592"/>
                  </a:lnTo>
                  <a:lnTo>
                    <a:pt x="19841"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0"/>
            <p:cNvSpPr/>
            <p:nvPr/>
          </p:nvSpPr>
          <p:spPr>
            <a:xfrm>
              <a:off x="2112000" y="5137550"/>
              <a:ext cx="772475" cy="317275"/>
            </a:xfrm>
            <a:custGeom>
              <a:rect b="b" l="l" r="r" t="t"/>
              <a:pathLst>
                <a:path extrusionOk="0" h="12691" w="30899">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0"/>
            <p:cNvSpPr/>
            <p:nvPr/>
          </p:nvSpPr>
          <p:spPr>
            <a:xfrm>
              <a:off x="2112000" y="5284300"/>
              <a:ext cx="766950" cy="170525"/>
            </a:xfrm>
            <a:custGeom>
              <a:rect b="b" l="l" r="r" t="t"/>
              <a:pathLst>
                <a:path extrusionOk="0" h="6821" w="30678">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0"/>
            <p:cNvSpPr/>
            <p:nvPr/>
          </p:nvSpPr>
          <p:spPr>
            <a:xfrm>
              <a:off x="2411050" y="2502450"/>
              <a:ext cx="560025" cy="2829325"/>
            </a:xfrm>
            <a:custGeom>
              <a:rect b="b" l="l" r="r" t="t"/>
              <a:pathLst>
                <a:path extrusionOk="0" h="113173" w="22401">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0"/>
            <p:cNvSpPr/>
            <p:nvPr/>
          </p:nvSpPr>
          <p:spPr>
            <a:xfrm>
              <a:off x="2411050" y="2502450"/>
              <a:ext cx="500450" cy="189825"/>
            </a:xfrm>
            <a:custGeom>
              <a:rect b="b" l="l" r="r" t="t"/>
              <a:pathLst>
                <a:path extrusionOk="0" h="7593" w="20018">
                  <a:moveTo>
                    <a:pt x="0" y="0"/>
                  </a:moveTo>
                  <a:lnTo>
                    <a:pt x="177" y="7592"/>
                  </a:lnTo>
                  <a:lnTo>
                    <a:pt x="20017" y="7592"/>
                  </a:lnTo>
                  <a:lnTo>
                    <a:pt x="19863" y="221"/>
                  </a:ln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0"/>
            <p:cNvSpPr/>
            <p:nvPr/>
          </p:nvSpPr>
          <p:spPr>
            <a:xfrm>
              <a:off x="2346500" y="974125"/>
              <a:ext cx="1157550" cy="1572475"/>
            </a:xfrm>
            <a:custGeom>
              <a:rect b="b" l="l" r="r" t="t"/>
              <a:pathLst>
                <a:path extrusionOk="0" h="62899" w="46302">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0"/>
            <p:cNvSpPr/>
            <p:nvPr/>
          </p:nvSpPr>
          <p:spPr>
            <a:xfrm>
              <a:off x="3073675" y="2140500"/>
              <a:ext cx="235625" cy="269800"/>
            </a:xfrm>
            <a:custGeom>
              <a:rect b="b" l="l" r="r" t="t"/>
              <a:pathLst>
                <a:path extrusionOk="0" h="10792" w="9425">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0"/>
            <p:cNvSpPr/>
            <p:nvPr/>
          </p:nvSpPr>
          <p:spPr>
            <a:xfrm>
              <a:off x="2529675" y="2140500"/>
              <a:ext cx="235050" cy="269800"/>
            </a:xfrm>
            <a:custGeom>
              <a:rect b="b" l="l" r="r" t="t"/>
              <a:pathLst>
                <a:path extrusionOk="0" h="10792" w="9402">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0"/>
            <p:cNvSpPr/>
            <p:nvPr/>
          </p:nvSpPr>
          <p:spPr>
            <a:xfrm>
              <a:off x="2656575" y="974125"/>
              <a:ext cx="473400" cy="299625"/>
            </a:xfrm>
            <a:custGeom>
              <a:rect b="b" l="l" r="r" t="t"/>
              <a:pathLst>
                <a:path extrusionOk="0" h="11985" w="18936">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0"/>
            <p:cNvSpPr/>
            <p:nvPr/>
          </p:nvSpPr>
          <p:spPr>
            <a:xfrm>
              <a:off x="3183475" y="1337175"/>
              <a:ext cx="128575" cy="113675"/>
            </a:xfrm>
            <a:custGeom>
              <a:rect b="b" l="l" r="r" t="t"/>
              <a:pathLst>
                <a:path extrusionOk="0" h="4547" w="5143">
                  <a:moveTo>
                    <a:pt x="3664" y="0"/>
                  </a:moveTo>
                  <a:lnTo>
                    <a:pt x="1" y="221"/>
                  </a:lnTo>
                  <a:lnTo>
                    <a:pt x="1832" y="4547"/>
                  </a:lnTo>
                  <a:lnTo>
                    <a:pt x="5143" y="2472"/>
                  </a:lnTo>
                  <a:lnTo>
                    <a:pt x="3664"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0"/>
            <p:cNvSpPr/>
            <p:nvPr/>
          </p:nvSpPr>
          <p:spPr>
            <a:xfrm>
              <a:off x="3011900" y="1168000"/>
              <a:ext cx="268150" cy="204900"/>
            </a:xfrm>
            <a:custGeom>
              <a:rect b="b" l="l" r="r" t="t"/>
              <a:pathLst>
                <a:path extrusionOk="0" h="8196" w="10726">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0"/>
            <p:cNvSpPr/>
            <p:nvPr/>
          </p:nvSpPr>
          <p:spPr>
            <a:xfrm>
              <a:off x="3031750" y="1111325"/>
              <a:ext cx="78375" cy="321900"/>
            </a:xfrm>
            <a:custGeom>
              <a:rect b="b" l="l" r="r" t="t"/>
              <a:pathLst>
                <a:path extrusionOk="0" h="12876" w="3135">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0"/>
            <p:cNvSpPr/>
            <p:nvPr/>
          </p:nvSpPr>
          <p:spPr>
            <a:xfrm>
              <a:off x="3029550" y="1183225"/>
              <a:ext cx="217950" cy="174425"/>
            </a:xfrm>
            <a:custGeom>
              <a:rect b="b" l="l" r="r" t="t"/>
              <a:pathLst>
                <a:path extrusionOk="0" h="6977" w="8718">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0"/>
            <p:cNvSpPr/>
            <p:nvPr/>
          </p:nvSpPr>
          <p:spPr>
            <a:xfrm>
              <a:off x="3045550" y="1224625"/>
              <a:ext cx="112025" cy="66775"/>
            </a:xfrm>
            <a:custGeom>
              <a:rect b="b" l="l" r="r" t="t"/>
              <a:pathLst>
                <a:path extrusionOk="0" h="2671" w="4481">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0"/>
            <p:cNvSpPr/>
            <p:nvPr/>
          </p:nvSpPr>
          <p:spPr>
            <a:xfrm>
              <a:off x="3072025" y="1267650"/>
              <a:ext cx="97675" cy="47850"/>
            </a:xfrm>
            <a:custGeom>
              <a:rect b="b" l="l" r="r" t="t"/>
              <a:pathLst>
                <a:path extrusionOk="0" h="1914" w="3907">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0"/>
            <p:cNvSpPr/>
            <p:nvPr/>
          </p:nvSpPr>
          <p:spPr>
            <a:xfrm>
              <a:off x="3117275" y="1312350"/>
              <a:ext cx="64575" cy="36975"/>
            </a:xfrm>
            <a:custGeom>
              <a:rect b="b" l="l" r="r" t="t"/>
              <a:pathLst>
                <a:path extrusionOk="0" h="1479" w="2583">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0"/>
            <p:cNvSpPr/>
            <p:nvPr/>
          </p:nvSpPr>
          <p:spPr>
            <a:xfrm>
              <a:off x="3136025" y="1330550"/>
              <a:ext cx="512050" cy="599400"/>
            </a:xfrm>
            <a:custGeom>
              <a:rect b="b" l="l" r="r" t="t"/>
              <a:pathLst>
                <a:path extrusionOk="0" h="23976" w="20482">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0"/>
            <p:cNvSpPr/>
            <p:nvPr/>
          </p:nvSpPr>
          <p:spPr>
            <a:xfrm>
              <a:off x="2579325" y="1325600"/>
              <a:ext cx="614100" cy="706225"/>
            </a:xfrm>
            <a:custGeom>
              <a:rect b="b" l="l" r="r" t="t"/>
              <a:pathLst>
                <a:path extrusionOk="0" h="28249" w="24564">
                  <a:moveTo>
                    <a:pt x="1" y="0"/>
                  </a:moveTo>
                  <a:lnTo>
                    <a:pt x="950" y="28249"/>
                  </a:lnTo>
                  <a:lnTo>
                    <a:pt x="23924" y="28249"/>
                  </a:lnTo>
                  <a:lnTo>
                    <a:pt x="24564" y="79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0"/>
            <p:cNvSpPr/>
            <p:nvPr/>
          </p:nvSpPr>
          <p:spPr>
            <a:xfrm>
              <a:off x="2433675" y="1429600"/>
              <a:ext cx="185950" cy="253425"/>
            </a:xfrm>
            <a:custGeom>
              <a:rect b="b" l="l" r="r" t="t"/>
              <a:pathLst>
                <a:path extrusionOk="0" h="10137" w="7438">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0"/>
            <p:cNvSpPr/>
            <p:nvPr/>
          </p:nvSpPr>
          <p:spPr>
            <a:xfrm>
              <a:off x="2555050" y="1430475"/>
              <a:ext cx="156175" cy="207575"/>
            </a:xfrm>
            <a:custGeom>
              <a:rect b="b" l="l" r="r" t="t"/>
              <a:pathLst>
                <a:path extrusionOk="0" h="8303" w="6247">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0"/>
            <p:cNvSpPr/>
            <p:nvPr/>
          </p:nvSpPr>
          <p:spPr>
            <a:xfrm>
              <a:off x="2599750" y="1466675"/>
              <a:ext cx="91050" cy="63625"/>
            </a:xfrm>
            <a:custGeom>
              <a:rect b="b" l="l" r="r" t="t"/>
              <a:pathLst>
                <a:path extrusionOk="0" h="2545" w="3642">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0"/>
            <p:cNvSpPr/>
            <p:nvPr/>
          </p:nvSpPr>
          <p:spPr>
            <a:xfrm>
              <a:off x="2578775" y="1554550"/>
              <a:ext cx="103750" cy="69550"/>
            </a:xfrm>
            <a:custGeom>
              <a:rect b="b" l="l" r="r" t="t"/>
              <a:pathLst>
                <a:path extrusionOk="0" h="2782" w="415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0"/>
            <p:cNvSpPr/>
            <p:nvPr/>
          </p:nvSpPr>
          <p:spPr>
            <a:xfrm>
              <a:off x="1927175" y="1550150"/>
              <a:ext cx="599200" cy="366400"/>
            </a:xfrm>
            <a:custGeom>
              <a:rect b="b" l="l" r="r" t="t"/>
              <a:pathLst>
                <a:path extrusionOk="0" h="14656" w="23968">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0"/>
            <p:cNvSpPr/>
            <p:nvPr/>
          </p:nvSpPr>
          <p:spPr>
            <a:xfrm>
              <a:off x="2610225" y="499425"/>
              <a:ext cx="164450" cy="164500"/>
            </a:xfrm>
            <a:custGeom>
              <a:rect b="b" l="l" r="r" t="t"/>
              <a:pathLst>
                <a:path extrusionOk="0" h="6580" w="6578">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0"/>
            <p:cNvSpPr/>
            <p:nvPr/>
          </p:nvSpPr>
          <p:spPr>
            <a:xfrm>
              <a:off x="3027900" y="499425"/>
              <a:ext cx="164425" cy="164500"/>
            </a:xfrm>
            <a:custGeom>
              <a:rect b="b" l="l" r="r" t="t"/>
              <a:pathLst>
                <a:path extrusionOk="0" h="6580" w="6577">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0"/>
            <p:cNvSpPr/>
            <p:nvPr/>
          </p:nvSpPr>
          <p:spPr>
            <a:xfrm>
              <a:off x="2699600" y="745150"/>
              <a:ext cx="391775" cy="473975"/>
            </a:xfrm>
            <a:custGeom>
              <a:rect b="b" l="l" r="r" t="t"/>
              <a:pathLst>
                <a:path extrusionOk="0" h="18959" w="15671">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0"/>
            <p:cNvSpPr/>
            <p:nvPr/>
          </p:nvSpPr>
          <p:spPr>
            <a:xfrm>
              <a:off x="2701825" y="358950"/>
              <a:ext cx="402775" cy="459625"/>
            </a:xfrm>
            <a:custGeom>
              <a:rect b="b" l="l" r="r" t="t"/>
              <a:pathLst>
                <a:path extrusionOk="0" h="18385" w="16111">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0"/>
            <p:cNvSpPr/>
            <p:nvPr/>
          </p:nvSpPr>
          <p:spPr>
            <a:xfrm>
              <a:off x="2816575" y="543625"/>
              <a:ext cx="39200" cy="38800"/>
            </a:xfrm>
            <a:custGeom>
              <a:rect b="b" l="l" r="r" t="t"/>
              <a:pathLst>
                <a:path extrusionOk="0" h="1552" w="1568">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0"/>
            <p:cNvSpPr/>
            <p:nvPr/>
          </p:nvSpPr>
          <p:spPr>
            <a:xfrm>
              <a:off x="2944025" y="543625"/>
              <a:ext cx="39200" cy="38800"/>
            </a:xfrm>
            <a:custGeom>
              <a:rect b="b" l="l" r="r" t="t"/>
              <a:pathLst>
                <a:path extrusionOk="0" h="1552" w="1568">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0"/>
            <p:cNvSpPr/>
            <p:nvPr/>
          </p:nvSpPr>
          <p:spPr>
            <a:xfrm>
              <a:off x="2800575" y="485275"/>
              <a:ext cx="65125" cy="31500"/>
            </a:xfrm>
            <a:custGeom>
              <a:rect b="b" l="l" r="r" t="t"/>
              <a:pathLst>
                <a:path extrusionOk="0" h="1260" w="2605">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0"/>
            <p:cNvSpPr/>
            <p:nvPr/>
          </p:nvSpPr>
          <p:spPr>
            <a:xfrm>
              <a:off x="2932450" y="485275"/>
              <a:ext cx="65125" cy="31500"/>
            </a:xfrm>
            <a:custGeom>
              <a:rect b="b" l="l" r="r" t="t"/>
              <a:pathLst>
                <a:path extrusionOk="0" h="1260" w="2605">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0"/>
            <p:cNvSpPr/>
            <p:nvPr/>
          </p:nvSpPr>
          <p:spPr>
            <a:xfrm>
              <a:off x="2860725" y="657425"/>
              <a:ext cx="113125" cy="55300"/>
            </a:xfrm>
            <a:custGeom>
              <a:rect b="b" l="l" r="r" t="t"/>
              <a:pathLst>
                <a:path extrusionOk="0" h="2212" w="4525">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0"/>
            <p:cNvSpPr/>
            <p:nvPr/>
          </p:nvSpPr>
          <p:spPr>
            <a:xfrm>
              <a:off x="2871750" y="492125"/>
              <a:ext cx="43050" cy="145025"/>
            </a:xfrm>
            <a:custGeom>
              <a:rect b="b" l="l" r="r" t="t"/>
              <a:pathLst>
                <a:path extrusionOk="0" h="5801" w="1722">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0"/>
            <p:cNvSpPr/>
            <p:nvPr/>
          </p:nvSpPr>
          <p:spPr>
            <a:xfrm>
              <a:off x="2700150" y="505800"/>
              <a:ext cx="405300" cy="327425"/>
            </a:xfrm>
            <a:custGeom>
              <a:rect b="b" l="l" r="r" t="t"/>
              <a:pathLst>
                <a:path extrusionOk="0" h="13097" w="16212">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0"/>
            <p:cNvSpPr/>
            <p:nvPr/>
          </p:nvSpPr>
          <p:spPr>
            <a:xfrm>
              <a:off x="3439475" y="5142500"/>
              <a:ext cx="760875" cy="312325"/>
            </a:xfrm>
            <a:custGeom>
              <a:rect b="b" l="l" r="r" t="t"/>
              <a:pathLst>
                <a:path extrusionOk="0" h="12493" w="30435">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0"/>
            <p:cNvSpPr/>
            <p:nvPr/>
          </p:nvSpPr>
          <p:spPr>
            <a:xfrm>
              <a:off x="3439475" y="5287075"/>
              <a:ext cx="755350" cy="167750"/>
            </a:xfrm>
            <a:custGeom>
              <a:rect b="b" l="l" r="r" t="t"/>
              <a:pathLst>
                <a:path extrusionOk="0" h="6710" w="30214">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0"/>
            <p:cNvSpPr/>
            <p:nvPr/>
          </p:nvSpPr>
          <p:spPr>
            <a:xfrm>
              <a:off x="3734100" y="2547675"/>
              <a:ext cx="551225" cy="2785750"/>
            </a:xfrm>
            <a:custGeom>
              <a:rect b="b" l="l" r="r" t="t"/>
              <a:pathLst>
                <a:path extrusionOk="0" h="111430" w="22049">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0"/>
            <p:cNvSpPr/>
            <p:nvPr/>
          </p:nvSpPr>
          <p:spPr>
            <a:xfrm>
              <a:off x="3734100" y="2547675"/>
              <a:ext cx="493300" cy="186525"/>
            </a:xfrm>
            <a:custGeom>
              <a:rect b="b" l="l" r="r" t="t"/>
              <a:pathLst>
                <a:path extrusionOk="0" h="7461" w="19732">
                  <a:moveTo>
                    <a:pt x="1" y="1"/>
                  </a:moveTo>
                  <a:lnTo>
                    <a:pt x="178" y="7460"/>
                  </a:lnTo>
                  <a:lnTo>
                    <a:pt x="19731" y="7460"/>
                  </a:lnTo>
                  <a:lnTo>
                    <a:pt x="19554" y="200"/>
                  </a:ln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0"/>
            <p:cNvSpPr/>
            <p:nvPr/>
          </p:nvSpPr>
          <p:spPr>
            <a:xfrm>
              <a:off x="4570550" y="5142500"/>
              <a:ext cx="792850" cy="312325"/>
            </a:xfrm>
            <a:custGeom>
              <a:rect b="b" l="l" r="r" t="t"/>
              <a:pathLst>
                <a:path extrusionOk="0" h="12493" w="31714">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0"/>
            <p:cNvSpPr/>
            <p:nvPr/>
          </p:nvSpPr>
          <p:spPr>
            <a:xfrm>
              <a:off x="4592050" y="5287075"/>
              <a:ext cx="771350" cy="167750"/>
            </a:xfrm>
            <a:custGeom>
              <a:rect b="b" l="l" r="r" t="t"/>
              <a:pathLst>
                <a:path extrusionOk="0" h="6710" w="30854">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0"/>
            <p:cNvSpPr/>
            <p:nvPr/>
          </p:nvSpPr>
          <p:spPr>
            <a:xfrm>
              <a:off x="4257700" y="2547675"/>
              <a:ext cx="717300" cy="2785750"/>
            </a:xfrm>
            <a:custGeom>
              <a:rect b="b" l="l" r="r" t="t"/>
              <a:pathLst>
                <a:path extrusionOk="0" h="111430" w="28692">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0"/>
            <p:cNvSpPr/>
            <p:nvPr/>
          </p:nvSpPr>
          <p:spPr>
            <a:xfrm>
              <a:off x="4257700" y="2547675"/>
              <a:ext cx="504875" cy="186525"/>
            </a:xfrm>
            <a:custGeom>
              <a:rect b="b" l="l" r="r" t="t"/>
              <a:pathLst>
                <a:path extrusionOk="0" h="7461" w="20195">
                  <a:moveTo>
                    <a:pt x="19554" y="1"/>
                  </a:moveTo>
                  <a:lnTo>
                    <a:pt x="1" y="200"/>
                  </a:lnTo>
                  <a:lnTo>
                    <a:pt x="641" y="7460"/>
                  </a:lnTo>
                  <a:lnTo>
                    <a:pt x="20194" y="7460"/>
                  </a:lnTo>
                  <a:lnTo>
                    <a:pt x="19554"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0"/>
            <p:cNvSpPr/>
            <p:nvPr/>
          </p:nvSpPr>
          <p:spPr>
            <a:xfrm>
              <a:off x="3401975" y="1086600"/>
              <a:ext cx="585950" cy="820775"/>
            </a:xfrm>
            <a:custGeom>
              <a:rect b="b" l="l" r="r" t="t"/>
              <a:pathLst>
                <a:path extrusionOk="0" h="32831" w="23438">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0"/>
            <p:cNvSpPr/>
            <p:nvPr/>
          </p:nvSpPr>
          <p:spPr>
            <a:xfrm>
              <a:off x="5342925" y="1130400"/>
              <a:ext cx="157325" cy="106825"/>
            </a:xfrm>
            <a:custGeom>
              <a:rect b="b" l="l" r="r" t="t"/>
              <a:pathLst>
                <a:path extrusionOk="0" h="4273" w="6293">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0"/>
            <p:cNvSpPr/>
            <p:nvPr/>
          </p:nvSpPr>
          <p:spPr>
            <a:xfrm>
              <a:off x="5516875" y="1063900"/>
              <a:ext cx="78275" cy="169675"/>
            </a:xfrm>
            <a:custGeom>
              <a:rect b="b" l="l" r="r" t="t"/>
              <a:pathLst>
                <a:path extrusionOk="0" h="6787" w="3131">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0"/>
            <p:cNvSpPr/>
            <p:nvPr/>
          </p:nvSpPr>
          <p:spPr>
            <a:xfrm>
              <a:off x="5196775" y="1089475"/>
              <a:ext cx="458050" cy="327725"/>
            </a:xfrm>
            <a:custGeom>
              <a:rect b="b" l="l" r="r" t="t"/>
              <a:pathLst>
                <a:path extrusionOk="0" h="13109" w="18322">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0"/>
            <p:cNvSpPr/>
            <p:nvPr/>
          </p:nvSpPr>
          <p:spPr>
            <a:xfrm>
              <a:off x="4420125" y="1093700"/>
              <a:ext cx="974725" cy="754850"/>
            </a:xfrm>
            <a:custGeom>
              <a:rect b="b" l="l" r="r" t="t"/>
              <a:pathLst>
                <a:path extrusionOk="0" h="30194" w="38989">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0"/>
            <p:cNvSpPr/>
            <p:nvPr/>
          </p:nvSpPr>
          <p:spPr>
            <a:xfrm>
              <a:off x="3670650" y="1042000"/>
              <a:ext cx="1140475" cy="1548750"/>
            </a:xfrm>
            <a:custGeom>
              <a:rect b="b" l="l" r="r" t="t"/>
              <a:pathLst>
                <a:path extrusionOk="0" h="61950" w="45619">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0"/>
            <p:cNvSpPr/>
            <p:nvPr/>
          </p:nvSpPr>
          <p:spPr>
            <a:xfrm>
              <a:off x="4386825" y="2190725"/>
              <a:ext cx="231750" cy="265775"/>
            </a:xfrm>
            <a:custGeom>
              <a:rect b="b" l="l" r="r" t="t"/>
              <a:pathLst>
                <a:path extrusionOk="0" h="10631" w="927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0"/>
            <p:cNvSpPr/>
            <p:nvPr/>
          </p:nvSpPr>
          <p:spPr>
            <a:xfrm>
              <a:off x="3851075" y="2190725"/>
              <a:ext cx="231750" cy="265775"/>
            </a:xfrm>
            <a:custGeom>
              <a:rect b="b" l="l" r="r" t="t"/>
              <a:pathLst>
                <a:path extrusionOk="0" h="10631" w="927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0"/>
            <p:cNvSpPr/>
            <p:nvPr/>
          </p:nvSpPr>
          <p:spPr>
            <a:xfrm>
              <a:off x="3976325" y="1042000"/>
              <a:ext cx="466250" cy="295200"/>
            </a:xfrm>
            <a:custGeom>
              <a:rect b="b" l="l" r="r" t="t"/>
              <a:pathLst>
                <a:path extrusionOk="0" h="11808" w="1865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0"/>
            <p:cNvSpPr/>
            <p:nvPr/>
          </p:nvSpPr>
          <p:spPr>
            <a:xfrm>
              <a:off x="3718675" y="2228775"/>
              <a:ext cx="232300" cy="231725"/>
            </a:xfrm>
            <a:custGeom>
              <a:rect b="b" l="l" r="r" t="t"/>
              <a:pathLst>
                <a:path extrusionOk="0" h="9269" w="9292">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0"/>
            <p:cNvSpPr/>
            <p:nvPr/>
          </p:nvSpPr>
          <p:spPr>
            <a:xfrm>
              <a:off x="3397550" y="1657575"/>
              <a:ext cx="523625" cy="762700"/>
            </a:xfrm>
            <a:custGeom>
              <a:rect b="b" l="l" r="r" t="t"/>
              <a:pathLst>
                <a:path extrusionOk="0" h="30508" w="20945">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0"/>
            <p:cNvSpPr/>
            <p:nvPr/>
          </p:nvSpPr>
          <p:spPr>
            <a:xfrm>
              <a:off x="3982400" y="2327050"/>
              <a:ext cx="158375" cy="142450"/>
            </a:xfrm>
            <a:custGeom>
              <a:rect b="b" l="l" r="r" t="t"/>
              <a:pathLst>
                <a:path extrusionOk="0" h="5698" w="6335">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0"/>
            <p:cNvSpPr/>
            <p:nvPr/>
          </p:nvSpPr>
          <p:spPr>
            <a:xfrm>
              <a:off x="3810550" y="2318975"/>
              <a:ext cx="287175" cy="217825"/>
            </a:xfrm>
            <a:custGeom>
              <a:rect b="b" l="l" r="r" t="t"/>
              <a:pathLst>
                <a:path extrusionOk="0" h="8713" w="11487">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0"/>
            <p:cNvSpPr/>
            <p:nvPr/>
          </p:nvSpPr>
          <p:spPr>
            <a:xfrm>
              <a:off x="3968050" y="2363950"/>
              <a:ext cx="100450" cy="142750"/>
            </a:xfrm>
            <a:custGeom>
              <a:rect b="b" l="l" r="r" t="t"/>
              <a:pathLst>
                <a:path extrusionOk="0" h="5710" w="4018">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0"/>
            <p:cNvSpPr/>
            <p:nvPr/>
          </p:nvSpPr>
          <p:spPr>
            <a:xfrm>
              <a:off x="3927225" y="2409200"/>
              <a:ext cx="91600" cy="117000"/>
            </a:xfrm>
            <a:custGeom>
              <a:rect b="b" l="l" r="r" t="t"/>
              <a:pathLst>
                <a:path extrusionOk="0" h="4680" w="3664">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0"/>
            <p:cNvSpPr/>
            <p:nvPr/>
          </p:nvSpPr>
          <p:spPr>
            <a:xfrm>
              <a:off x="3886400" y="2457200"/>
              <a:ext cx="65125" cy="77825"/>
            </a:xfrm>
            <a:custGeom>
              <a:rect b="b" l="l" r="r" t="t"/>
              <a:pathLst>
                <a:path extrusionOk="0" h="3113" w="2605">
                  <a:moveTo>
                    <a:pt x="0" y="1"/>
                  </a:moveTo>
                  <a:lnTo>
                    <a:pt x="0" y="1"/>
                  </a:lnTo>
                  <a:cubicBezTo>
                    <a:pt x="0" y="1"/>
                    <a:pt x="905" y="2075"/>
                    <a:pt x="1788" y="3112"/>
                  </a:cubicBezTo>
                  <a:cubicBezTo>
                    <a:pt x="2075" y="3024"/>
                    <a:pt x="2362" y="2870"/>
                    <a:pt x="2604" y="2693"/>
                  </a:cubicBezTo>
                  <a:lnTo>
                    <a:pt x="0" y="1"/>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0"/>
            <p:cNvSpPr/>
            <p:nvPr/>
          </p:nvSpPr>
          <p:spPr>
            <a:xfrm>
              <a:off x="3796450" y="238100"/>
              <a:ext cx="850250" cy="748000"/>
            </a:xfrm>
            <a:custGeom>
              <a:rect b="b" l="l" r="r" t="t"/>
              <a:pathLst>
                <a:path extrusionOk="0" h="29920" w="3401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0"/>
            <p:cNvSpPr/>
            <p:nvPr/>
          </p:nvSpPr>
          <p:spPr>
            <a:xfrm>
              <a:off x="3928875" y="563025"/>
              <a:ext cx="162225" cy="162000"/>
            </a:xfrm>
            <a:custGeom>
              <a:rect b="b" l="l" r="r" t="t"/>
              <a:pathLst>
                <a:path extrusionOk="0" h="6480" w="6489">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0"/>
            <p:cNvSpPr/>
            <p:nvPr/>
          </p:nvSpPr>
          <p:spPr>
            <a:xfrm>
              <a:off x="4341575" y="574650"/>
              <a:ext cx="162225" cy="162450"/>
            </a:xfrm>
            <a:custGeom>
              <a:rect b="b" l="l" r="r" t="t"/>
              <a:pathLst>
                <a:path extrusionOk="0" h="6498" w="6489">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0"/>
            <p:cNvSpPr/>
            <p:nvPr/>
          </p:nvSpPr>
          <p:spPr>
            <a:xfrm>
              <a:off x="4018800" y="816875"/>
              <a:ext cx="385150" cy="466800"/>
            </a:xfrm>
            <a:custGeom>
              <a:rect b="b" l="l" r="r" t="t"/>
              <a:pathLst>
                <a:path extrusionOk="0" h="18672" w="15406">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0"/>
            <p:cNvSpPr/>
            <p:nvPr/>
          </p:nvSpPr>
          <p:spPr>
            <a:xfrm>
              <a:off x="4027075" y="488050"/>
              <a:ext cx="387350" cy="401150"/>
            </a:xfrm>
            <a:custGeom>
              <a:rect b="b" l="l" r="r" t="t"/>
              <a:pathLst>
                <a:path extrusionOk="0" h="16046" w="15494">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0"/>
            <p:cNvSpPr/>
            <p:nvPr/>
          </p:nvSpPr>
          <p:spPr>
            <a:xfrm>
              <a:off x="4133575" y="607775"/>
              <a:ext cx="38650" cy="38650"/>
            </a:xfrm>
            <a:custGeom>
              <a:rect b="b" l="l" r="r" t="t"/>
              <a:pathLst>
                <a:path extrusionOk="0" h="1546" w="1546">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0"/>
            <p:cNvSpPr/>
            <p:nvPr/>
          </p:nvSpPr>
          <p:spPr>
            <a:xfrm>
              <a:off x="4266525" y="609425"/>
              <a:ext cx="38100" cy="38100"/>
            </a:xfrm>
            <a:custGeom>
              <a:rect b="b" l="l" r="r" t="t"/>
              <a:pathLst>
                <a:path extrusionOk="0" h="1524" w="1524">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0"/>
            <p:cNvSpPr/>
            <p:nvPr/>
          </p:nvSpPr>
          <p:spPr>
            <a:xfrm>
              <a:off x="4177150" y="730275"/>
              <a:ext cx="111475" cy="54725"/>
            </a:xfrm>
            <a:custGeom>
              <a:rect b="b" l="l" r="r" t="t"/>
              <a:pathLst>
                <a:path extrusionOk="0" h="2189" w="4459">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0"/>
            <p:cNvSpPr/>
            <p:nvPr/>
          </p:nvSpPr>
          <p:spPr>
            <a:xfrm>
              <a:off x="4188200" y="567700"/>
              <a:ext cx="41950" cy="142850"/>
            </a:xfrm>
            <a:custGeom>
              <a:rect b="b" l="l" r="r" t="t"/>
              <a:pathLst>
                <a:path extrusionOk="0" h="5714" w="1678">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0"/>
            <p:cNvSpPr/>
            <p:nvPr/>
          </p:nvSpPr>
          <p:spPr>
            <a:xfrm>
              <a:off x="4017750" y="552600"/>
              <a:ext cx="407725" cy="146900"/>
            </a:xfrm>
            <a:custGeom>
              <a:rect b="b" l="l" r="r" t="t"/>
              <a:pathLst>
                <a:path extrusionOk="0" h="5876" w="16309">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3" name="Google Shape;723;p10"/>
          <p:cNvSpPr txBox="1"/>
          <p:nvPr/>
        </p:nvSpPr>
        <p:spPr>
          <a:xfrm>
            <a:off x="4572000" y="337496"/>
            <a:ext cx="3715125" cy="122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Pompiere"/>
              <a:buNone/>
            </a:pPr>
            <a:r>
              <a:rPr b="0" i="0" lang="en" sz="6000" u="none" cap="none" strike="noStrike">
                <a:solidFill>
                  <a:schemeClr val="dk1"/>
                </a:solidFill>
                <a:latin typeface="Pompiere"/>
                <a:ea typeface="Pompiere"/>
                <a:cs typeface="Pompiere"/>
                <a:sym typeface="Pompiere"/>
              </a:rPr>
              <a:t>Take A Look</a:t>
            </a:r>
            <a:endParaRPr b="0" i="0" sz="6000" u="none" cap="none" strike="noStrike">
              <a:solidFill>
                <a:schemeClr val="dk1"/>
              </a:solidFill>
              <a:latin typeface="Pompiere"/>
              <a:ea typeface="Pompiere"/>
              <a:cs typeface="Pompiere"/>
              <a:sym typeface="Pompier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grpSp>
        <p:nvGrpSpPr>
          <p:cNvPr id="728" name="Google Shape;728;p11"/>
          <p:cNvGrpSpPr/>
          <p:nvPr/>
        </p:nvGrpSpPr>
        <p:grpSpPr>
          <a:xfrm>
            <a:off x="6219965" y="1631691"/>
            <a:ext cx="2049925" cy="5338857"/>
            <a:chOff x="2778525" y="238100"/>
            <a:chExt cx="2039725" cy="5229175"/>
          </a:xfrm>
        </p:grpSpPr>
        <p:sp>
          <p:nvSpPr>
            <p:cNvPr id="729" name="Google Shape;729;p11"/>
            <p:cNvSpPr/>
            <p:nvPr/>
          </p:nvSpPr>
          <p:spPr>
            <a:xfrm>
              <a:off x="2778525" y="1206200"/>
              <a:ext cx="748575" cy="1186050"/>
            </a:xfrm>
            <a:custGeom>
              <a:rect b="b" l="l" r="r" t="t"/>
              <a:pathLst>
                <a:path extrusionOk="0" h="47442" w="29943">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1"/>
            <p:cNvSpPr/>
            <p:nvPr/>
          </p:nvSpPr>
          <p:spPr>
            <a:xfrm>
              <a:off x="4018750" y="1178950"/>
              <a:ext cx="688050" cy="1109650"/>
            </a:xfrm>
            <a:custGeom>
              <a:rect b="b" l="l" r="r" t="t"/>
              <a:pathLst>
                <a:path extrusionOk="0" h="66769" w="27522">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1"/>
            <p:cNvSpPr/>
            <p:nvPr/>
          </p:nvSpPr>
          <p:spPr>
            <a:xfrm>
              <a:off x="4071950" y="5173025"/>
              <a:ext cx="746300" cy="294250"/>
            </a:xfrm>
            <a:custGeom>
              <a:rect b="b" l="l" r="r" t="t"/>
              <a:pathLst>
                <a:path extrusionOk="0" h="11770" w="29852">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1"/>
            <p:cNvSpPr/>
            <p:nvPr/>
          </p:nvSpPr>
          <p:spPr>
            <a:xfrm>
              <a:off x="4092300" y="5308825"/>
              <a:ext cx="725950" cy="157875"/>
            </a:xfrm>
            <a:custGeom>
              <a:rect b="b" l="l" r="r" t="t"/>
              <a:pathLst>
                <a:path extrusionOk="0" h="6315" w="29038">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1"/>
            <p:cNvSpPr/>
            <p:nvPr/>
          </p:nvSpPr>
          <p:spPr>
            <a:xfrm>
              <a:off x="3007675" y="5173025"/>
              <a:ext cx="716325" cy="294250"/>
            </a:xfrm>
            <a:custGeom>
              <a:rect b="b" l="l" r="r" t="t"/>
              <a:pathLst>
                <a:path extrusionOk="0" h="11770" w="28653">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1"/>
            <p:cNvSpPr/>
            <p:nvPr/>
          </p:nvSpPr>
          <p:spPr>
            <a:xfrm>
              <a:off x="3007675" y="5308825"/>
              <a:ext cx="710675" cy="157875"/>
            </a:xfrm>
            <a:custGeom>
              <a:rect b="b" l="l" r="r" t="t"/>
              <a:pathLst>
                <a:path extrusionOk="0" h="6315" w="28427">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1"/>
            <p:cNvSpPr/>
            <p:nvPr/>
          </p:nvSpPr>
          <p:spPr>
            <a:xfrm>
              <a:off x="3515200" y="365400"/>
              <a:ext cx="574875" cy="1005600"/>
            </a:xfrm>
            <a:custGeom>
              <a:rect b="b" l="l" r="r" t="t"/>
              <a:pathLst>
                <a:path extrusionOk="0" h="40224" w="22995">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1"/>
            <p:cNvSpPr/>
            <p:nvPr/>
          </p:nvSpPr>
          <p:spPr>
            <a:xfrm>
              <a:off x="3478425" y="238100"/>
              <a:ext cx="574300" cy="420175"/>
            </a:xfrm>
            <a:custGeom>
              <a:rect b="b" l="l" r="r" t="t"/>
              <a:pathLst>
                <a:path extrusionOk="0" h="16807" w="22972">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1"/>
            <p:cNvSpPr/>
            <p:nvPr/>
          </p:nvSpPr>
          <p:spPr>
            <a:xfrm>
              <a:off x="3021250" y="2089800"/>
              <a:ext cx="226900" cy="92400"/>
            </a:xfrm>
            <a:custGeom>
              <a:rect b="b" l="l" r="r" t="t"/>
              <a:pathLst>
                <a:path extrusionOk="0" h="3696" w="9076">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1"/>
            <p:cNvSpPr/>
            <p:nvPr/>
          </p:nvSpPr>
          <p:spPr>
            <a:xfrm>
              <a:off x="3196650" y="1118676"/>
              <a:ext cx="1122575" cy="1603510"/>
            </a:xfrm>
            <a:custGeom>
              <a:rect b="b" l="l" r="r" t="t"/>
              <a:pathLst>
                <a:path extrusionOk="0" h="83492" w="44903">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1"/>
            <p:cNvSpPr/>
            <p:nvPr/>
          </p:nvSpPr>
          <p:spPr>
            <a:xfrm>
              <a:off x="3519725" y="1114025"/>
              <a:ext cx="611075" cy="297075"/>
            </a:xfrm>
            <a:custGeom>
              <a:rect b="b" l="l" r="r" t="t"/>
              <a:pathLst>
                <a:path extrusionOk="0" h="11883" w="24443">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1"/>
            <p:cNvSpPr/>
            <p:nvPr/>
          </p:nvSpPr>
          <p:spPr>
            <a:xfrm>
              <a:off x="3124225" y="1912550"/>
              <a:ext cx="922275" cy="667500"/>
            </a:xfrm>
            <a:custGeom>
              <a:rect b="b" l="l" r="r" t="t"/>
              <a:pathLst>
                <a:path extrusionOk="0" h="26700" w="36891">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1"/>
            <p:cNvSpPr/>
            <p:nvPr/>
          </p:nvSpPr>
          <p:spPr>
            <a:xfrm>
              <a:off x="3232850" y="2034775"/>
              <a:ext cx="277275" cy="430525"/>
            </a:xfrm>
            <a:custGeom>
              <a:rect b="b" l="l" r="r" t="t"/>
              <a:pathLst>
                <a:path extrusionOk="0" h="17221" w="11091">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1"/>
            <p:cNvSpPr/>
            <p:nvPr/>
          </p:nvSpPr>
          <p:spPr>
            <a:xfrm rot="-1640950">
              <a:off x="3498658" y="2140552"/>
              <a:ext cx="88848" cy="72448"/>
            </a:xfrm>
            <a:custGeom>
              <a:rect b="b" l="l" r="r" t="t"/>
              <a:pathLst>
                <a:path extrusionOk="0" h="2898" w="3554">
                  <a:moveTo>
                    <a:pt x="3056" y="1"/>
                  </a:moveTo>
                  <a:lnTo>
                    <a:pt x="0" y="2490"/>
                  </a:lnTo>
                  <a:lnTo>
                    <a:pt x="521" y="2898"/>
                  </a:lnTo>
                  <a:lnTo>
                    <a:pt x="3554" y="431"/>
                  </a:lnTo>
                  <a:lnTo>
                    <a:pt x="3056" y="1"/>
                  </a:ln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1"/>
            <p:cNvSpPr/>
            <p:nvPr/>
          </p:nvSpPr>
          <p:spPr>
            <a:xfrm>
              <a:off x="3651550" y="2012450"/>
              <a:ext cx="302725" cy="409600"/>
            </a:xfrm>
            <a:custGeom>
              <a:rect b="b" l="l" r="r" t="t"/>
              <a:pathLst>
                <a:path extrusionOk="0" h="16384" w="12109">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1"/>
            <p:cNvSpPr/>
            <p:nvPr/>
          </p:nvSpPr>
          <p:spPr>
            <a:xfrm rot="1277825">
              <a:off x="3568973" y="2138476"/>
              <a:ext cx="95099" cy="62824"/>
            </a:xfrm>
            <a:custGeom>
              <a:rect b="b" l="l" r="r" t="t"/>
              <a:pathLst>
                <a:path extrusionOk="0" h="2513" w="3804">
                  <a:moveTo>
                    <a:pt x="454" y="0"/>
                  </a:moveTo>
                  <a:lnTo>
                    <a:pt x="1" y="475"/>
                  </a:lnTo>
                  <a:lnTo>
                    <a:pt x="3350" y="2512"/>
                  </a:lnTo>
                  <a:lnTo>
                    <a:pt x="3803" y="2014"/>
                  </a:lnTo>
                  <a:lnTo>
                    <a:pt x="454" y="0"/>
                  </a:ln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1"/>
            <p:cNvSpPr/>
            <p:nvPr/>
          </p:nvSpPr>
          <p:spPr>
            <a:xfrm>
              <a:off x="3551975" y="2086575"/>
              <a:ext cx="44725" cy="26050"/>
            </a:xfrm>
            <a:custGeom>
              <a:rect b="b" l="l" r="r" t="t"/>
              <a:pathLst>
                <a:path extrusionOk="0" h="1042" w="1789">
                  <a:moveTo>
                    <a:pt x="1743" y="1"/>
                  </a:moveTo>
                  <a:lnTo>
                    <a:pt x="0" y="114"/>
                  </a:lnTo>
                  <a:lnTo>
                    <a:pt x="68" y="1042"/>
                  </a:lnTo>
                  <a:lnTo>
                    <a:pt x="1788" y="906"/>
                  </a:lnTo>
                  <a:lnTo>
                    <a:pt x="1743" y="1"/>
                  </a:ln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1"/>
            <p:cNvSpPr/>
            <p:nvPr/>
          </p:nvSpPr>
          <p:spPr>
            <a:xfrm>
              <a:off x="3548575" y="2040750"/>
              <a:ext cx="45300" cy="25500"/>
            </a:xfrm>
            <a:custGeom>
              <a:rect b="b" l="l" r="r" t="t"/>
              <a:pathLst>
                <a:path extrusionOk="0" h="1020" w="1812">
                  <a:moveTo>
                    <a:pt x="1743" y="1"/>
                  </a:moveTo>
                  <a:lnTo>
                    <a:pt x="1" y="114"/>
                  </a:lnTo>
                  <a:lnTo>
                    <a:pt x="68" y="1019"/>
                  </a:lnTo>
                  <a:lnTo>
                    <a:pt x="1811" y="906"/>
                  </a:lnTo>
                  <a:lnTo>
                    <a:pt x="1743" y="1"/>
                  </a:ln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1"/>
            <p:cNvSpPr/>
            <p:nvPr/>
          </p:nvSpPr>
          <p:spPr>
            <a:xfrm>
              <a:off x="3545750" y="1998875"/>
              <a:ext cx="44725" cy="25500"/>
            </a:xfrm>
            <a:custGeom>
              <a:rect b="b" l="l" r="r" t="t"/>
              <a:pathLst>
                <a:path extrusionOk="0" h="1020" w="1789">
                  <a:moveTo>
                    <a:pt x="1743" y="1"/>
                  </a:moveTo>
                  <a:lnTo>
                    <a:pt x="0" y="114"/>
                  </a:lnTo>
                  <a:lnTo>
                    <a:pt x="68" y="1019"/>
                  </a:lnTo>
                  <a:lnTo>
                    <a:pt x="1788" y="906"/>
                  </a:lnTo>
                  <a:lnTo>
                    <a:pt x="1743" y="1"/>
                  </a:ln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1"/>
            <p:cNvSpPr/>
            <p:nvPr/>
          </p:nvSpPr>
          <p:spPr>
            <a:xfrm>
              <a:off x="3708700" y="673225"/>
              <a:ext cx="39625" cy="39050"/>
            </a:xfrm>
            <a:custGeom>
              <a:rect b="b" l="l" r="r" t="t"/>
              <a:pathLst>
                <a:path extrusionOk="0" h="1562" w="1585">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1"/>
            <p:cNvSpPr/>
            <p:nvPr/>
          </p:nvSpPr>
          <p:spPr>
            <a:xfrm>
              <a:off x="3873350" y="667550"/>
              <a:ext cx="39625" cy="39075"/>
            </a:xfrm>
            <a:custGeom>
              <a:rect b="b" l="l" r="r" t="t"/>
              <a:pathLst>
                <a:path extrusionOk="0" h="1563" w="1585">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1"/>
            <p:cNvSpPr/>
            <p:nvPr/>
          </p:nvSpPr>
          <p:spPr>
            <a:xfrm>
              <a:off x="3760750" y="798825"/>
              <a:ext cx="113750" cy="55575"/>
            </a:xfrm>
            <a:custGeom>
              <a:rect b="b" l="l" r="r" t="t"/>
              <a:pathLst>
                <a:path extrusionOk="0" h="2223" w="455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1"/>
            <p:cNvSpPr/>
            <p:nvPr/>
          </p:nvSpPr>
          <p:spPr>
            <a:xfrm>
              <a:off x="3771500" y="625175"/>
              <a:ext cx="43600" cy="146300"/>
            </a:xfrm>
            <a:custGeom>
              <a:rect b="b" l="l" r="r" t="t"/>
              <a:pathLst>
                <a:path extrusionOk="0" h="5852" w="1744">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1"/>
            <p:cNvSpPr/>
            <p:nvPr/>
          </p:nvSpPr>
          <p:spPr>
            <a:xfrm>
              <a:off x="3553675" y="628525"/>
              <a:ext cx="499050" cy="119975"/>
            </a:xfrm>
            <a:custGeom>
              <a:rect b="b" l="l" r="r" t="t"/>
              <a:pathLst>
                <a:path extrusionOk="0" h="4799" w="19962">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1"/>
            <p:cNvSpPr/>
            <p:nvPr/>
          </p:nvSpPr>
          <p:spPr>
            <a:xfrm>
              <a:off x="2957325" y="2137650"/>
              <a:ext cx="286300" cy="262050"/>
            </a:xfrm>
            <a:custGeom>
              <a:rect b="b" l="l" r="r" t="t"/>
              <a:pathLst>
                <a:path extrusionOk="0" h="10482" w="11452">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1"/>
            <p:cNvSpPr/>
            <p:nvPr/>
          </p:nvSpPr>
          <p:spPr>
            <a:xfrm>
              <a:off x="3031425" y="2191075"/>
              <a:ext cx="199750" cy="43775"/>
            </a:xfrm>
            <a:custGeom>
              <a:rect b="b" l="l" r="r" t="t"/>
              <a:pathLst>
                <a:path extrusionOk="0" h="1751" w="799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1"/>
            <p:cNvSpPr/>
            <p:nvPr/>
          </p:nvSpPr>
          <p:spPr>
            <a:xfrm>
              <a:off x="3043325" y="2262025"/>
              <a:ext cx="170325" cy="26575"/>
            </a:xfrm>
            <a:custGeom>
              <a:rect b="b" l="l" r="r" t="t"/>
              <a:pathLst>
                <a:path extrusionOk="0" h="1063" w="6813">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1"/>
            <p:cNvSpPr/>
            <p:nvPr/>
          </p:nvSpPr>
          <p:spPr>
            <a:xfrm>
              <a:off x="3056325" y="2340075"/>
              <a:ext cx="107525" cy="26100"/>
            </a:xfrm>
            <a:custGeom>
              <a:rect b="b" l="l" r="r" t="t"/>
              <a:pathLst>
                <a:path extrusionOk="0" h="1044" w="4301">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1"/>
            <p:cNvSpPr/>
            <p:nvPr/>
          </p:nvSpPr>
          <p:spPr>
            <a:xfrm>
              <a:off x="3927100" y="1510600"/>
              <a:ext cx="200325" cy="229950"/>
            </a:xfrm>
            <a:custGeom>
              <a:rect b="b" l="l" r="r" t="t"/>
              <a:pathLst>
                <a:path extrusionOk="0" h="9198" w="8013">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11"/>
          <p:cNvGrpSpPr/>
          <p:nvPr/>
        </p:nvGrpSpPr>
        <p:grpSpPr>
          <a:xfrm>
            <a:off x="932891" y="1691342"/>
            <a:ext cx="1762951" cy="2503234"/>
            <a:chOff x="3687291" y="1691292"/>
            <a:chExt cx="1762951" cy="2503234"/>
          </a:xfrm>
        </p:grpSpPr>
        <p:sp>
          <p:nvSpPr>
            <p:cNvPr id="759" name="Google Shape;759;p11"/>
            <p:cNvSpPr/>
            <p:nvPr/>
          </p:nvSpPr>
          <p:spPr>
            <a:xfrm>
              <a:off x="4337586" y="2061799"/>
              <a:ext cx="108225" cy="148508"/>
            </a:xfrm>
            <a:custGeom>
              <a:rect b="b" l="l" r="r" t="t"/>
              <a:pathLst>
                <a:path extrusionOk="0" h="11791" w="8591">
                  <a:moveTo>
                    <a:pt x="3896" y="0"/>
                  </a:moveTo>
                  <a:cubicBezTo>
                    <a:pt x="3676" y="0"/>
                    <a:pt x="3440" y="34"/>
                    <a:pt x="3187" y="106"/>
                  </a:cubicBezTo>
                  <a:cubicBezTo>
                    <a:pt x="1" y="993"/>
                    <a:pt x="969" y="4905"/>
                    <a:pt x="2098" y="6478"/>
                  </a:cubicBezTo>
                  <a:cubicBezTo>
                    <a:pt x="3560" y="8428"/>
                    <a:pt x="3700" y="11791"/>
                    <a:pt x="5268" y="11791"/>
                  </a:cubicBezTo>
                  <a:cubicBezTo>
                    <a:pt x="5516" y="11791"/>
                    <a:pt x="5800" y="11706"/>
                    <a:pt x="6131" y="11519"/>
                  </a:cubicBezTo>
                  <a:cubicBezTo>
                    <a:pt x="8591" y="10148"/>
                    <a:pt x="6857" y="4219"/>
                    <a:pt x="6857" y="4219"/>
                  </a:cubicBezTo>
                  <a:cubicBezTo>
                    <a:pt x="6857" y="4219"/>
                    <a:pt x="6380" y="0"/>
                    <a:pt x="3896"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1"/>
            <p:cNvSpPr/>
            <p:nvPr/>
          </p:nvSpPr>
          <p:spPr>
            <a:xfrm>
              <a:off x="4756214" y="2062769"/>
              <a:ext cx="123985" cy="144792"/>
            </a:xfrm>
            <a:custGeom>
              <a:rect b="b" l="l" r="r" t="t"/>
              <a:pathLst>
                <a:path extrusionOk="0" h="11496" w="9842">
                  <a:moveTo>
                    <a:pt x="5840" y="1"/>
                  </a:moveTo>
                  <a:cubicBezTo>
                    <a:pt x="3622" y="1"/>
                    <a:pt x="2622" y="3780"/>
                    <a:pt x="2622" y="3780"/>
                  </a:cubicBezTo>
                  <a:cubicBezTo>
                    <a:pt x="2622" y="3780"/>
                    <a:pt x="1" y="9385"/>
                    <a:pt x="2219" y="11079"/>
                  </a:cubicBezTo>
                  <a:cubicBezTo>
                    <a:pt x="2590" y="11369"/>
                    <a:pt x="2914" y="11496"/>
                    <a:pt x="3205" y="11496"/>
                  </a:cubicBezTo>
                  <a:cubicBezTo>
                    <a:pt x="4653" y="11496"/>
                    <a:pt x="5292" y="8362"/>
                    <a:pt x="6938" y="6683"/>
                  </a:cubicBezTo>
                  <a:cubicBezTo>
                    <a:pt x="8309" y="5352"/>
                    <a:pt x="9841" y="1642"/>
                    <a:pt x="6817" y="231"/>
                  </a:cubicBezTo>
                  <a:cubicBezTo>
                    <a:pt x="6468" y="71"/>
                    <a:pt x="6143" y="1"/>
                    <a:pt x="584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1"/>
            <p:cNvSpPr/>
            <p:nvPr/>
          </p:nvSpPr>
          <p:spPr>
            <a:xfrm>
              <a:off x="4380771" y="1805579"/>
              <a:ext cx="467418" cy="877355"/>
            </a:xfrm>
            <a:custGeom>
              <a:rect b="b" l="l" r="r" t="t"/>
              <a:pathLst>
                <a:path extrusionOk="0" h="69659" w="37104">
                  <a:moveTo>
                    <a:pt x="20536" y="1"/>
                  </a:moveTo>
                  <a:cubicBezTo>
                    <a:pt x="19441" y="1"/>
                    <a:pt x="18345" y="108"/>
                    <a:pt x="17262" y="325"/>
                  </a:cubicBezTo>
                  <a:cubicBezTo>
                    <a:pt x="16334" y="526"/>
                    <a:pt x="15406" y="728"/>
                    <a:pt x="14479" y="970"/>
                  </a:cubicBezTo>
                  <a:cubicBezTo>
                    <a:pt x="9317" y="2301"/>
                    <a:pt x="5808" y="5487"/>
                    <a:pt x="3711" y="10367"/>
                  </a:cubicBezTo>
                  <a:cubicBezTo>
                    <a:pt x="2501" y="13311"/>
                    <a:pt x="1816" y="16456"/>
                    <a:pt x="1654" y="19642"/>
                  </a:cubicBezTo>
                  <a:cubicBezTo>
                    <a:pt x="1533" y="20933"/>
                    <a:pt x="1695" y="29765"/>
                    <a:pt x="1816" y="30934"/>
                  </a:cubicBezTo>
                  <a:cubicBezTo>
                    <a:pt x="1856" y="31338"/>
                    <a:pt x="1896" y="31741"/>
                    <a:pt x="1937" y="32144"/>
                  </a:cubicBezTo>
                  <a:cubicBezTo>
                    <a:pt x="2138" y="33556"/>
                    <a:pt x="2461" y="34967"/>
                    <a:pt x="2945" y="36339"/>
                  </a:cubicBezTo>
                  <a:cubicBezTo>
                    <a:pt x="3469" y="37790"/>
                    <a:pt x="5123" y="39283"/>
                    <a:pt x="6897" y="40130"/>
                  </a:cubicBezTo>
                  <a:cubicBezTo>
                    <a:pt x="7623" y="40492"/>
                    <a:pt x="7784" y="41420"/>
                    <a:pt x="7744" y="42267"/>
                  </a:cubicBezTo>
                  <a:cubicBezTo>
                    <a:pt x="7704" y="44646"/>
                    <a:pt x="7744" y="48074"/>
                    <a:pt x="7744" y="50454"/>
                  </a:cubicBezTo>
                  <a:cubicBezTo>
                    <a:pt x="7704" y="51664"/>
                    <a:pt x="7542" y="51785"/>
                    <a:pt x="6453" y="52148"/>
                  </a:cubicBezTo>
                  <a:cubicBezTo>
                    <a:pt x="5163" y="52551"/>
                    <a:pt x="2340" y="52874"/>
                    <a:pt x="1049" y="53357"/>
                  </a:cubicBezTo>
                  <a:cubicBezTo>
                    <a:pt x="81" y="53680"/>
                    <a:pt x="1" y="54487"/>
                    <a:pt x="767" y="55213"/>
                  </a:cubicBezTo>
                  <a:cubicBezTo>
                    <a:pt x="1009" y="55414"/>
                    <a:pt x="1251" y="55616"/>
                    <a:pt x="1533" y="55777"/>
                  </a:cubicBezTo>
                  <a:cubicBezTo>
                    <a:pt x="7220" y="60012"/>
                    <a:pt x="12906" y="64246"/>
                    <a:pt x="18592" y="68481"/>
                  </a:cubicBezTo>
                  <a:cubicBezTo>
                    <a:pt x="18996" y="68763"/>
                    <a:pt x="19359" y="69086"/>
                    <a:pt x="19762" y="69328"/>
                  </a:cubicBezTo>
                  <a:cubicBezTo>
                    <a:pt x="20128" y="69547"/>
                    <a:pt x="20427" y="69659"/>
                    <a:pt x="20709" y="69659"/>
                  </a:cubicBezTo>
                  <a:cubicBezTo>
                    <a:pt x="21049" y="69659"/>
                    <a:pt x="21364" y="69497"/>
                    <a:pt x="21738" y="69166"/>
                  </a:cubicBezTo>
                  <a:cubicBezTo>
                    <a:pt x="21940" y="68924"/>
                    <a:pt x="22182" y="68723"/>
                    <a:pt x="22383" y="68481"/>
                  </a:cubicBezTo>
                  <a:cubicBezTo>
                    <a:pt x="26215" y="64045"/>
                    <a:pt x="30369" y="59971"/>
                    <a:pt x="34401" y="55777"/>
                  </a:cubicBezTo>
                  <a:cubicBezTo>
                    <a:pt x="35127" y="55051"/>
                    <a:pt x="35813" y="54245"/>
                    <a:pt x="36458" y="53438"/>
                  </a:cubicBezTo>
                  <a:cubicBezTo>
                    <a:pt x="37103" y="52672"/>
                    <a:pt x="36902" y="52188"/>
                    <a:pt x="35894" y="51946"/>
                  </a:cubicBezTo>
                  <a:cubicBezTo>
                    <a:pt x="32794" y="51284"/>
                    <a:pt x="31017" y="50953"/>
                    <a:pt x="30902" y="50953"/>
                  </a:cubicBezTo>
                  <a:cubicBezTo>
                    <a:pt x="30884" y="50953"/>
                    <a:pt x="30907" y="50962"/>
                    <a:pt x="30973" y="50978"/>
                  </a:cubicBezTo>
                  <a:cubicBezTo>
                    <a:pt x="29804" y="50736"/>
                    <a:pt x="27707" y="50696"/>
                    <a:pt x="27747" y="49607"/>
                  </a:cubicBezTo>
                  <a:cubicBezTo>
                    <a:pt x="27828" y="47147"/>
                    <a:pt x="27949" y="43678"/>
                    <a:pt x="28110" y="41218"/>
                  </a:cubicBezTo>
                  <a:cubicBezTo>
                    <a:pt x="28110" y="40654"/>
                    <a:pt x="28150" y="40009"/>
                    <a:pt x="28594" y="39646"/>
                  </a:cubicBezTo>
                  <a:cubicBezTo>
                    <a:pt x="30328" y="38274"/>
                    <a:pt x="32546" y="35653"/>
                    <a:pt x="33071" y="33475"/>
                  </a:cubicBezTo>
                  <a:cubicBezTo>
                    <a:pt x="33514" y="31580"/>
                    <a:pt x="33917" y="29725"/>
                    <a:pt x="34280" y="27869"/>
                  </a:cubicBezTo>
                  <a:cubicBezTo>
                    <a:pt x="34442" y="27144"/>
                    <a:pt x="35087" y="19965"/>
                    <a:pt x="35087" y="19965"/>
                  </a:cubicBezTo>
                  <a:cubicBezTo>
                    <a:pt x="35047" y="19521"/>
                    <a:pt x="35006" y="19158"/>
                    <a:pt x="35006" y="18755"/>
                  </a:cubicBezTo>
                  <a:cubicBezTo>
                    <a:pt x="35047" y="16416"/>
                    <a:pt x="34845" y="14117"/>
                    <a:pt x="34482" y="11818"/>
                  </a:cubicBezTo>
                  <a:cubicBezTo>
                    <a:pt x="34119" y="9479"/>
                    <a:pt x="33192" y="7221"/>
                    <a:pt x="31861" y="5205"/>
                  </a:cubicBezTo>
                  <a:cubicBezTo>
                    <a:pt x="30651" y="3390"/>
                    <a:pt x="28917" y="2019"/>
                    <a:pt x="26900" y="1252"/>
                  </a:cubicBezTo>
                  <a:cubicBezTo>
                    <a:pt x="24864" y="422"/>
                    <a:pt x="22703" y="1"/>
                    <a:pt x="20536"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1"/>
            <p:cNvSpPr/>
            <p:nvPr/>
          </p:nvSpPr>
          <p:spPr>
            <a:xfrm>
              <a:off x="4380771" y="2313032"/>
              <a:ext cx="467418" cy="369903"/>
            </a:xfrm>
            <a:custGeom>
              <a:rect b="b" l="l" r="r" t="t"/>
              <a:pathLst>
                <a:path extrusionOk="0" h="29369" w="37104">
                  <a:moveTo>
                    <a:pt x="28191" y="1"/>
                  </a:moveTo>
                  <a:lnTo>
                    <a:pt x="28191" y="1"/>
                  </a:lnTo>
                  <a:cubicBezTo>
                    <a:pt x="24156" y="2727"/>
                    <a:pt x="20548" y="3630"/>
                    <a:pt x="17487" y="3630"/>
                  </a:cubicBezTo>
                  <a:cubicBezTo>
                    <a:pt x="12622" y="3630"/>
                    <a:pt x="9136" y="1351"/>
                    <a:pt x="7502" y="485"/>
                  </a:cubicBezTo>
                  <a:lnTo>
                    <a:pt x="7502" y="485"/>
                  </a:lnTo>
                  <a:cubicBezTo>
                    <a:pt x="7704" y="969"/>
                    <a:pt x="7784" y="1493"/>
                    <a:pt x="7744" y="1977"/>
                  </a:cubicBezTo>
                  <a:cubicBezTo>
                    <a:pt x="7704" y="4397"/>
                    <a:pt x="7744" y="7784"/>
                    <a:pt x="7744" y="10164"/>
                  </a:cubicBezTo>
                  <a:cubicBezTo>
                    <a:pt x="7704" y="11374"/>
                    <a:pt x="7542" y="11495"/>
                    <a:pt x="6453" y="11858"/>
                  </a:cubicBezTo>
                  <a:cubicBezTo>
                    <a:pt x="5163" y="12261"/>
                    <a:pt x="2300" y="12584"/>
                    <a:pt x="1049" y="13067"/>
                  </a:cubicBezTo>
                  <a:cubicBezTo>
                    <a:pt x="81" y="13430"/>
                    <a:pt x="1" y="14197"/>
                    <a:pt x="767" y="14923"/>
                  </a:cubicBezTo>
                  <a:cubicBezTo>
                    <a:pt x="1009" y="15124"/>
                    <a:pt x="1251" y="15326"/>
                    <a:pt x="1533" y="15487"/>
                  </a:cubicBezTo>
                  <a:cubicBezTo>
                    <a:pt x="7220" y="19722"/>
                    <a:pt x="12906" y="23956"/>
                    <a:pt x="18592" y="28191"/>
                  </a:cubicBezTo>
                  <a:cubicBezTo>
                    <a:pt x="18996" y="28473"/>
                    <a:pt x="19359" y="28796"/>
                    <a:pt x="19762" y="29038"/>
                  </a:cubicBezTo>
                  <a:cubicBezTo>
                    <a:pt x="20128" y="29257"/>
                    <a:pt x="20427" y="29369"/>
                    <a:pt x="20706" y="29369"/>
                  </a:cubicBezTo>
                  <a:cubicBezTo>
                    <a:pt x="21041" y="29369"/>
                    <a:pt x="21345" y="29207"/>
                    <a:pt x="21698" y="28876"/>
                  </a:cubicBezTo>
                  <a:cubicBezTo>
                    <a:pt x="21940" y="28634"/>
                    <a:pt x="22182" y="28433"/>
                    <a:pt x="22383" y="28191"/>
                  </a:cubicBezTo>
                  <a:cubicBezTo>
                    <a:pt x="26215" y="23795"/>
                    <a:pt x="30369" y="19722"/>
                    <a:pt x="34401" y="15487"/>
                  </a:cubicBezTo>
                  <a:cubicBezTo>
                    <a:pt x="35127" y="14761"/>
                    <a:pt x="35813" y="13955"/>
                    <a:pt x="36458" y="13148"/>
                  </a:cubicBezTo>
                  <a:cubicBezTo>
                    <a:pt x="37103" y="12382"/>
                    <a:pt x="36902" y="11898"/>
                    <a:pt x="35894" y="11656"/>
                  </a:cubicBezTo>
                  <a:cubicBezTo>
                    <a:pt x="32794" y="10994"/>
                    <a:pt x="31017" y="10663"/>
                    <a:pt x="30902" y="10663"/>
                  </a:cubicBezTo>
                  <a:cubicBezTo>
                    <a:pt x="30884" y="10663"/>
                    <a:pt x="30907" y="10672"/>
                    <a:pt x="30973" y="10688"/>
                  </a:cubicBezTo>
                  <a:cubicBezTo>
                    <a:pt x="29804" y="10446"/>
                    <a:pt x="27707" y="10406"/>
                    <a:pt x="27747" y="9317"/>
                  </a:cubicBezTo>
                  <a:cubicBezTo>
                    <a:pt x="27828" y="6857"/>
                    <a:pt x="27949" y="3388"/>
                    <a:pt x="28110" y="928"/>
                  </a:cubicBezTo>
                  <a:cubicBezTo>
                    <a:pt x="28110" y="606"/>
                    <a:pt x="28110" y="283"/>
                    <a:pt x="28191"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1"/>
            <p:cNvSpPr/>
            <p:nvPr/>
          </p:nvSpPr>
          <p:spPr>
            <a:xfrm>
              <a:off x="3687291" y="2535006"/>
              <a:ext cx="672152" cy="1064769"/>
            </a:xfrm>
            <a:custGeom>
              <a:rect b="b" l="l" r="r" t="t"/>
              <a:pathLst>
                <a:path extrusionOk="0" h="84539" w="53356">
                  <a:moveTo>
                    <a:pt x="40531" y="1"/>
                  </a:moveTo>
                  <a:cubicBezTo>
                    <a:pt x="38152" y="1"/>
                    <a:pt x="35127" y="1815"/>
                    <a:pt x="33998" y="3872"/>
                  </a:cubicBezTo>
                  <a:cubicBezTo>
                    <a:pt x="27142" y="16455"/>
                    <a:pt x="1" y="66826"/>
                    <a:pt x="1170" y="72230"/>
                  </a:cubicBezTo>
                  <a:cubicBezTo>
                    <a:pt x="2362" y="77721"/>
                    <a:pt x="6143" y="84538"/>
                    <a:pt x="15178" y="84538"/>
                  </a:cubicBezTo>
                  <a:cubicBezTo>
                    <a:pt x="16230" y="84538"/>
                    <a:pt x="17354" y="84446"/>
                    <a:pt x="18552" y="84248"/>
                  </a:cubicBezTo>
                  <a:cubicBezTo>
                    <a:pt x="30086" y="82393"/>
                    <a:pt x="43435" y="42790"/>
                    <a:pt x="46137" y="36902"/>
                  </a:cubicBezTo>
                  <a:cubicBezTo>
                    <a:pt x="48799" y="31014"/>
                    <a:pt x="53356" y="14398"/>
                    <a:pt x="49605" y="5042"/>
                  </a:cubicBezTo>
                  <a:cubicBezTo>
                    <a:pt x="47605" y="96"/>
                    <a:pt x="44523" y="4"/>
                    <a:pt x="41512" y="4"/>
                  </a:cubicBezTo>
                  <a:cubicBezTo>
                    <a:pt x="41395" y="4"/>
                    <a:pt x="41278" y="4"/>
                    <a:pt x="41161" y="4"/>
                  </a:cubicBezTo>
                  <a:cubicBezTo>
                    <a:pt x="40950" y="4"/>
                    <a:pt x="40740" y="3"/>
                    <a:pt x="40531"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1"/>
            <p:cNvSpPr/>
            <p:nvPr/>
          </p:nvSpPr>
          <p:spPr>
            <a:xfrm>
              <a:off x="4832448" y="2511784"/>
              <a:ext cx="617794" cy="1498541"/>
            </a:xfrm>
            <a:custGeom>
              <a:rect b="b" l="l" r="r" t="t"/>
              <a:pathLst>
                <a:path extrusionOk="0" h="118979" w="49041">
                  <a:moveTo>
                    <a:pt x="13261" y="1"/>
                  </a:moveTo>
                  <a:cubicBezTo>
                    <a:pt x="12971" y="1"/>
                    <a:pt x="12691" y="43"/>
                    <a:pt x="12422" y="129"/>
                  </a:cubicBezTo>
                  <a:cubicBezTo>
                    <a:pt x="4235" y="2750"/>
                    <a:pt x="1" y="9364"/>
                    <a:pt x="2259" y="21019"/>
                  </a:cubicBezTo>
                  <a:cubicBezTo>
                    <a:pt x="4518" y="32674"/>
                    <a:pt x="20125" y="63808"/>
                    <a:pt x="20125" y="63808"/>
                  </a:cubicBezTo>
                  <a:lnTo>
                    <a:pt x="24763" y="117567"/>
                  </a:lnTo>
                  <a:lnTo>
                    <a:pt x="46057" y="118979"/>
                  </a:lnTo>
                  <a:cubicBezTo>
                    <a:pt x="46057" y="118979"/>
                    <a:pt x="49041" y="74133"/>
                    <a:pt x="46903" y="60663"/>
                  </a:cubicBezTo>
                  <a:cubicBezTo>
                    <a:pt x="44828" y="47620"/>
                    <a:pt x="23048" y="1"/>
                    <a:pt x="13261"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1"/>
            <p:cNvSpPr/>
            <p:nvPr/>
          </p:nvSpPr>
          <p:spPr>
            <a:xfrm>
              <a:off x="4315742" y="1691292"/>
              <a:ext cx="515679" cy="377195"/>
            </a:xfrm>
            <a:custGeom>
              <a:rect b="b" l="l" r="r" t="t"/>
              <a:pathLst>
                <a:path extrusionOk="0" h="29948" w="40935">
                  <a:moveTo>
                    <a:pt x="12423" y="0"/>
                  </a:moveTo>
                  <a:cubicBezTo>
                    <a:pt x="11796" y="0"/>
                    <a:pt x="11164" y="100"/>
                    <a:pt x="10527" y="325"/>
                  </a:cubicBezTo>
                  <a:cubicBezTo>
                    <a:pt x="9317" y="728"/>
                    <a:pt x="8187" y="1373"/>
                    <a:pt x="7220" y="2220"/>
                  </a:cubicBezTo>
                  <a:cubicBezTo>
                    <a:pt x="4719" y="4438"/>
                    <a:pt x="4114" y="6858"/>
                    <a:pt x="4881" y="10084"/>
                  </a:cubicBezTo>
                  <a:cubicBezTo>
                    <a:pt x="4961" y="10246"/>
                    <a:pt x="5002" y="10407"/>
                    <a:pt x="5042" y="10568"/>
                  </a:cubicBezTo>
                  <a:cubicBezTo>
                    <a:pt x="5082" y="10891"/>
                    <a:pt x="4921" y="11173"/>
                    <a:pt x="4639" y="11294"/>
                  </a:cubicBezTo>
                  <a:cubicBezTo>
                    <a:pt x="4276" y="11455"/>
                    <a:pt x="3913" y="11617"/>
                    <a:pt x="3590" y="11818"/>
                  </a:cubicBezTo>
                  <a:cubicBezTo>
                    <a:pt x="404" y="13996"/>
                    <a:pt x="1" y="17424"/>
                    <a:pt x="2501" y="20247"/>
                  </a:cubicBezTo>
                  <a:cubicBezTo>
                    <a:pt x="3146" y="20973"/>
                    <a:pt x="3953" y="21578"/>
                    <a:pt x="4840" y="21981"/>
                  </a:cubicBezTo>
                  <a:cubicBezTo>
                    <a:pt x="5727" y="22425"/>
                    <a:pt x="6252" y="23353"/>
                    <a:pt x="6131" y="24280"/>
                  </a:cubicBezTo>
                  <a:cubicBezTo>
                    <a:pt x="6131" y="25409"/>
                    <a:pt x="6131" y="26498"/>
                    <a:pt x="6211" y="27627"/>
                  </a:cubicBezTo>
                  <a:cubicBezTo>
                    <a:pt x="6171" y="28111"/>
                    <a:pt x="6211" y="28595"/>
                    <a:pt x="6252" y="29079"/>
                  </a:cubicBezTo>
                  <a:cubicBezTo>
                    <a:pt x="6323" y="29576"/>
                    <a:pt x="6737" y="29948"/>
                    <a:pt x="7220" y="29948"/>
                  </a:cubicBezTo>
                  <a:cubicBezTo>
                    <a:pt x="7286" y="29948"/>
                    <a:pt x="7353" y="29941"/>
                    <a:pt x="7421" y="29926"/>
                  </a:cubicBezTo>
                  <a:cubicBezTo>
                    <a:pt x="8067" y="29926"/>
                    <a:pt x="8631" y="29483"/>
                    <a:pt x="8833" y="28878"/>
                  </a:cubicBezTo>
                  <a:cubicBezTo>
                    <a:pt x="9034" y="28111"/>
                    <a:pt x="9155" y="27345"/>
                    <a:pt x="9155" y="26539"/>
                  </a:cubicBezTo>
                  <a:cubicBezTo>
                    <a:pt x="9236" y="25772"/>
                    <a:pt x="9236" y="24966"/>
                    <a:pt x="9357" y="24199"/>
                  </a:cubicBezTo>
                  <a:cubicBezTo>
                    <a:pt x="9393" y="23843"/>
                    <a:pt x="9681" y="23581"/>
                    <a:pt x="10026" y="23581"/>
                  </a:cubicBezTo>
                  <a:cubicBezTo>
                    <a:pt x="10071" y="23581"/>
                    <a:pt x="10117" y="23585"/>
                    <a:pt x="10164" y="23595"/>
                  </a:cubicBezTo>
                  <a:cubicBezTo>
                    <a:pt x="10325" y="23595"/>
                    <a:pt x="10486" y="23595"/>
                    <a:pt x="10648" y="23635"/>
                  </a:cubicBezTo>
                  <a:cubicBezTo>
                    <a:pt x="11387" y="23694"/>
                    <a:pt x="12128" y="23723"/>
                    <a:pt x="12868" y="23723"/>
                  </a:cubicBezTo>
                  <a:cubicBezTo>
                    <a:pt x="16165" y="23723"/>
                    <a:pt x="19449" y="23141"/>
                    <a:pt x="22545" y="22022"/>
                  </a:cubicBezTo>
                  <a:cubicBezTo>
                    <a:pt x="24682" y="21296"/>
                    <a:pt x="26618" y="20288"/>
                    <a:pt x="28675" y="19400"/>
                  </a:cubicBezTo>
                  <a:cubicBezTo>
                    <a:pt x="29602" y="18957"/>
                    <a:pt x="30489" y="18473"/>
                    <a:pt x="31457" y="18069"/>
                  </a:cubicBezTo>
                  <a:cubicBezTo>
                    <a:pt x="31599" y="17999"/>
                    <a:pt x="31747" y="17966"/>
                    <a:pt x="31891" y="17966"/>
                  </a:cubicBezTo>
                  <a:cubicBezTo>
                    <a:pt x="32240" y="17966"/>
                    <a:pt x="32565" y="18159"/>
                    <a:pt x="32708" y="18473"/>
                  </a:cubicBezTo>
                  <a:cubicBezTo>
                    <a:pt x="33474" y="19521"/>
                    <a:pt x="34361" y="20409"/>
                    <a:pt x="35410" y="21134"/>
                  </a:cubicBezTo>
                  <a:cubicBezTo>
                    <a:pt x="36579" y="22022"/>
                    <a:pt x="37345" y="23312"/>
                    <a:pt x="37587" y="24764"/>
                  </a:cubicBezTo>
                  <a:cubicBezTo>
                    <a:pt x="37708" y="25530"/>
                    <a:pt x="37789" y="26256"/>
                    <a:pt x="37950" y="27022"/>
                  </a:cubicBezTo>
                  <a:cubicBezTo>
                    <a:pt x="37950" y="27661"/>
                    <a:pt x="38475" y="28160"/>
                    <a:pt x="39069" y="28160"/>
                  </a:cubicBezTo>
                  <a:cubicBezTo>
                    <a:pt x="39112" y="28160"/>
                    <a:pt x="39156" y="28157"/>
                    <a:pt x="39200" y="28152"/>
                  </a:cubicBezTo>
                  <a:cubicBezTo>
                    <a:pt x="39362" y="28152"/>
                    <a:pt x="39523" y="28152"/>
                    <a:pt x="39684" y="28111"/>
                  </a:cubicBezTo>
                  <a:cubicBezTo>
                    <a:pt x="40370" y="28111"/>
                    <a:pt x="40894" y="27587"/>
                    <a:pt x="40894" y="26902"/>
                  </a:cubicBezTo>
                  <a:cubicBezTo>
                    <a:pt x="40935" y="26337"/>
                    <a:pt x="40935" y="25732"/>
                    <a:pt x="40894" y="25127"/>
                  </a:cubicBezTo>
                  <a:cubicBezTo>
                    <a:pt x="40854" y="23312"/>
                    <a:pt x="40733" y="21497"/>
                    <a:pt x="40652" y="19642"/>
                  </a:cubicBezTo>
                  <a:lnTo>
                    <a:pt x="40652" y="19642"/>
                  </a:lnTo>
                  <a:cubicBezTo>
                    <a:pt x="40652" y="19642"/>
                    <a:pt x="40670" y="19660"/>
                    <a:pt x="40682" y="19660"/>
                  </a:cubicBezTo>
                  <a:cubicBezTo>
                    <a:pt x="40688" y="19660"/>
                    <a:pt x="40693" y="19656"/>
                    <a:pt x="40693" y="19642"/>
                  </a:cubicBezTo>
                  <a:cubicBezTo>
                    <a:pt x="40652" y="17706"/>
                    <a:pt x="40733" y="15609"/>
                    <a:pt x="40612" y="13714"/>
                  </a:cubicBezTo>
                  <a:cubicBezTo>
                    <a:pt x="40451" y="11052"/>
                    <a:pt x="40088" y="8753"/>
                    <a:pt x="38958" y="6334"/>
                  </a:cubicBezTo>
                  <a:cubicBezTo>
                    <a:pt x="37899" y="4087"/>
                    <a:pt x="36227" y="2862"/>
                    <a:pt x="34023" y="2862"/>
                  </a:cubicBezTo>
                  <a:cubicBezTo>
                    <a:pt x="33458" y="2862"/>
                    <a:pt x="32858" y="2943"/>
                    <a:pt x="32224" y="3107"/>
                  </a:cubicBezTo>
                  <a:cubicBezTo>
                    <a:pt x="31961" y="3185"/>
                    <a:pt x="31734" y="3232"/>
                    <a:pt x="31525" y="3232"/>
                  </a:cubicBezTo>
                  <a:cubicBezTo>
                    <a:pt x="31187" y="3232"/>
                    <a:pt x="30894" y="3108"/>
                    <a:pt x="30570" y="2785"/>
                  </a:cubicBezTo>
                  <a:cubicBezTo>
                    <a:pt x="30353" y="2568"/>
                    <a:pt x="30132" y="2475"/>
                    <a:pt x="29907" y="2475"/>
                  </a:cubicBezTo>
                  <a:cubicBezTo>
                    <a:pt x="28589" y="2475"/>
                    <a:pt x="27121" y="5653"/>
                    <a:pt x="25396" y="5653"/>
                  </a:cubicBezTo>
                  <a:cubicBezTo>
                    <a:pt x="25280" y="5653"/>
                    <a:pt x="25163" y="5638"/>
                    <a:pt x="25045" y="5608"/>
                  </a:cubicBezTo>
                  <a:cubicBezTo>
                    <a:pt x="20657" y="4484"/>
                    <a:pt x="16636" y="0"/>
                    <a:pt x="12423" y="0"/>
                  </a:cubicBezTo>
                  <a:close/>
                </a:path>
              </a:pathLst>
            </a:custGeom>
            <a:solidFill>
              <a:srgbClr val="F3E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1"/>
            <p:cNvSpPr/>
            <p:nvPr/>
          </p:nvSpPr>
          <p:spPr>
            <a:xfrm>
              <a:off x="4062725" y="2456450"/>
              <a:ext cx="1007976" cy="1738076"/>
            </a:xfrm>
            <a:custGeom>
              <a:rect b="b" l="l" r="r" t="t"/>
              <a:pathLst>
                <a:path extrusionOk="0" h="148776" w="80014">
                  <a:moveTo>
                    <a:pt x="62456" y="0"/>
                  </a:moveTo>
                  <a:cubicBezTo>
                    <a:pt x="61727" y="0"/>
                    <a:pt x="61153" y="323"/>
                    <a:pt x="60615" y="1076"/>
                  </a:cubicBezTo>
                  <a:cubicBezTo>
                    <a:pt x="60373" y="1398"/>
                    <a:pt x="60051" y="1680"/>
                    <a:pt x="59809" y="1963"/>
                  </a:cubicBezTo>
                  <a:cubicBezTo>
                    <a:pt x="55736" y="6722"/>
                    <a:pt x="51098" y="10875"/>
                    <a:pt x="46863" y="15433"/>
                  </a:cubicBezTo>
                  <a:cubicBezTo>
                    <a:pt x="46490" y="15826"/>
                    <a:pt x="46256" y="16018"/>
                    <a:pt x="45990" y="16018"/>
                  </a:cubicBezTo>
                  <a:cubicBezTo>
                    <a:pt x="45738" y="16018"/>
                    <a:pt x="45459" y="15847"/>
                    <a:pt x="45008" y="15513"/>
                  </a:cubicBezTo>
                  <a:cubicBezTo>
                    <a:pt x="42588" y="13739"/>
                    <a:pt x="40128" y="11924"/>
                    <a:pt x="37708" y="10069"/>
                  </a:cubicBezTo>
                  <a:cubicBezTo>
                    <a:pt x="34442" y="7568"/>
                    <a:pt x="31175" y="4987"/>
                    <a:pt x="27949" y="2366"/>
                  </a:cubicBezTo>
                  <a:cubicBezTo>
                    <a:pt x="27348" y="1795"/>
                    <a:pt x="26522" y="1493"/>
                    <a:pt x="25690" y="1493"/>
                  </a:cubicBezTo>
                  <a:cubicBezTo>
                    <a:pt x="25406" y="1493"/>
                    <a:pt x="25121" y="1528"/>
                    <a:pt x="24844" y="1600"/>
                  </a:cubicBezTo>
                  <a:cubicBezTo>
                    <a:pt x="21537" y="2527"/>
                    <a:pt x="18472" y="3011"/>
                    <a:pt x="15245" y="4221"/>
                  </a:cubicBezTo>
                  <a:cubicBezTo>
                    <a:pt x="14277" y="4584"/>
                    <a:pt x="8712" y="5754"/>
                    <a:pt x="8712" y="8778"/>
                  </a:cubicBezTo>
                  <a:cubicBezTo>
                    <a:pt x="8712" y="16360"/>
                    <a:pt x="8631" y="24870"/>
                    <a:pt x="8188" y="32452"/>
                  </a:cubicBezTo>
                  <a:cubicBezTo>
                    <a:pt x="7663" y="42050"/>
                    <a:pt x="8430" y="52253"/>
                    <a:pt x="7663" y="61811"/>
                  </a:cubicBezTo>
                  <a:cubicBezTo>
                    <a:pt x="7421" y="64433"/>
                    <a:pt x="7099" y="67054"/>
                    <a:pt x="6655" y="69635"/>
                  </a:cubicBezTo>
                  <a:cubicBezTo>
                    <a:pt x="5728" y="74918"/>
                    <a:pt x="5607" y="79637"/>
                    <a:pt x="4679" y="84879"/>
                  </a:cubicBezTo>
                  <a:cubicBezTo>
                    <a:pt x="3711" y="90082"/>
                    <a:pt x="5849" y="96252"/>
                    <a:pt x="4961" y="101455"/>
                  </a:cubicBezTo>
                  <a:cubicBezTo>
                    <a:pt x="4437" y="104762"/>
                    <a:pt x="4074" y="108109"/>
                    <a:pt x="3510" y="111416"/>
                  </a:cubicBezTo>
                  <a:cubicBezTo>
                    <a:pt x="2058" y="119845"/>
                    <a:pt x="1049" y="128314"/>
                    <a:pt x="404" y="136823"/>
                  </a:cubicBezTo>
                  <a:cubicBezTo>
                    <a:pt x="243" y="138598"/>
                    <a:pt x="243" y="140332"/>
                    <a:pt x="122" y="142106"/>
                  </a:cubicBezTo>
                  <a:cubicBezTo>
                    <a:pt x="1" y="143276"/>
                    <a:pt x="686" y="144365"/>
                    <a:pt x="1775" y="144728"/>
                  </a:cubicBezTo>
                  <a:cubicBezTo>
                    <a:pt x="2461" y="145010"/>
                    <a:pt x="3147" y="145212"/>
                    <a:pt x="3832" y="145373"/>
                  </a:cubicBezTo>
                  <a:cubicBezTo>
                    <a:pt x="8349" y="146381"/>
                    <a:pt x="12946" y="146986"/>
                    <a:pt x="17584" y="147309"/>
                  </a:cubicBezTo>
                  <a:cubicBezTo>
                    <a:pt x="21335" y="147551"/>
                    <a:pt x="25045" y="147833"/>
                    <a:pt x="28796" y="147994"/>
                  </a:cubicBezTo>
                  <a:cubicBezTo>
                    <a:pt x="31619" y="148156"/>
                    <a:pt x="34401" y="148196"/>
                    <a:pt x="37184" y="148277"/>
                  </a:cubicBezTo>
                  <a:cubicBezTo>
                    <a:pt x="38273" y="148317"/>
                    <a:pt x="44685" y="148680"/>
                    <a:pt x="46581" y="148720"/>
                  </a:cubicBezTo>
                  <a:cubicBezTo>
                    <a:pt x="47467" y="148758"/>
                    <a:pt x="48358" y="148776"/>
                    <a:pt x="49249" y="148776"/>
                  </a:cubicBezTo>
                  <a:cubicBezTo>
                    <a:pt x="51238" y="148776"/>
                    <a:pt x="53234" y="148686"/>
                    <a:pt x="55211" y="148519"/>
                  </a:cubicBezTo>
                  <a:cubicBezTo>
                    <a:pt x="58357" y="148236"/>
                    <a:pt x="61543" y="147954"/>
                    <a:pt x="64729" y="147712"/>
                  </a:cubicBezTo>
                  <a:cubicBezTo>
                    <a:pt x="68641" y="147430"/>
                    <a:pt x="72553" y="147148"/>
                    <a:pt x="76465" y="146825"/>
                  </a:cubicBezTo>
                  <a:cubicBezTo>
                    <a:pt x="77150" y="146825"/>
                    <a:pt x="77876" y="146704"/>
                    <a:pt x="78562" y="146462"/>
                  </a:cubicBezTo>
                  <a:cubicBezTo>
                    <a:pt x="79368" y="146220"/>
                    <a:pt x="79933" y="145534"/>
                    <a:pt x="79973" y="144687"/>
                  </a:cubicBezTo>
                  <a:cubicBezTo>
                    <a:pt x="80014" y="143921"/>
                    <a:pt x="80014" y="143115"/>
                    <a:pt x="80014" y="142308"/>
                  </a:cubicBezTo>
                  <a:cubicBezTo>
                    <a:pt x="79933" y="135775"/>
                    <a:pt x="79489" y="129241"/>
                    <a:pt x="78884" y="122708"/>
                  </a:cubicBezTo>
                  <a:cubicBezTo>
                    <a:pt x="78642" y="120087"/>
                    <a:pt x="78562" y="117425"/>
                    <a:pt x="78239" y="114844"/>
                  </a:cubicBezTo>
                  <a:cubicBezTo>
                    <a:pt x="77312" y="107302"/>
                    <a:pt x="76303" y="99801"/>
                    <a:pt x="75416" y="92260"/>
                  </a:cubicBezTo>
                  <a:cubicBezTo>
                    <a:pt x="74650" y="85847"/>
                    <a:pt x="74327" y="79354"/>
                    <a:pt x="74448" y="72902"/>
                  </a:cubicBezTo>
                  <a:cubicBezTo>
                    <a:pt x="74529" y="66651"/>
                    <a:pt x="74730" y="60440"/>
                    <a:pt x="75134" y="54229"/>
                  </a:cubicBezTo>
                  <a:cubicBezTo>
                    <a:pt x="75295" y="51366"/>
                    <a:pt x="75497" y="48543"/>
                    <a:pt x="75658" y="45679"/>
                  </a:cubicBezTo>
                  <a:lnTo>
                    <a:pt x="76747" y="4947"/>
                  </a:lnTo>
                  <a:cubicBezTo>
                    <a:pt x="72512" y="3052"/>
                    <a:pt x="68076" y="1721"/>
                    <a:pt x="63680" y="229"/>
                  </a:cubicBezTo>
                  <a:cubicBezTo>
                    <a:pt x="63223" y="81"/>
                    <a:pt x="62820" y="0"/>
                    <a:pt x="62456"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1"/>
            <p:cNvSpPr/>
            <p:nvPr/>
          </p:nvSpPr>
          <p:spPr>
            <a:xfrm>
              <a:off x="4359450" y="2451125"/>
              <a:ext cx="539006" cy="241448"/>
            </a:xfrm>
            <a:custGeom>
              <a:rect b="b" l="l" r="r" t="t"/>
              <a:pathLst>
                <a:path extrusionOk="0" h="21175" w="43556">
                  <a:moveTo>
                    <a:pt x="39316" y="1"/>
                  </a:moveTo>
                  <a:cubicBezTo>
                    <a:pt x="38621" y="1"/>
                    <a:pt x="37989" y="330"/>
                    <a:pt x="37386" y="1005"/>
                  </a:cubicBezTo>
                  <a:cubicBezTo>
                    <a:pt x="35732" y="2860"/>
                    <a:pt x="33998" y="4595"/>
                    <a:pt x="32385" y="6490"/>
                  </a:cubicBezTo>
                  <a:cubicBezTo>
                    <a:pt x="29723" y="9636"/>
                    <a:pt x="26779" y="12580"/>
                    <a:pt x="23875" y="15524"/>
                  </a:cubicBezTo>
                  <a:cubicBezTo>
                    <a:pt x="23593" y="15927"/>
                    <a:pt x="23150" y="16209"/>
                    <a:pt x="22706" y="16371"/>
                  </a:cubicBezTo>
                  <a:cubicBezTo>
                    <a:pt x="22504" y="16290"/>
                    <a:pt x="22303" y="16209"/>
                    <a:pt x="22101" y="16088"/>
                  </a:cubicBezTo>
                  <a:cubicBezTo>
                    <a:pt x="16415" y="11692"/>
                    <a:pt x="10648" y="7418"/>
                    <a:pt x="5163" y="2699"/>
                  </a:cubicBezTo>
                  <a:cubicBezTo>
                    <a:pt x="4639" y="2255"/>
                    <a:pt x="4074" y="1812"/>
                    <a:pt x="3509" y="1368"/>
                  </a:cubicBezTo>
                  <a:cubicBezTo>
                    <a:pt x="3297" y="1183"/>
                    <a:pt x="3033" y="1084"/>
                    <a:pt x="2774" y="1084"/>
                  </a:cubicBezTo>
                  <a:cubicBezTo>
                    <a:pt x="2639" y="1084"/>
                    <a:pt x="2505" y="1111"/>
                    <a:pt x="2380" y="1167"/>
                  </a:cubicBezTo>
                  <a:cubicBezTo>
                    <a:pt x="1614" y="1409"/>
                    <a:pt x="888" y="1812"/>
                    <a:pt x="283" y="2336"/>
                  </a:cubicBezTo>
                  <a:cubicBezTo>
                    <a:pt x="41" y="2538"/>
                    <a:pt x="1" y="2901"/>
                    <a:pt x="202" y="3183"/>
                  </a:cubicBezTo>
                  <a:cubicBezTo>
                    <a:pt x="364" y="3465"/>
                    <a:pt x="525" y="3707"/>
                    <a:pt x="727" y="3949"/>
                  </a:cubicBezTo>
                  <a:cubicBezTo>
                    <a:pt x="3469" y="7337"/>
                    <a:pt x="14318" y="15806"/>
                    <a:pt x="20004" y="20162"/>
                  </a:cubicBezTo>
                  <a:cubicBezTo>
                    <a:pt x="20884" y="20844"/>
                    <a:pt x="21924" y="21175"/>
                    <a:pt x="22960" y="21175"/>
                  </a:cubicBezTo>
                  <a:cubicBezTo>
                    <a:pt x="24251" y="21175"/>
                    <a:pt x="25535" y="20662"/>
                    <a:pt x="26497" y="19678"/>
                  </a:cubicBezTo>
                  <a:cubicBezTo>
                    <a:pt x="31901" y="13951"/>
                    <a:pt x="42749" y="2457"/>
                    <a:pt x="43112" y="1771"/>
                  </a:cubicBezTo>
                  <a:cubicBezTo>
                    <a:pt x="43556" y="1005"/>
                    <a:pt x="42386" y="1207"/>
                    <a:pt x="41701" y="844"/>
                  </a:cubicBezTo>
                  <a:cubicBezTo>
                    <a:pt x="41419" y="683"/>
                    <a:pt x="41096" y="562"/>
                    <a:pt x="40814" y="441"/>
                  </a:cubicBezTo>
                  <a:cubicBezTo>
                    <a:pt x="40279" y="149"/>
                    <a:pt x="39783" y="1"/>
                    <a:pt x="39316"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1"/>
            <p:cNvSpPr/>
            <p:nvPr/>
          </p:nvSpPr>
          <p:spPr>
            <a:xfrm>
              <a:off x="4522518" y="2081926"/>
              <a:ext cx="35575" cy="35052"/>
            </a:xfrm>
            <a:custGeom>
              <a:rect b="b" l="l" r="r" t="t"/>
              <a:pathLst>
                <a:path extrusionOk="0" h="2783" w="2824">
                  <a:moveTo>
                    <a:pt x="1372" y="0"/>
                  </a:moveTo>
                  <a:cubicBezTo>
                    <a:pt x="1009" y="40"/>
                    <a:pt x="686" y="161"/>
                    <a:pt x="404" y="444"/>
                  </a:cubicBezTo>
                  <a:cubicBezTo>
                    <a:pt x="283" y="565"/>
                    <a:pt x="162" y="726"/>
                    <a:pt x="122" y="887"/>
                  </a:cubicBezTo>
                  <a:cubicBezTo>
                    <a:pt x="41" y="1049"/>
                    <a:pt x="1" y="1250"/>
                    <a:pt x="41" y="1412"/>
                  </a:cubicBezTo>
                  <a:cubicBezTo>
                    <a:pt x="41" y="1533"/>
                    <a:pt x="41" y="1654"/>
                    <a:pt x="81" y="1775"/>
                  </a:cubicBezTo>
                  <a:cubicBezTo>
                    <a:pt x="162" y="2017"/>
                    <a:pt x="283" y="2218"/>
                    <a:pt x="444" y="2420"/>
                  </a:cubicBezTo>
                  <a:cubicBezTo>
                    <a:pt x="565" y="2500"/>
                    <a:pt x="646" y="2541"/>
                    <a:pt x="767" y="2621"/>
                  </a:cubicBezTo>
                  <a:cubicBezTo>
                    <a:pt x="969" y="2742"/>
                    <a:pt x="1210" y="2783"/>
                    <a:pt x="1452" y="2783"/>
                  </a:cubicBezTo>
                  <a:cubicBezTo>
                    <a:pt x="2219" y="2742"/>
                    <a:pt x="2824" y="2138"/>
                    <a:pt x="2824" y="1371"/>
                  </a:cubicBezTo>
                  <a:lnTo>
                    <a:pt x="2783" y="1008"/>
                  </a:lnTo>
                  <a:cubicBezTo>
                    <a:pt x="2703" y="766"/>
                    <a:pt x="2582" y="565"/>
                    <a:pt x="2380" y="403"/>
                  </a:cubicBezTo>
                  <a:lnTo>
                    <a:pt x="2098" y="161"/>
                  </a:lnTo>
                  <a:cubicBezTo>
                    <a:pt x="1856" y="40"/>
                    <a:pt x="1614" y="0"/>
                    <a:pt x="1372"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1"/>
            <p:cNvSpPr/>
            <p:nvPr/>
          </p:nvSpPr>
          <p:spPr>
            <a:xfrm>
              <a:off x="4670362" y="2082933"/>
              <a:ext cx="35575" cy="35568"/>
            </a:xfrm>
            <a:custGeom>
              <a:rect b="b" l="l" r="r" t="t"/>
              <a:pathLst>
                <a:path extrusionOk="0" h="2824" w="2824">
                  <a:moveTo>
                    <a:pt x="1372" y="1"/>
                  </a:moveTo>
                  <a:cubicBezTo>
                    <a:pt x="1170" y="1"/>
                    <a:pt x="1009" y="41"/>
                    <a:pt x="847" y="162"/>
                  </a:cubicBezTo>
                  <a:cubicBezTo>
                    <a:pt x="686" y="202"/>
                    <a:pt x="525" y="323"/>
                    <a:pt x="404" y="444"/>
                  </a:cubicBezTo>
                  <a:cubicBezTo>
                    <a:pt x="242" y="565"/>
                    <a:pt x="162" y="727"/>
                    <a:pt x="81" y="928"/>
                  </a:cubicBezTo>
                  <a:cubicBezTo>
                    <a:pt x="0" y="1090"/>
                    <a:pt x="0" y="1251"/>
                    <a:pt x="0" y="1453"/>
                  </a:cubicBezTo>
                  <a:cubicBezTo>
                    <a:pt x="0" y="1574"/>
                    <a:pt x="41" y="1695"/>
                    <a:pt x="41" y="1816"/>
                  </a:cubicBezTo>
                  <a:cubicBezTo>
                    <a:pt x="121" y="2058"/>
                    <a:pt x="242" y="2259"/>
                    <a:pt x="444" y="2420"/>
                  </a:cubicBezTo>
                  <a:lnTo>
                    <a:pt x="726" y="2662"/>
                  </a:lnTo>
                  <a:cubicBezTo>
                    <a:pt x="928" y="2743"/>
                    <a:pt x="1170" y="2824"/>
                    <a:pt x="1412" y="2824"/>
                  </a:cubicBezTo>
                  <a:cubicBezTo>
                    <a:pt x="1613" y="2824"/>
                    <a:pt x="1775" y="2783"/>
                    <a:pt x="1936" y="2703"/>
                  </a:cubicBezTo>
                  <a:cubicBezTo>
                    <a:pt x="2299" y="2541"/>
                    <a:pt x="2581" y="2259"/>
                    <a:pt x="2702" y="1896"/>
                  </a:cubicBezTo>
                  <a:cubicBezTo>
                    <a:pt x="2783" y="1735"/>
                    <a:pt x="2823" y="1574"/>
                    <a:pt x="2783" y="1372"/>
                  </a:cubicBezTo>
                  <a:cubicBezTo>
                    <a:pt x="2783" y="1251"/>
                    <a:pt x="2743" y="1130"/>
                    <a:pt x="2743" y="1049"/>
                  </a:cubicBezTo>
                  <a:cubicBezTo>
                    <a:pt x="2662" y="807"/>
                    <a:pt x="2541" y="565"/>
                    <a:pt x="2380" y="404"/>
                  </a:cubicBezTo>
                  <a:lnTo>
                    <a:pt x="2057" y="202"/>
                  </a:lnTo>
                  <a:cubicBezTo>
                    <a:pt x="1855" y="81"/>
                    <a:pt x="1613" y="1"/>
                    <a:pt x="1372"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1"/>
            <p:cNvSpPr/>
            <p:nvPr/>
          </p:nvSpPr>
          <p:spPr>
            <a:xfrm>
              <a:off x="4569255" y="2194689"/>
              <a:ext cx="102128" cy="49876"/>
            </a:xfrm>
            <a:custGeom>
              <a:rect b="b" l="l" r="r" t="t"/>
              <a:pathLst>
                <a:path extrusionOk="0" h="3960" w="8107">
                  <a:moveTo>
                    <a:pt x="8107" y="0"/>
                  </a:moveTo>
                  <a:cubicBezTo>
                    <a:pt x="8107" y="0"/>
                    <a:pt x="5768" y="1412"/>
                    <a:pt x="3429" y="1412"/>
                  </a:cubicBezTo>
                  <a:cubicBezTo>
                    <a:pt x="3298" y="1421"/>
                    <a:pt x="3167" y="1425"/>
                    <a:pt x="3035" y="1425"/>
                  </a:cubicBezTo>
                  <a:cubicBezTo>
                    <a:pt x="1991" y="1425"/>
                    <a:pt x="932" y="1142"/>
                    <a:pt x="1" y="605"/>
                  </a:cubicBezTo>
                  <a:lnTo>
                    <a:pt x="1" y="605"/>
                  </a:lnTo>
                  <a:cubicBezTo>
                    <a:pt x="195" y="2543"/>
                    <a:pt x="1804" y="3959"/>
                    <a:pt x="3719" y="3959"/>
                  </a:cubicBezTo>
                  <a:cubicBezTo>
                    <a:pt x="3796" y="3959"/>
                    <a:pt x="3875" y="3957"/>
                    <a:pt x="3953" y="3952"/>
                  </a:cubicBezTo>
                  <a:cubicBezTo>
                    <a:pt x="3971" y="3953"/>
                    <a:pt x="3990" y="3953"/>
                    <a:pt x="4008" y="3953"/>
                  </a:cubicBezTo>
                  <a:cubicBezTo>
                    <a:pt x="7588" y="3953"/>
                    <a:pt x="8107" y="0"/>
                    <a:pt x="81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1"/>
            <p:cNvSpPr/>
            <p:nvPr/>
          </p:nvSpPr>
          <p:spPr>
            <a:xfrm>
              <a:off x="4578917" y="2038801"/>
              <a:ext cx="39128" cy="131328"/>
            </a:xfrm>
            <a:custGeom>
              <a:rect b="b" l="l" r="r" t="t"/>
              <a:pathLst>
                <a:path extrusionOk="0" h="10427" w="3106">
                  <a:moveTo>
                    <a:pt x="1746" y="0"/>
                  </a:moveTo>
                  <a:cubicBezTo>
                    <a:pt x="1659" y="0"/>
                    <a:pt x="1573" y="78"/>
                    <a:pt x="1573" y="198"/>
                  </a:cubicBezTo>
                  <a:cubicBezTo>
                    <a:pt x="1573" y="1448"/>
                    <a:pt x="1896" y="2738"/>
                    <a:pt x="1855" y="4029"/>
                  </a:cubicBezTo>
                  <a:cubicBezTo>
                    <a:pt x="1855" y="5118"/>
                    <a:pt x="1613" y="6207"/>
                    <a:pt x="1129" y="7215"/>
                  </a:cubicBezTo>
                  <a:cubicBezTo>
                    <a:pt x="807" y="7941"/>
                    <a:pt x="0" y="8627"/>
                    <a:pt x="363" y="9473"/>
                  </a:cubicBezTo>
                  <a:cubicBezTo>
                    <a:pt x="666" y="10199"/>
                    <a:pt x="1399" y="10426"/>
                    <a:pt x="2121" y="10426"/>
                  </a:cubicBezTo>
                  <a:cubicBezTo>
                    <a:pt x="2362" y="10426"/>
                    <a:pt x="2601" y="10401"/>
                    <a:pt x="2823" y="10361"/>
                  </a:cubicBezTo>
                  <a:cubicBezTo>
                    <a:pt x="3105" y="10320"/>
                    <a:pt x="3065" y="9957"/>
                    <a:pt x="2823" y="9917"/>
                  </a:cubicBezTo>
                  <a:cubicBezTo>
                    <a:pt x="2218" y="9877"/>
                    <a:pt x="1533" y="9957"/>
                    <a:pt x="1089" y="9514"/>
                  </a:cubicBezTo>
                  <a:cubicBezTo>
                    <a:pt x="686" y="9070"/>
                    <a:pt x="928" y="8667"/>
                    <a:pt x="1210" y="8223"/>
                  </a:cubicBezTo>
                  <a:cubicBezTo>
                    <a:pt x="1694" y="7497"/>
                    <a:pt x="2017" y="6731"/>
                    <a:pt x="2218" y="5884"/>
                  </a:cubicBezTo>
                  <a:cubicBezTo>
                    <a:pt x="2380" y="4997"/>
                    <a:pt x="2460" y="4110"/>
                    <a:pt x="2380" y="3182"/>
                  </a:cubicBezTo>
                  <a:cubicBezTo>
                    <a:pt x="2339" y="2134"/>
                    <a:pt x="2178" y="1125"/>
                    <a:pt x="1896" y="117"/>
                  </a:cubicBezTo>
                  <a:cubicBezTo>
                    <a:pt x="1863" y="36"/>
                    <a:pt x="1804" y="0"/>
                    <a:pt x="1746"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1"/>
            <p:cNvSpPr/>
            <p:nvPr/>
          </p:nvSpPr>
          <p:spPr>
            <a:xfrm>
              <a:off x="4383819" y="2043826"/>
              <a:ext cx="448622" cy="103128"/>
            </a:xfrm>
            <a:custGeom>
              <a:rect b="b" l="l" r="r" t="t"/>
              <a:pathLst>
                <a:path extrusionOk="0" h="8188" w="35612">
                  <a:moveTo>
                    <a:pt x="23874" y="1510"/>
                  </a:moveTo>
                  <a:cubicBezTo>
                    <a:pt x="24223" y="1510"/>
                    <a:pt x="24637" y="1521"/>
                    <a:pt x="25126" y="1533"/>
                  </a:cubicBezTo>
                  <a:cubicBezTo>
                    <a:pt x="25771" y="1533"/>
                    <a:pt x="26416" y="1573"/>
                    <a:pt x="27062" y="1614"/>
                  </a:cubicBezTo>
                  <a:cubicBezTo>
                    <a:pt x="28271" y="1654"/>
                    <a:pt x="29481" y="1694"/>
                    <a:pt x="30691" y="1735"/>
                  </a:cubicBezTo>
                  <a:cubicBezTo>
                    <a:pt x="31094" y="1735"/>
                    <a:pt x="31457" y="2098"/>
                    <a:pt x="31457" y="2501"/>
                  </a:cubicBezTo>
                  <a:cubicBezTo>
                    <a:pt x="31457" y="2743"/>
                    <a:pt x="31498" y="2985"/>
                    <a:pt x="31457" y="3227"/>
                  </a:cubicBezTo>
                  <a:cubicBezTo>
                    <a:pt x="31494" y="6091"/>
                    <a:pt x="31497" y="6380"/>
                    <a:pt x="29155" y="6380"/>
                  </a:cubicBezTo>
                  <a:cubicBezTo>
                    <a:pt x="28891" y="6380"/>
                    <a:pt x="28598" y="6376"/>
                    <a:pt x="28271" y="6372"/>
                  </a:cubicBezTo>
                  <a:cubicBezTo>
                    <a:pt x="27465" y="6372"/>
                    <a:pt x="26658" y="6382"/>
                    <a:pt x="25852" y="6382"/>
                  </a:cubicBezTo>
                  <a:cubicBezTo>
                    <a:pt x="25045" y="6382"/>
                    <a:pt x="24239" y="6372"/>
                    <a:pt x="23432" y="6332"/>
                  </a:cubicBezTo>
                  <a:cubicBezTo>
                    <a:pt x="22101" y="6251"/>
                    <a:pt x="21899" y="6009"/>
                    <a:pt x="21940" y="4638"/>
                  </a:cubicBezTo>
                  <a:cubicBezTo>
                    <a:pt x="21974" y="1883"/>
                    <a:pt x="21832" y="1510"/>
                    <a:pt x="23874" y="1510"/>
                  </a:cubicBezTo>
                  <a:close/>
                  <a:moveTo>
                    <a:pt x="7825" y="1896"/>
                  </a:moveTo>
                  <a:cubicBezTo>
                    <a:pt x="9680" y="1896"/>
                    <a:pt x="11535" y="1936"/>
                    <a:pt x="13390" y="2017"/>
                  </a:cubicBezTo>
                  <a:cubicBezTo>
                    <a:pt x="14156" y="2057"/>
                    <a:pt x="14398" y="2259"/>
                    <a:pt x="14519" y="2985"/>
                  </a:cubicBezTo>
                  <a:cubicBezTo>
                    <a:pt x="14560" y="3307"/>
                    <a:pt x="14600" y="3630"/>
                    <a:pt x="14640" y="3953"/>
                  </a:cubicBezTo>
                  <a:cubicBezTo>
                    <a:pt x="14802" y="6372"/>
                    <a:pt x="14519" y="6655"/>
                    <a:pt x="11979" y="6695"/>
                  </a:cubicBezTo>
                  <a:cubicBezTo>
                    <a:pt x="11011" y="6695"/>
                    <a:pt x="10043" y="6614"/>
                    <a:pt x="9075" y="6614"/>
                  </a:cubicBezTo>
                  <a:cubicBezTo>
                    <a:pt x="8026" y="6614"/>
                    <a:pt x="6978" y="6574"/>
                    <a:pt x="5929" y="6534"/>
                  </a:cubicBezTo>
                  <a:cubicBezTo>
                    <a:pt x="5042" y="6453"/>
                    <a:pt x="4719" y="6171"/>
                    <a:pt x="4679" y="5364"/>
                  </a:cubicBezTo>
                  <a:cubicBezTo>
                    <a:pt x="4639" y="2138"/>
                    <a:pt x="4316" y="1896"/>
                    <a:pt x="7825" y="1896"/>
                  </a:cubicBezTo>
                  <a:close/>
                  <a:moveTo>
                    <a:pt x="23916" y="0"/>
                  </a:moveTo>
                  <a:cubicBezTo>
                    <a:pt x="23271" y="0"/>
                    <a:pt x="22625" y="41"/>
                    <a:pt x="21980" y="121"/>
                  </a:cubicBezTo>
                  <a:cubicBezTo>
                    <a:pt x="21294" y="162"/>
                    <a:pt x="20690" y="444"/>
                    <a:pt x="20528" y="1170"/>
                  </a:cubicBezTo>
                  <a:cubicBezTo>
                    <a:pt x="20459" y="1760"/>
                    <a:pt x="19971" y="2171"/>
                    <a:pt x="19425" y="2171"/>
                  </a:cubicBezTo>
                  <a:cubicBezTo>
                    <a:pt x="19337" y="2171"/>
                    <a:pt x="19247" y="2160"/>
                    <a:pt x="19157" y="2138"/>
                  </a:cubicBezTo>
                  <a:lnTo>
                    <a:pt x="17423" y="2138"/>
                  </a:lnTo>
                  <a:cubicBezTo>
                    <a:pt x="16697" y="2138"/>
                    <a:pt x="16011" y="2098"/>
                    <a:pt x="15608" y="1291"/>
                  </a:cubicBezTo>
                  <a:cubicBezTo>
                    <a:pt x="15306" y="838"/>
                    <a:pt x="14827" y="561"/>
                    <a:pt x="14270" y="561"/>
                  </a:cubicBezTo>
                  <a:cubicBezTo>
                    <a:pt x="14232" y="561"/>
                    <a:pt x="14195" y="562"/>
                    <a:pt x="14156" y="565"/>
                  </a:cubicBezTo>
                  <a:cubicBezTo>
                    <a:pt x="12512" y="448"/>
                    <a:pt x="10867" y="385"/>
                    <a:pt x="9222" y="385"/>
                  </a:cubicBezTo>
                  <a:cubicBezTo>
                    <a:pt x="8044" y="385"/>
                    <a:pt x="6866" y="417"/>
                    <a:pt x="5687" y="484"/>
                  </a:cubicBezTo>
                  <a:cubicBezTo>
                    <a:pt x="4881" y="525"/>
                    <a:pt x="4034" y="646"/>
                    <a:pt x="3509" y="1331"/>
                  </a:cubicBezTo>
                  <a:cubicBezTo>
                    <a:pt x="3214" y="1761"/>
                    <a:pt x="2846" y="1905"/>
                    <a:pt x="2443" y="1905"/>
                  </a:cubicBezTo>
                  <a:cubicBezTo>
                    <a:pt x="2241" y="1905"/>
                    <a:pt x="2031" y="1869"/>
                    <a:pt x="1816" y="1815"/>
                  </a:cubicBezTo>
                  <a:cubicBezTo>
                    <a:pt x="1587" y="1739"/>
                    <a:pt x="1359" y="1699"/>
                    <a:pt x="1134" y="1699"/>
                  </a:cubicBezTo>
                  <a:cubicBezTo>
                    <a:pt x="884" y="1699"/>
                    <a:pt x="638" y="1749"/>
                    <a:pt x="404" y="1856"/>
                  </a:cubicBezTo>
                  <a:cubicBezTo>
                    <a:pt x="202" y="2017"/>
                    <a:pt x="81" y="2218"/>
                    <a:pt x="1" y="2420"/>
                  </a:cubicBezTo>
                  <a:cubicBezTo>
                    <a:pt x="1" y="2581"/>
                    <a:pt x="81" y="2743"/>
                    <a:pt x="202" y="2823"/>
                  </a:cubicBezTo>
                  <a:cubicBezTo>
                    <a:pt x="404" y="2985"/>
                    <a:pt x="606" y="3106"/>
                    <a:pt x="848" y="3146"/>
                  </a:cubicBezTo>
                  <a:cubicBezTo>
                    <a:pt x="2461" y="3267"/>
                    <a:pt x="3227" y="3912"/>
                    <a:pt x="3146" y="5727"/>
                  </a:cubicBezTo>
                  <a:cubicBezTo>
                    <a:pt x="3066" y="7219"/>
                    <a:pt x="3872" y="7865"/>
                    <a:pt x="5405" y="7986"/>
                  </a:cubicBezTo>
                  <a:cubicBezTo>
                    <a:pt x="6695" y="8107"/>
                    <a:pt x="7986" y="8107"/>
                    <a:pt x="9276" y="8147"/>
                  </a:cubicBezTo>
                  <a:cubicBezTo>
                    <a:pt x="9760" y="8147"/>
                    <a:pt x="10244" y="8187"/>
                    <a:pt x="10728" y="8187"/>
                  </a:cubicBezTo>
                  <a:cubicBezTo>
                    <a:pt x="11858" y="8147"/>
                    <a:pt x="12987" y="8147"/>
                    <a:pt x="14116" y="8066"/>
                  </a:cubicBezTo>
                  <a:cubicBezTo>
                    <a:pt x="15124" y="8026"/>
                    <a:pt x="15971" y="7260"/>
                    <a:pt x="16092" y="6251"/>
                  </a:cubicBezTo>
                  <a:cubicBezTo>
                    <a:pt x="16132" y="6009"/>
                    <a:pt x="16173" y="5808"/>
                    <a:pt x="16173" y="5566"/>
                  </a:cubicBezTo>
                  <a:cubicBezTo>
                    <a:pt x="16213" y="4195"/>
                    <a:pt x="16173" y="4033"/>
                    <a:pt x="17947" y="4033"/>
                  </a:cubicBezTo>
                  <a:cubicBezTo>
                    <a:pt x="18512" y="4074"/>
                    <a:pt x="19076" y="4074"/>
                    <a:pt x="19641" y="4114"/>
                  </a:cubicBezTo>
                  <a:cubicBezTo>
                    <a:pt x="19964" y="4154"/>
                    <a:pt x="20246" y="4396"/>
                    <a:pt x="20286" y="4719"/>
                  </a:cubicBezTo>
                  <a:cubicBezTo>
                    <a:pt x="20367" y="5122"/>
                    <a:pt x="20407" y="5525"/>
                    <a:pt x="20448" y="5888"/>
                  </a:cubicBezTo>
                  <a:cubicBezTo>
                    <a:pt x="20569" y="7018"/>
                    <a:pt x="21214" y="7542"/>
                    <a:pt x="22303" y="7744"/>
                  </a:cubicBezTo>
                  <a:cubicBezTo>
                    <a:pt x="23418" y="7929"/>
                    <a:pt x="24533" y="7990"/>
                    <a:pt x="25648" y="7990"/>
                  </a:cubicBezTo>
                  <a:cubicBezTo>
                    <a:pt x="27437" y="7990"/>
                    <a:pt x="29225" y="7834"/>
                    <a:pt x="31014" y="7784"/>
                  </a:cubicBezTo>
                  <a:cubicBezTo>
                    <a:pt x="31941" y="7784"/>
                    <a:pt x="32748" y="7058"/>
                    <a:pt x="32829" y="6130"/>
                  </a:cubicBezTo>
                  <a:cubicBezTo>
                    <a:pt x="32909" y="5525"/>
                    <a:pt x="32990" y="4880"/>
                    <a:pt x="32990" y="4235"/>
                  </a:cubicBezTo>
                  <a:cubicBezTo>
                    <a:pt x="32950" y="3590"/>
                    <a:pt x="33353" y="2985"/>
                    <a:pt x="33958" y="2743"/>
                  </a:cubicBezTo>
                  <a:cubicBezTo>
                    <a:pt x="34522" y="2460"/>
                    <a:pt x="35168" y="2259"/>
                    <a:pt x="35531" y="1694"/>
                  </a:cubicBezTo>
                  <a:cubicBezTo>
                    <a:pt x="35611" y="1493"/>
                    <a:pt x="35611" y="1251"/>
                    <a:pt x="35571" y="1049"/>
                  </a:cubicBezTo>
                  <a:cubicBezTo>
                    <a:pt x="35531" y="928"/>
                    <a:pt x="35329" y="847"/>
                    <a:pt x="35168" y="767"/>
                  </a:cubicBezTo>
                  <a:cubicBezTo>
                    <a:pt x="35083" y="742"/>
                    <a:pt x="35001" y="731"/>
                    <a:pt x="34920" y="731"/>
                  </a:cubicBezTo>
                  <a:cubicBezTo>
                    <a:pt x="34416" y="731"/>
                    <a:pt x="33989" y="1153"/>
                    <a:pt x="33505" y="1153"/>
                  </a:cubicBezTo>
                  <a:cubicBezTo>
                    <a:pt x="33442" y="1153"/>
                    <a:pt x="33378" y="1146"/>
                    <a:pt x="33313" y="1130"/>
                  </a:cubicBezTo>
                  <a:cubicBezTo>
                    <a:pt x="32723" y="1012"/>
                    <a:pt x="32402" y="281"/>
                    <a:pt x="31714" y="281"/>
                  </a:cubicBezTo>
                  <a:cubicBezTo>
                    <a:pt x="31696" y="281"/>
                    <a:pt x="31678" y="282"/>
                    <a:pt x="31659" y="283"/>
                  </a:cubicBezTo>
                  <a:cubicBezTo>
                    <a:pt x="31336" y="283"/>
                    <a:pt x="31014" y="242"/>
                    <a:pt x="30691" y="202"/>
                  </a:cubicBezTo>
                  <a:cubicBezTo>
                    <a:pt x="28433" y="162"/>
                    <a:pt x="26174" y="81"/>
                    <a:pt x="23916"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1"/>
            <p:cNvSpPr/>
            <p:nvPr/>
          </p:nvSpPr>
          <p:spPr>
            <a:xfrm>
              <a:off x="4718623" y="2808280"/>
              <a:ext cx="179867" cy="206419"/>
            </a:xfrm>
            <a:custGeom>
              <a:rect b="b" l="l" r="r" t="t"/>
              <a:pathLst>
                <a:path extrusionOk="0" h="16389" w="14278">
                  <a:moveTo>
                    <a:pt x="1" y="1"/>
                  </a:moveTo>
                  <a:lnTo>
                    <a:pt x="1" y="11414"/>
                  </a:lnTo>
                  <a:cubicBezTo>
                    <a:pt x="1" y="11414"/>
                    <a:pt x="323" y="14761"/>
                    <a:pt x="4759" y="16011"/>
                  </a:cubicBezTo>
                  <a:cubicBezTo>
                    <a:pt x="5659" y="16273"/>
                    <a:pt x="6548" y="16389"/>
                    <a:pt x="7396" y="16389"/>
                  </a:cubicBezTo>
                  <a:cubicBezTo>
                    <a:pt x="10728" y="16389"/>
                    <a:pt x="13439" y="14602"/>
                    <a:pt x="13793" y="12866"/>
                  </a:cubicBezTo>
                  <a:cubicBezTo>
                    <a:pt x="14277" y="10486"/>
                    <a:pt x="13995" y="525"/>
                    <a:pt x="13954" y="323"/>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4" name="Google Shape;774;p11"/>
          <p:cNvGrpSpPr/>
          <p:nvPr/>
        </p:nvGrpSpPr>
        <p:grpSpPr>
          <a:xfrm>
            <a:off x="3862499" y="1760329"/>
            <a:ext cx="1601025" cy="2118549"/>
            <a:chOff x="1264824" y="1905004"/>
            <a:chExt cx="1601025" cy="2118549"/>
          </a:xfrm>
        </p:grpSpPr>
        <p:sp>
          <p:nvSpPr>
            <p:cNvPr id="775" name="Google Shape;775;p11"/>
            <p:cNvSpPr/>
            <p:nvPr/>
          </p:nvSpPr>
          <p:spPr>
            <a:xfrm>
              <a:off x="1862378" y="2346660"/>
              <a:ext cx="420072" cy="375269"/>
            </a:xfrm>
            <a:custGeom>
              <a:rect b="b" l="l" r="r" t="t"/>
              <a:pathLst>
                <a:path extrusionOk="0" h="11718" w="13117">
                  <a:moveTo>
                    <a:pt x="7147" y="0"/>
                  </a:moveTo>
                  <a:cubicBezTo>
                    <a:pt x="7012" y="0"/>
                    <a:pt x="6881" y="10"/>
                    <a:pt x="6755" y="30"/>
                  </a:cubicBezTo>
                  <a:cubicBezTo>
                    <a:pt x="4817" y="331"/>
                    <a:pt x="1358" y="1701"/>
                    <a:pt x="656" y="5477"/>
                  </a:cubicBezTo>
                  <a:cubicBezTo>
                    <a:pt x="1" y="9020"/>
                    <a:pt x="3937" y="11717"/>
                    <a:pt x="6515" y="11717"/>
                  </a:cubicBezTo>
                  <a:cubicBezTo>
                    <a:pt x="6697" y="11717"/>
                    <a:pt x="6873" y="11704"/>
                    <a:pt x="7039" y="11676"/>
                  </a:cubicBezTo>
                  <a:cubicBezTo>
                    <a:pt x="9545" y="11275"/>
                    <a:pt x="12352" y="10039"/>
                    <a:pt x="12753" y="6380"/>
                  </a:cubicBezTo>
                  <a:cubicBezTo>
                    <a:pt x="13117" y="2921"/>
                    <a:pt x="9480" y="0"/>
                    <a:pt x="7147"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1"/>
            <p:cNvSpPr/>
            <p:nvPr/>
          </p:nvSpPr>
          <p:spPr>
            <a:xfrm>
              <a:off x="1791891" y="1905004"/>
              <a:ext cx="595569" cy="599956"/>
            </a:xfrm>
            <a:custGeom>
              <a:rect b="b" l="l" r="r" t="t"/>
              <a:pathLst>
                <a:path extrusionOk="0" h="18734" w="18597">
                  <a:moveTo>
                    <a:pt x="7805" y="0"/>
                  </a:moveTo>
                  <a:cubicBezTo>
                    <a:pt x="7060" y="0"/>
                    <a:pt x="6259" y="236"/>
                    <a:pt x="5380" y="822"/>
                  </a:cubicBezTo>
                  <a:cubicBezTo>
                    <a:pt x="2741" y="2543"/>
                    <a:pt x="134" y="5868"/>
                    <a:pt x="0" y="9327"/>
                  </a:cubicBezTo>
                  <a:cubicBezTo>
                    <a:pt x="67" y="14005"/>
                    <a:pt x="9157" y="18734"/>
                    <a:pt x="9157" y="18734"/>
                  </a:cubicBezTo>
                  <a:cubicBezTo>
                    <a:pt x="13484" y="17597"/>
                    <a:pt x="18547" y="12134"/>
                    <a:pt x="18580" y="9711"/>
                  </a:cubicBezTo>
                  <a:cubicBezTo>
                    <a:pt x="18597" y="7288"/>
                    <a:pt x="16358" y="2978"/>
                    <a:pt x="15439" y="2075"/>
                  </a:cubicBezTo>
                  <a:cubicBezTo>
                    <a:pt x="14881" y="1538"/>
                    <a:pt x="14261" y="1351"/>
                    <a:pt x="13386" y="1351"/>
                  </a:cubicBezTo>
                  <a:cubicBezTo>
                    <a:pt x="12819" y="1351"/>
                    <a:pt x="12145" y="1429"/>
                    <a:pt x="11312" y="1541"/>
                  </a:cubicBezTo>
                  <a:cubicBezTo>
                    <a:pt x="10230" y="713"/>
                    <a:pt x="9101" y="0"/>
                    <a:pt x="7805"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1"/>
            <p:cNvSpPr/>
            <p:nvPr/>
          </p:nvSpPr>
          <p:spPr>
            <a:xfrm>
              <a:off x="1264824" y="2653012"/>
              <a:ext cx="605753" cy="950566"/>
            </a:xfrm>
            <a:custGeom>
              <a:rect b="b" l="l" r="r" t="t"/>
              <a:pathLst>
                <a:path extrusionOk="0" h="29682" w="18915">
                  <a:moveTo>
                    <a:pt x="14041" y="0"/>
                  </a:moveTo>
                  <a:cubicBezTo>
                    <a:pt x="13236" y="0"/>
                    <a:pt x="12632" y="189"/>
                    <a:pt x="12632" y="189"/>
                  </a:cubicBezTo>
                  <a:cubicBezTo>
                    <a:pt x="12632" y="189"/>
                    <a:pt x="0" y="23163"/>
                    <a:pt x="485" y="25335"/>
                  </a:cubicBezTo>
                  <a:cubicBezTo>
                    <a:pt x="904" y="27280"/>
                    <a:pt x="2234" y="29681"/>
                    <a:pt x="5436" y="29681"/>
                  </a:cubicBezTo>
                  <a:cubicBezTo>
                    <a:pt x="5809" y="29681"/>
                    <a:pt x="6208" y="29649"/>
                    <a:pt x="6634" y="29579"/>
                  </a:cubicBezTo>
                  <a:cubicBezTo>
                    <a:pt x="10694" y="28927"/>
                    <a:pt x="15422" y="14926"/>
                    <a:pt x="16358" y="12854"/>
                  </a:cubicBezTo>
                  <a:cubicBezTo>
                    <a:pt x="17310" y="10765"/>
                    <a:pt x="18914" y="5669"/>
                    <a:pt x="17594" y="2361"/>
                  </a:cubicBezTo>
                  <a:cubicBezTo>
                    <a:pt x="16812" y="400"/>
                    <a:pt x="15213" y="0"/>
                    <a:pt x="14041"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1"/>
            <p:cNvSpPr/>
            <p:nvPr/>
          </p:nvSpPr>
          <p:spPr>
            <a:xfrm>
              <a:off x="2260641" y="2653012"/>
              <a:ext cx="605208" cy="950566"/>
            </a:xfrm>
            <a:custGeom>
              <a:rect b="b" l="l" r="r" t="t"/>
              <a:pathLst>
                <a:path extrusionOk="0" h="29682" w="18898">
                  <a:moveTo>
                    <a:pt x="4873" y="0"/>
                  </a:moveTo>
                  <a:cubicBezTo>
                    <a:pt x="3701" y="0"/>
                    <a:pt x="2102" y="400"/>
                    <a:pt x="1320" y="2361"/>
                  </a:cubicBezTo>
                  <a:cubicBezTo>
                    <a:pt x="0" y="5669"/>
                    <a:pt x="1604" y="10765"/>
                    <a:pt x="2540" y="12854"/>
                  </a:cubicBezTo>
                  <a:cubicBezTo>
                    <a:pt x="3492" y="14926"/>
                    <a:pt x="8221" y="28927"/>
                    <a:pt x="12281" y="29579"/>
                  </a:cubicBezTo>
                  <a:cubicBezTo>
                    <a:pt x="12705" y="29649"/>
                    <a:pt x="13102" y="29681"/>
                    <a:pt x="13474" y="29681"/>
                  </a:cubicBezTo>
                  <a:cubicBezTo>
                    <a:pt x="16667" y="29681"/>
                    <a:pt x="18011" y="27280"/>
                    <a:pt x="18430" y="25335"/>
                  </a:cubicBezTo>
                  <a:cubicBezTo>
                    <a:pt x="18897" y="23163"/>
                    <a:pt x="6282" y="189"/>
                    <a:pt x="6282" y="189"/>
                  </a:cubicBezTo>
                  <a:cubicBezTo>
                    <a:pt x="6282" y="189"/>
                    <a:pt x="5679" y="0"/>
                    <a:pt x="4873"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1"/>
            <p:cNvSpPr/>
            <p:nvPr/>
          </p:nvSpPr>
          <p:spPr>
            <a:xfrm>
              <a:off x="1578380" y="2585727"/>
              <a:ext cx="1045072" cy="1437826"/>
            </a:xfrm>
            <a:custGeom>
              <a:rect b="b" l="l" r="r" t="t"/>
              <a:pathLst>
                <a:path extrusionOk="0" h="44897" w="32633">
                  <a:moveTo>
                    <a:pt x="9675" y="1"/>
                  </a:moveTo>
                  <a:cubicBezTo>
                    <a:pt x="9675" y="1"/>
                    <a:pt x="9174" y="67"/>
                    <a:pt x="8438" y="201"/>
                  </a:cubicBezTo>
                  <a:cubicBezTo>
                    <a:pt x="6684" y="535"/>
                    <a:pt x="3610" y="1237"/>
                    <a:pt x="2841" y="2290"/>
                  </a:cubicBezTo>
                  <a:cubicBezTo>
                    <a:pt x="2156" y="3225"/>
                    <a:pt x="3259" y="10276"/>
                    <a:pt x="4161" y="15406"/>
                  </a:cubicBezTo>
                  <a:cubicBezTo>
                    <a:pt x="4696" y="18447"/>
                    <a:pt x="5180" y="20819"/>
                    <a:pt x="5180" y="20819"/>
                  </a:cubicBezTo>
                  <a:cubicBezTo>
                    <a:pt x="5180" y="20819"/>
                    <a:pt x="3509" y="26333"/>
                    <a:pt x="2106" y="32248"/>
                  </a:cubicBezTo>
                  <a:cubicBezTo>
                    <a:pt x="953" y="37160"/>
                    <a:pt x="1" y="42357"/>
                    <a:pt x="335" y="44896"/>
                  </a:cubicBezTo>
                  <a:lnTo>
                    <a:pt x="32599" y="44896"/>
                  </a:lnTo>
                  <a:cubicBezTo>
                    <a:pt x="32632" y="43827"/>
                    <a:pt x="32566" y="42758"/>
                    <a:pt x="32399" y="41705"/>
                  </a:cubicBezTo>
                  <a:cubicBezTo>
                    <a:pt x="32248" y="40886"/>
                    <a:pt x="30995" y="36609"/>
                    <a:pt x="29658" y="32248"/>
                  </a:cubicBezTo>
                  <a:cubicBezTo>
                    <a:pt x="28322" y="27937"/>
                    <a:pt x="26918" y="23526"/>
                    <a:pt x="26434" y="22256"/>
                  </a:cubicBezTo>
                  <a:cubicBezTo>
                    <a:pt x="26835" y="20201"/>
                    <a:pt x="27152" y="17812"/>
                    <a:pt x="27403" y="15406"/>
                  </a:cubicBezTo>
                  <a:cubicBezTo>
                    <a:pt x="27987" y="9625"/>
                    <a:pt x="28138" y="3844"/>
                    <a:pt x="27971" y="2925"/>
                  </a:cubicBezTo>
                  <a:cubicBezTo>
                    <a:pt x="27720" y="1638"/>
                    <a:pt x="25231" y="1003"/>
                    <a:pt x="24061" y="753"/>
                  </a:cubicBezTo>
                  <a:cubicBezTo>
                    <a:pt x="23493" y="636"/>
                    <a:pt x="22657" y="519"/>
                    <a:pt x="21956" y="418"/>
                  </a:cubicBezTo>
                  <a:cubicBezTo>
                    <a:pt x="21187" y="318"/>
                    <a:pt x="20552" y="235"/>
                    <a:pt x="20552" y="235"/>
                  </a:cubicBezTo>
                  <a:lnTo>
                    <a:pt x="9675"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1"/>
            <p:cNvSpPr/>
            <p:nvPr/>
          </p:nvSpPr>
          <p:spPr>
            <a:xfrm>
              <a:off x="1848607" y="2585727"/>
              <a:ext cx="432914" cy="294342"/>
            </a:xfrm>
            <a:custGeom>
              <a:rect b="b" l="l" r="r" t="t"/>
              <a:pathLst>
                <a:path extrusionOk="0" h="9191" w="13518">
                  <a:moveTo>
                    <a:pt x="1237" y="1"/>
                  </a:moveTo>
                  <a:cubicBezTo>
                    <a:pt x="1237" y="1"/>
                    <a:pt x="736" y="67"/>
                    <a:pt x="0" y="201"/>
                  </a:cubicBezTo>
                  <a:cubicBezTo>
                    <a:pt x="268" y="2089"/>
                    <a:pt x="3325" y="8338"/>
                    <a:pt x="7018" y="9190"/>
                  </a:cubicBezTo>
                  <a:cubicBezTo>
                    <a:pt x="11128" y="7553"/>
                    <a:pt x="13200" y="3192"/>
                    <a:pt x="13518" y="418"/>
                  </a:cubicBezTo>
                  <a:cubicBezTo>
                    <a:pt x="12749" y="301"/>
                    <a:pt x="12114" y="235"/>
                    <a:pt x="12114" y="235"/>
                  </a:cubicBezTo>
                  <a:lnTo>
                    <a:pt x="1237"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1"/>
            <p:cNvSpPr/>
            <p:nvPr/>
          </p:nvSpPr>
          <p:spPr>
            <a:xfrm>
              <a:off x="2209241" y="2167449"/>
              <a:ext cx="127940" cy="150614"/>
            </a:xfrm>
            <a:custGeom>
              <a:rect b="b" l="l" r="r" t="t"/>
              <a:pathLst>
                <a:path extrusionOk="0" h="4703" w="3995">
                  <a:moveTo>
                    <a:pt x="2322" y="1"/>
                  </a:moveTo>
                  <a:cubicBezTo>
                    <a:pt x="1310" y="1"/>
                    <a:pt x="970" y="1633"/>
                    <a:pt x="970" y="1633"/>
                  </a:cubicBezTo>
                  <a:cubicBezTo>
                    <a:pt x="970" y="1633"/>
                    <a:pt x="1" y="3972"/>
                    <a:pt x="1004" y="4574"/>
                  </a:cubicBezTo>
                  <a:cubicBezTo>
                    <a:pt x="1149" y="4663"/>
                    <a:pt x="1276" y="4702"/>
                    <a:pt x="1388" y="4702"/>
                  </a:cubicBezTo>
                  <a:cubicBezTo>
                    <a:pt x="2035" y="4702"/>
                    <a:pt x="2211" y="3390"/>
                    <a:pt x="2908" y="2636"/>
                  </a:cubicBezTo>
                  <a:cubicBezTo>
                    <a:pt x="3443" y="2051"/>
                    <a:pt x="3994" y="497"/>
                    <a:pt x="2674" y="62"/>
                  </a:cubicBezTo>
                  <a:cubicBezTo>
                    <a:pt x="2549" y="20"/>
                    <a:pt x="2431" y="1"/>
                    <a:pt x="2322"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1"/>
            <p:cNvSpPr/>
            <p:nvPr/>
          </p:nvSpPr>
          <p:spPr>
            <a:xfrm>
              <a:off x="1827215" y="2167449"/>
              <a:ext cx="127908" cy="150614"/>
            </a:xfrm>
            <a:custGeom>
              <a:rect b="b" l="l" r="r" t="t"/>
              <a:pathLst>
                <a:path extrusionOk="0" h="4703" w="3994">
                  <a:moveTo>
                    <a:pt x="1673" y="1"/>
                  </a:moveTo>
                  <a:cubicBezTo>
                    <a:pt x="1563" y="1"/>
                    <a:pt x="1446" y="20"/>
                    <a:pt x="1320" y="62"/>
                  </a:cubicBezTo>
                  <a:cubicBezTo>
                    <a:pt x="0" y="497"/>
                    <a:pt x="551" y="2051"/>
                    <a:pt x="1103" y="2636"/>
                  </a:cubicBezTo>
                  <a:cubicBezTo>
                    <a:pt x="1786" y="3390"/>
                    <a:pt x="1960" y="4702"/>
                    <a:pt x="2617" y="4702"/>
                  </a:cubicBezTo>
                  <a:cubicBezTo>
                    <a:pt x="2731" y="4702"/>
                    <a:pt x="2859" y="4663"/>
                    <a:pt x="3008" y="4574"/>
                  </a:cubicBezTo>
                  <a:cubicBezTo>
                    <a:pt x="3993" y="3972"/>
                    <a:pt x="3024" y="1633"/>
                    <a:pt x="3024" y="1633"/>
                  </a:cubicBezTo>
                  <a:cubicBezTo>
                    <a:pt x="3024" y="1633"/>
                    <a:pt x="2684" y="1"/>
                    <a:pt x="167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1"/>
            <p:cNvSpPr/>
            <p:nvPr/>
          </p:nvSpPr>
          <p:spPr>
            <a:xfrm>
              <a:off x="1888190" y="2349767"/>
              <a:ext cx="357495" cy="460199"/>
            </a:xfrm>
            <a:custGeom>
              <a:rect b="b" l="l" r="r" t="t"/>
              <a:pathLst>
                <a:path extrusionOk="0" h="14370" w="11163">
                  <a:moveTo>
                    <a:pt x="2875" y="0"/>
                  </a:moveTo>
                  <a:cubicBezTo>
                    <a:pt x="2908" y="84"/>
                    <a:pt x="3710" y="4077"/>
                    <a:pt x="2875" y="5648"/>
                  </a:cubicBezTo>
                  <a:cubicBezTo>
                    <a:pt x="2156" y="6984"/>
                    <a:pt x="1" y="7369"/>
                    <a:pt x="1" y="7369"/>
                  </a:cubicBezTo>
                  <a:cubicBezTo>
                    <a:pt x="1" y="7369"/>
                    <a:pt x="2340" y="13735"/>
                    <a:pt x="5749" y="14369"/>
                  </a:cubicBezTo>
                  <a:cubicBezTo>
                    <a:pt x="8539" y="13233"/>
                    <a:pt x="10360" y="9908"/>
                    <a:pt x="11162" y="7636"/>
                  </a:cubicBezTo>
                  <a:cubicBezTo>
                    <a:pt x="9040" y="7335"/>
                    <a:pt x="8489" y="6316"/>
                    <a:pt x="8372" y="5347"/>
                  </a:cubicBezTo>
                  <a:cubicBezTo>
                    <a:pt x="8288" y="4545"/>
                    <a:pt x="8873" y="217"/>
                    <a:pt x="8873" y="217"/>
                  </a:cubicBezTo>
                  <a:lnTo>
                    <a:pt x="2875"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1"/>
            <p:cNvSpPr/>
            <p:nvPr/>
          </p:nvSpPr>
          <p:spPr>
            <a:xfrm>
              <a:off x="1889791" y="2023880"/>
              <a:ext cx="368736" cy="419560"/>
            </a:xfrm>
            <a:custGeom>
              <a:rect b="b" l="l" r="r" t="t"/>
              <a:pathLst>
                <a:path extrusionOk="0" h="13101" w="11514">
                  <a:moveTo>
                    <a:pt x="8472" y="1"/>
                  </a:moveTo>
                  <a:cubicBezTo>
                    <a:pt x="7754" y="1154"/>
                    <a:pt x="7069" y="2240"/>
                    <a:pt x="5364" y="2524"/>
                  </a:cubicBezTo>
                  <a:cubicBezTo>
                    <a:pt x="3643" y="2791"/>
                    <a:pt x="3209" y="2574"/>
                    <a:pt x="1672" y="2891"/>
                  </a:cubicBezTo>
                  <a:lnTo>
                    <a:pt x="1605" y="2908"/>
                  </a:lnTo>
                  <a:cubicBezTo>
                    <a:pt x="619" y="3159"/>
                    <a:pt x="1" y="4111"/>
                    <a:pt x="168" y="5097"/>
                  </a:cubicBezTo>
                  <a:cubicBezTo>
                    <a:pt x="452" y="7185"/>
                    <a:pt x="1003" y="9291"/>
                    <a:pt x="1739" y="10444"/>
                  </a:cubicBezTo>
                  <a:cubicBezTo>
                    <a:pt x="3075" y="12582"/>
                    <a:pt x="4947" y="13100"/>
                    <a:pt x="5999" y="13100"/>
                  </a:cubicBezTo>
                  <a:cubicBezTo>
                    <a:pt x="7252" y="13100"/>
                    <a:pt x="10043" y="11713"/>
                    <a:pt x="10761" y="8639"/>
                  </a:cubicBezTo>
                  <a:cubicBezTo>
                    <a:pt x="10945" y="7870"/>
                    <a:pt x="11095" y="7052"/>
                    <a:pt x="11246" y="6250"/>
                  </a:cubicBezTo>
                  <a:cubicBezTo>
                    <a:pt x="11513" y="4629"/>
                    <a:pt x="10828" y="3125"/>
                    <a:pt x="9709" y="1956"/>
                  </a:cubicBezTo>
                  <a:cubicBezTo>
                    <a:pt x="9308" y="1538"/>
                    <a:pt x="8606" y="886"/>
                    <a:pt x="8472"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1"/>
            <p:cNvSpPr/>
            <p:nvPr/>
          </p:nvSpPr>
          <p:spPr>
            <a:xfrm>
              <a:off x="1994673" y="2191916"/>
              <a:ext cx="35900" cy="35868"/>
            </a:xfrm>
            <a:custGeom>
              <a:rect b="b" l="l" r="r" t="t"/>
              <a:pathLst>
                <a:path extrusionOk="0" h="1120" w="1121">
                  <a:moveTo>
                    <a:pt x="552" y="0"/>
                  </a:moveTo>
                  <a:cubicBezTo>
                    <a:pt x="485" y="0"/>
                    <a:pt x="402" y="17"/>
                    <a:pt x="352" y="50"/>
                  </a:cubicBezTo>
                  <a:cubicBezTo>
                    <a:pt x="201" y="100"/>
                    <a:pt x="101" y="217"/>
                    <a:pt x="51" y="368"/>
                  </a:cubicBezTo>
                  <a:cubicBezTo>
                    <a:pt x="18" y="435"/>
                    <a:pt x="1" y="501"/>
                    <a:pt x="1" y="568"/>
                  </a:cubicBezTo>
                  <a:cubicBezTo>
                    <a:pt x="18" y="618"/>
                    <a:pt x="18" y="669"/>
                    <a:pt x="34" y="719"/>
                  </a:cubicBezTo>
                  <a:cubicBezTo>
                    <a:pt x="51" y="802"/>
                    <a:pt x="101" y="886"/>
                    <a:pt x="185" y="953"/>
                  </a:cubicBezTo>
                  <a:lnTo>
                    <a:pt x="302" y="1053"/>
                  </a:lnTo>
                  <a:cubicBezTo>
                    <a:pt x="385" y="1086"/>
                    <a:pt x="485" y="1120"/>
                    <a:pt x="569" y="1120"/>
                  </a:cubicBezTo>
                  <a:cubicBezTo>
                    <a:pt x="870" y="1103"/>
                    <a:pt x="1120" y="852"/>
                    <a:pt x="1120" y="552"/>
                  </a:cubicBezTo>
                  <a:cubicBezTo>
                    <a:pt x="1104" y="501"/>
                    <a:pt x="1104" y="451"/>
                    <a:pt x="1104" y="401"/>
                  </a:cubicBezTo>
                  <a:lnTo>
                    <a:pt x="1087" y="401"/>
                  </a:lnTo>
                  <a:cubicBezTo>
                    <a:pt x="1070" y="318"/>
                    <a:pt x="1020" y="234"/>
                    <a:pt x="953" y="151"/>
                  </a:cubicBezTo>
                  <a:lnTo>
                    <a:pt x="820" y="67"/>
                  </a:lnTo>
                  <a:cubicBezTo>
                    <a:pt x="736" y="17"/>
                    <a:pt x="652" y="0"/>
                    <a:pt x="552"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1"/>
            <p:cNvSpPr/>
            <p:nvPr/>
          </p:nvSpPr>
          <p:spPr>
            <a:xfrm>
              <a:off x="2111885" y="2191916"/>
              <a:ext cx="35324" cy="35868"/>
            </a:xfrm>
            <a:custGeom>
              <a:rect b="b" l="l" r="r" t="t"/>
              <a:pathLst>
                <a:path extrusionOk="0" h="1120" w="1103">
                  <a:moveTo>
                    <a:pt x="535" y="0"/>
                  </a:moveTo>
                  <a:cubicBezTo>
                    <a:pt x="468" y="0"/>
                    <a:pt x="401" y="17"/>
                    <a:pt x="334" y="50"/>
                  </a:cubicBezTo>
                  <a:cubicBezTo>
                    <a:pt x="134" y="151"/>
                    <a:pt x="0" y="351"/>
                    <a:pt x="0" y="568"/>
                  </a:cubicBezTo>
                  <a:cubicBezTo>
                    <a:pt x="0" y="618"/>
                    <a:pt x="0" y="669"/>
                    <a:pt x="17" y="719"/>
                  </a:cubicBezTo>
                  <a:cubicBezTo>
                    <a:pt x="50" y="802"/>
                    <a:pt x="100" y="886"/>
                    <a:pt x="167" y="953"/>
                  </a:cubicBezTo>
                  <a:lnTo>
                    <a:pt x="284" y="1053"/>
                  </a:lnTo>
                  <a:cubicBezTo>
                    <a:pt x="368" y="1086"/>
                    <a:pt x="468" y="1120"/>
                    <a:pt x="568" y="1120"/>
                  </a:cubicBezTo>
                  <a:cubicBezTo>
                    <a:pt x="785" y="1120"/>
                    <a:pt x="986" y="969"/>
                    <a:pt x="1069" y="752"/>
                  </a:cubicBezTo>
                  <a:cubicBezTo>
                    <a:pt x="1086" y="685"/>
                    <a:pt x="1103" y="618"/>
                    <a:pt x="1103" y="552"/>
                  </a:cubicBezTo>
                  <a:cubicBezTo>
                    <a:pt x="1103" y="501"/>
                    <a:pt x="1086" y="451"/>
                    <a:pt x="1086" y="401"/>
                  </a:cubicBezTo>
                  <a:cubicBezTo>
                    <a:pt x="1053" y="318"/>
                    <a:pt x="1003" y="234"/>
                    <a:pt x="936" y="151"/>
                  </a:cubicBezTo>
                  <a:cubicBezTo>
                    <a:pt x="886" y="134"/>
                    <a:pt x="852" y="100"/>
                    <a:pt x="819" y="67"/>
                  </a:cubicBezTo>
                  <a:cubicBezTo>
                    <a:pt x="735" y="17"/>
                    <a:pt x="635" y="0"/>
                    <a:pt x="535"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1"/>
            <p:cNvSpPr/>
            <p:nvPr/>
          </p:nvSpPr>
          <p:spPr>
            <a:xfrm>
              <a:off x="1980230" y="2138402"/>
              <a:ext cx="59438" cy="28919"/>
            </a:xfrm>
            <a:custGeom>
              <a:rect b="b" l="l" r="r" t="t"/>
              <a:pathLst>
                <a:path extrusionOk="0" h="903" w="1856">
                  <a:moveTo>
                    <a:pt x="956" y="0"/>
                  </a:moveTo>
                  <a:cubicBezTo>
                    <a:pt x="950" y="0"/>
                    <a:pt x="943" y="0"/>
                    <a:pt x="936" y="0"/>
                  </a:cubicBezTo>
                  <a:cubicBezTo>
                    <a:pt x="285" y="17"/>
                    <a:pt x="1" y="903"/>
                    <a:pt x="1" y="903"/>
                  </a:cubicBezTo>
                  <a:cubicBezTo>
                    <a:pt x="301" y="736"/>
                    <a:pt x="602" y="619"/>
                    <a:pt x="936" y="535"/>
                  </a:cubicBezTo>
                  <a:cubicBezTo>
                    <a:pt x="1032" y="524"/>
                    <a:pt x="1129" y="519"/>
                    <a:pt x="1226" y="519"/>
                  </a:cubicBezTo>
                  <a:cubicBezTo>
                    <a:pt x="1437" y="519"/>
                    <a:pt x="1650" y="545"/>
                    <a:pt x="1855" y="602"/>
                  </a:cubicBezTo>
                  <a:cubicBezTo>
                    <a:pt x="1855" y="602"/>
                    <a:pt x="1449" y="0"/>
                    <a:pt x="956"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1"/>
            <p:cNvSpPr/>
            <p:nvPr/>
          </p:nvSpPr>
          <p:spPr>
            <a:xfrm>
              <a:off x="2100644" y="2138402"/>
              <a:ext cx="59951" cy="28919"/>
            </a:xfrm>
            <a:custGeom>
              <a:rect b="b" l="l" r="r" t="t"/>
              <a:pathLst>
                <a:path extrusionOk="0" h="903" w="1872">
                  <a:moveTo>
                    <a:pt x="915" y="0"/>
                  </a:moveTo>
                  <a:cubicBezTo>
                    <a:pt x="407" y="0"/>
                    <a:pt x="0" y="602"/>
                    <a:pt x="0" y="602"/>
                  </a:cubicBezTo>
                  <a:cubicBezTo>
                    <a:pt x="204" y="545"/>
                    <a:pt x="417" y="511"/>
                    <a:pt x="631" y="511"/>
                  </a:cubicBezTo>
                  <a:cubicBezTo>
                    <a:pt x="732" y="511"/>
                    <a:pt x="834" y="519"/>
                    <a:pt x="936" y="535"/>
                  </a:cubicBezTo>
                  <a:cubicBezTo>
                    <a:pt x="1253" y="619"/>
                    <a:pt x="1571" y="736"/>
                    <a:pt x="1872" y="903"/>
                  </a:cubicBezTo>
                  <a:cubicBezTo>
                    <a:pt x="1872" y="903"/>
                    <a:pt x="1571" y="17"/>
                    <a:pt x="936" y="0"/>
                  </a:cubicBezTo>
                  <a:cubicBezTo>
                    <a:pt x="929" y="0"/>
                    <a:pt x="922" y="0"/>
                    <a:pt x="915"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1"/>
            <p:cNvSpPr/>
            <p:nvPr/>
          </p:nvSpPr>
          <p:spPr>
            <a:xfrm>
              <a:off x="2035345" y="2296253"/>
              <a:ext cx="103313" cy="50407"/>
            </a:xfrm>
            <a:custGeom>
              <a:rect b="b" l="l" r="r" t="t"/>
              <a:pathLst>
                <a:path extrusionOk="0" h="1574" w="3226">
                  <a:moveTo>
                    <a:pt x="3225" y="0"/>
                  </a:moveTo>
                  <a:lnTo>
                    <a:pt x="3225" y="0"/>
                  </a:lnTo>
                  <a:cubicBezTo>
                    <a:pt x="3225" y="0"/>
                    <a:pt x="2290" y="568"/>
                    <a:pt x="1371" y="568"/>
                  </a:cubicBezTo>
                  <a:cubicBezTo>
                    <a:pt x="1340" y="570"/>
                    <a:pt x="1310" y="570"/>
                    <a:pt x="1280" y="570"/>
                  </a:cubicBezTo>
                  <a:cubicBezTo>
                    <a:pt x="828" y="570"/>
                    <a:pt x="392" y="454"/>
                    <a:pt x="1" y="234"/>
                  </a:cubicBezTo>
                  <a:lnTo>
                    <a:pt x="1" y="234"/>
                  </a:lnTo>
                  <a:cubicBezTo>
                    <a:pt x="81" y="1004"/>
                    <a:pt x="715" y="1574"/>
                    <a:pt x="1476" y="1574"/>
                  </a:cubicBezTo>
                  <a:cubicBezTo>
                    <a:pt x="1507" y="1574"/>
                    <a:pt x="1539" y="1573"/>
                    <a:pt x="1571" y="1571"/>
                  </a:cubicBezTo>
                  <a:cubicBezTo>
                    <a:pt x="3008" y="1571"/>
                    <a:pt x="3225" y="0"/>
                    <a:pt x="32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1"/>
            <p:cNvSpPr/>
            <p:nvPr/>
          </p:nvSpPr>
          <p:spPr>
            <a:xfrm>
              <a:off x="2045529" y="2145255"/>
              <a:ext cx="39071" cy="132359"/>
            </a:xfrm>
            <a:custGeom>
              <a:rect b="b" l="l" r="r" t="t"/>
              <a:pathLst>
                <a:path extrusionOk="0" h="4133" w="1220">
                  <a:moveTo>
                    <a:pt x="684" y="1"/>
                  </a:moveTo>
                  <a:cubicBezTo>
                    <a:pt x="646" y="1"/>
                    <a:pt x="602" y="29"/>
                    <a:pt x="602" y="70"/>
                  </a:cubicBezTo>
                  <a:cubicBezTo>
                    <a:pt x="602" y="588"/>
                    <a:pt x="735" y="1090"/>
                    <a:pt x="719" y="1608"/>
                  </a:cubicBezTo>
                  <a:cubicBezTo>
                    <a:pt x="719" y="2042"/>
                    <a:pt x="618" y="2460"/>
                    <a:pt x="435" y="2861"/>
                  </a:cubicBezTo>
                  <a:cubicBezTo>
                    <a:pt x="301" y="3145"/>
                    <a:pt x="0" y="3412"/>
                    <a:pt x="134" y="3763"/>
                  </a:cubicBezTo>
                  <a:cubicBezTo>
                    <a:pt x="263" y="4048"/>
                    <a:pt x="574" y="4132"/>
                    <a:pt x="870" y="4132"/>
                  </a:cubicBezTo>
                  <a:cubicBezTo>
                    <a:pt x="956" y="4132"/>
                    <a:pt x="1041" y="4125"/>
                    <a:pt x="1120" y="4114"/>
                  </a:cubicBezTo>
                  <a:cubicBezTo>
                    <a:pt x="1220" y="4097"/>
                    <a:pt x="1203" y="3947"/>
                    <a:pt x="1103" y="3930"/>
                  </a:cubicBezTo>
                  <a:cubicBezTo>
                    <a:pt x="1064" y="3930"/>
                    <a:pt x="1024" y="3931"/>
                    <a:pt x="984" y="3931"/>
                  </a:cubicBezTo>
                  <a:cubicBezTo>
                    <a:pt x="782" y="3931"/>
                    <a:pt x="571" y="3919"/>
                    <a:pt x="418" y="3780"/>
                  </a:cubicBezTo>
                  <a:cubicBezTo>
                    <a:pt x="251" y="3613"/>
                    <a:pt x="351" y="3429"/>
                    <a:pt x="468" y="3262"/>
                  </a:cubicBezTo>
                  <a:cubicBezTo>
                    <a:pt x="652" y="2978"/>
                    <a:pt x="785" y="2660"/>
                    <a:pt x="869" y="2326"/>
                  </a:cubicBezTo>
                  <a:cubicBezTo>
                    <a:pt x="936" y="1975"/>
                    <a:pt x="953" y="1624"/>
                    <a:pt x="936" y="1273"/>
                  </a:cubicBezTo>
                  <a:cubicBezTo>
                    <a:pt x="919" y="856"/>
                    <a:pt x="852" y="438"/>
                    <a:pt x="735" y="37"/>
                  </a:cubicBezTo>
                  <a:cubicBezTo>
                    <a:pt x="729" y="11"/>
                    <a:pt x="708" y="1"/>
                    <a:pt x="684"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1" name="Google Shape;791;p11"/>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Team Blank Space</a:t>
            </a:r>
            <a:endParaRPr/>
          </a:p>
        </p:txBody>
      </p:sp>
      <p:sp>
        <p:nvSpPr>
          <p:cNvPr id="792" name="Google Shape;792;p11"/>
          <p:cNvSpPr/>
          <p:nvPr/>
        </p:nvSpPr>
        <p:spPr>
          <a:xfrm rot="10800000">
            <a:off x="783750" y="2825963"/>
            <a:ext cx="2322300" cy="1368600"/>
          </a:xfrm>
          <a:prstGeom prst="round2Same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1"/>
          <p:cNvSpPr/>
          <p:nvPr/>
        </p:nvSpPr>
        <p:spPr>
          <a:xfrm rot="10800000">
            <a:off x="3410844" y="2825963"/>
            <a:ext cx="2322300" cy="1368600"/>
          </a:xfrm>
          <a:prstGeom prst="round2Same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1"/>
          <p:cNvSpPr/>
          <p:nvPr/>
        </p:nvSpPr>
        <p:spPr>
          <a:xfrm rot="10800000">
            <a:off x="6037938" y="2825963"/>
            <a:ext cx="2322300" cy="1368600"/>
          </a:xfrm>
          <a:prstGeom prst="round2Same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1"/>
          <p:cNvSpPr txBox="1"/>
          <p:nvPr>
            <p:ph idx="1" type="subTitle"/>
          </p:nvPr>
        </p:nvSpPr>
        <p:spPr>
          <a:xfrm>
            <a:off x="795675" y="2958650"/>
            <a:ext cx="2492400" cy="36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Ritik Kumar</a:t>
            </a:r>
            <a:endParaRPr/>
          </a:p>
        </p:txBody>
      </p:sp>
      <p:sp>
        <p:nvSpPr>
          <p:cNvPr id="796" name="Google Shape;796;p11"/>
          <p:cNvSpPr txBox="1"/>
          <p:nvPr>
            <p:ph idx="2" type="subTitle"/>
          </p:nvPr>
        </p:nvSpPr>
        <p:spPr>
          <a:xfrm>
            <a:off x="1017750" y="3367325"/>
            <a:ext cx="1763100" cy="67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Frontend &amp; Backend </a:t>
            </a:r>
            <a:r>
              <a:rPr lang="en"/>
              <a:t>Developer</a:t>
            </a:r>
            <a:endParaRPr/>
          </a:p>
        </p:txBody>
      </p:sp>
      <p:sp>
        <p:nvSpPr>
          <p:cNvPr id="797" name="Google Shape;797;p11"/>
          <p:cNvSpPr txBox="1"/>
          <p:nvPr>
            <p:ph idx="3" type="subTitle"/>
          </p:nvPr>
        </p:nvSpPr>
        <p:spPr>
          <a:xfrm>
            <a:off x="6316048" y="2958650"/>
            <a:ext cx="1766100" cy="36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Tushar Agrawal</a:t>
            </a:r>
            <a:endParaRPr/>
          </a:p>
        </p:txBody>
      </p:sp>
      <p:sp>
        <p:nvSpPr>
          <p:cNvPr id="798" name="Google Shape;798;p11"/>
          <p:cNvSpPr txBox="1"/>
          <p:nvPr>
            <p:ph idx="4" type="subTitle"/>
          </p:nvPr>
        </p:nvSpPr>
        <p:spPr>
          <a:xfrm>
            <a:off x="6316038" y="3318725"/>
            <a:ext cx="1766100" cy="7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Frontend &amp; Backend Developer</a:t>
            </a:r>
            <a:endParaRPr/>
          </a:p>
        </p:txBody>
      </p:sp>
      <p:sp>
        <p:nvSpPr>
          <p:cNvPr id="799" name="Google Shape;799;p11"/>
          <p:cNvSpPr txBox="1"/>
          <p:nvPr>
            <p:ph idx="5" type="subTitle"/>
          </p:nvPr>
        </p:nvSpPr>
        <p:spPr>
          <a:xfrm>
            <a:off x="3828000" y="2958650"/>
            <a:ext cx="1766100" cy="49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Muskan Agarwal</a:t>
            </a:r>
            <a:endParaRPr/>
          </a:p>
        </p:txBody>
      </p:sp>
      <p:sp>
        <p:nvSpPr>
          <p:cNvPr id="800" name="Google Shape;800;p11"/>
          <p:cNvSpPr txBox="1"/>
          <p:nvPr>
            <p:ph idx="6" type="subTitle"/>
          </p:nvPr>
        </p:nvSpPr>
        <p:spPr>
          <a:xfrm>
            <a:off x="3816550" y="3367325"/>
            <a:ext cx="1692900" cy="67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Frontend Developer</a:t>
            </a:r>
            <a:endParaRPr/>
          </a:p>
        </p:txBody>
      </p:sp>
      <p:cxnSp>
        <p:nvCxnSpPr>
          <p:cNvPr id="801" name="Google Shape;801;p11"/>
          <p:cNvCxnSpPr/>
          <p:nvPr/>
        </p:nvCxnSpPr>
        <p:spPr>
          <a:xfrm>
            <a:off x="-391850" y="2819600"/>
            <a:ext cx="99282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
          <p:cNvSpPr/>
          <p:nvPr/>
        </p:nvSpPr>
        <p:spPr>
          <a:xfrm>
            <a:off x="1666138" y="1099825"/>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1499788" y="1987613"/>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1757416" y="2875413"/>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2456916" y="3454486"/>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2"/>
          <p:cNvGrpSpPr/>
          <p:nvPr/>
        </p:nvGrpSpPr>
        <p:grpSpPr>
          <a:xfrm>
            <a:off x="2489600" y="934706"/>
            <a:ext cx="2419225" cy="4892225"/>
            <a:chOff x="2489600" y="934706"/>
            <a:chExt cx="2419225" cy="4892225"/>
          </a:xfrm>
        </p:grpSpPr>
        <p:sp>
          <p:nvSpPr>
            <p:cNvPr id="268" name="Google Shape;268;p2"/>
            <p:cNvSpPr/>
            <p:nvPr/>
          </p:nvSpPr>
          <p:spPr>
            <a:xfrm>
              <a:off x="2489600" y="934706"/>
              <a:ext cx="2419225" cy="4892225"/>
            </a:xfrm>
            <a:custGeom>
              <a:rect b="b" l="l" r="r" t="t"/>
              <a:pathLst>
                <a:path extrusionOk="0" h="195689" w="96769">
                  <a:moveTo>
                    <a:pt x="48396" y="7631"/>
                  </a:moveTo>
                  <a:cubicBezTo>
                    <a:pt x="53453" y="7653"/>
                    <a:pt x="58488" y="8607"/>
                    <a:pt x="63190" y="10470"/>
                  </a:cubicBezTo>
                  <a:cubicBezTo>
                    <a:pt x="70731" y="13419"/>
                    <a:pt x="77229" y="18543"/>
                    <a:pt x="81842" y="25197"/>
                  </a:cubicBezTo>
                  <a:cubicBezTo>
                    <a:pt x="86589" y="31984"/>
                    <a:pt x="89139" y="40079"/>
                    <a:pt x="89117" y="48374"/>
                  </a:cubicBezTo>
                  <a:cubicBezTo>
                    <a:pt x="89117" y="70842"/>
                    <a:pt x="70864" y="89117"/>
                    <a:pt x="48396" y="89117"/>
                  </a:cubicBezTo>
                  <a:cubicBezTo>
                    <a:pt x="42341" y="89117"/>
                    <a:pt x="36353" y="87764"/>
                    <a:pt x="30897" y="85125"/>
                  </a:cubicBezTo>
                  <a:cubicBezTo>
                    <a:pt x="24065" y="81843"/>
                    <a:pt x="18254" y="76741"/>
                    <a:pt x="14129" y="70376"/>
                  </a:cubicBezTo>
                  <a:cubicBezTo>
                    <a:pt x="9893" y="63811"/>
                    <a:pt x="7653" y="56181"/>
                    <a:pt x="7653" y="48374"/>
                  </a:cubicBezTo>
                  <a:cubicBezTo>
                    <a:pt x="7653" y="25906"/>
                    <a:pt x="25928" y="7631"/>
                    <a:pt x="48396" y="7631"/>
                  </a:cubicBezTo>
                  <a:close/>
                  <a:moveTo>
                    <a:pt x="48396" y="1"/>
                  </a:moveTo>
                  <a:cubicBezTo>
                    <a:pt x="21714" y="1"/>
                    <a:pt x="1" y="21715"/>
                    <a:pt x="1" y="48374"/>
                  </a:cubicBezTo>
                  <a:cubicBezTo>
                    <a:pt x="1" y="67027"/>
                    <a:pt x="10980" y="84216"/>
                    <a:pt x="27969" y="92178"/>
                  </a:cubicBezTo>
                  <a:cubicBezTo>
                    <a:pt x="33115" y="94596"/>
                    <a:pt x="38637" y="96082"/>
                    <a:pt x="44293" y="96592"/>
                  </a:cubicBezTo>
                  <a:lnTo>
                    <a:pt x="45690" y="96703"/>
                  </a:lnTo>
                  <a:lnTo>
                    <a:pt x="45690" y="109256"/>
                  </a:lnTo>
                  <a:lnTo>
                    <a:pt x="43494" y="109256"/>
                  </a:lnTo>
                  <a:cubicBezTo>
                    <a:pt x="42363" y="109256"/>
                    <a:pt x="41454" y="110166"/>
                    <a:pt x="41454" y="111297"/>
                  </a:cubicBezTo>
                  <a:lnTo>
                    <a:pt x="41454" y="193648"/>
                  </a:lnTo>
                  <a:cubicBezTo>
                    <a:pt x="41454" y="194780"/>
                    <a:pt x="42363" y="195689"/>
                    <a:pt x="43494" y="195689"/>
                  </a:cubicBezTo>
                  <a:lnTo>
                    <a:pt x="53298" y="195689"/>
                  </a:lnTo>
                  <a:cubicBezTo>
                    <a:pt x="54407" y="195689"/>
                    <a:pt x="55338" y="194780"/>
                    <a:pt x="55338" y="193648"/>
                  </a:cubicBezTo>
                  <a:lnTo>
                    <a:pt x="55338" y="111297"/>
                  </a:lnTo>
                  <a:cubicBezTo>
                    <a:pt x="55338" y="110166"/>
                    <a:pt x="54407" y="109256"/>
                    <a:pt x="53298" y="109256"/>
                  </a:cubicBezTo>
                  <a:lnTo>
                    <a:pt x="51102" y="109256"/>
                  </a:lnTo>
                  <a:lnTo>
                    <a:pt x="51102" y="96703"/>
                  </a:lnTo>
                  <a:lnTo>
                    <a:pt x="52499" y="96592"/>
                  </a:lnTo>
                  <a:cubicBezTo>
                    <a:pt x="77318" y="94485"/>
                    <a:pt x="96769" y="73326"/>
                    <a:pt x="96769" y="48374"/>
                  </a:cubicBezTo>
                  <a:cubicBezTo>
                    <a:pt x="96769" y="28524"/>
                    <a:pt x="84814" y="10891"/>
                    <a:pt x="66317" y="3483"/>
                  </a:cubicBezTo>
                  <a:cubicBezTo>
                    <a:pt x="60617" y="1199"/>
                    <a:pt x="54540" y="1"/>
                    <a:pt x="48396"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3604125" y="3280731"/>
              <a:ext cx="187425" cy="429750"/>
            </a:xfrm>
            <a:custGeom>
              <a:rect b="b" l="l" r="r" t="t"/>
              <a:pathLst>
                <a:path extrusionOk="0" h="17190" w="7497">
                  <a:moveTo>
                    <a:pt x="0" y="1"/>
                  </a:moveTo>
                  <a:lnTo>
                    <a:pt x="0" y="17190"/>
                  </a:lnTo>
                  <a:lnTo>
                    <a:pt x="7497" y="17190"/>
                  </a:lnTo>
                  <a:lnTo>
                    <a:pt x="7497"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p2"/>
          <p:cNvSpPr txBox="1"/>
          <p:nvPr>
            <p:ph type="title"/>
          </p:nvPr>
        </p:nvSpPr>
        <p:spPr>
          <a:xfrm>
            <a:off x="5443050" y="1265682"/>
            <a:ext cx="2980800" cy="80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Concept</a:t>
            </a:r>
            <a:endParaRPr/>
          </a:p>
        </p:txBody>
      </p:sp>
      <p:sp>
        <p:nvSpPr>
          <p:cNvPr id="271" name="Google Shape;271;p2"/>
          <p:cNvSpPr txBox="1"/>
          <p:nvPr>
            <p:ph idx="1" type="subTitle"/>
          </p:nvPr>
        </p:nvSpPr>
        <p:spPr>
          <a:xfrm>
            <a:off x="5443050" y="1982026"/>
            <a:ext cx="2980800" cy="211952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lang="en" sz="1200"/>
              <a:t>Whenever someone suffers from any illness, he/she looks for people with similar experiences and see what they did to conquer the illness. What better than a blog website full of experiences of people having same illness as yours, can serve the purpose. So here we present our innovation</a:t>
            </a:r>
            <a:endParaRPr/>
          </a:p>
          <a:p>
            <a:pPr indent="0" lvl="0" marL="0" rtl="0" algn="l">
              <a:lnSpc>
                <a:spcPct val="115000"/>
              </a:lnSpc>
              <a:spcBef>
                <a:spcPts val="1600"/>
              </a:spcBef>
              <a:spcAft>
                <a:spcPts val="1600"/>
              </a:spcAft>
              <a:buSzPts val="1000"/>
              <a:buNone/>
            </a:pPr>
            <a:r>
              <a:rPr lang="en" sz="1200"/>
              <a:t>	</a:t>
            </a:r>
            <a:r>
              <a:rPr i="1" lang="en" sz="1400"/>
              <a:t>“MEDBLOG”</a:t>
            </a:r>
            <a:endParaRPr i="1" sz="1200"/>
          </a:p>
        </p:txBody>
      </p:sp>
      <p:grpSp>
        <p:nvGrpSpPr>
          <p:cNvPr id="272" name="Google Shape;272;p2"/>
          <p:cNvGrpSpPr/>
          <p:nvPr/>
        </p:nvGrpSpPr>
        <p:grpSpPr>
          <a:xfrm>
            <a:off x="3098884" y="1501750"/>
            <a:ext cx="1200657" cy="1165851"/>
            <a:chOff x="2984009" y="1618500"/>
            <a:chExt cx="1200657" cy="1165851"/>
          </a:xfrm>
        </p:grpSpPr>
        <p:sp>
          <p:nvSpPr>
            <p:cNvPr id="273" name="Google Shape;273;p2"/>
            <p:cNvSpPr/>
            <p:nvPr/>
          </p:nvSpPr>
          <p:spPr>
            <a:xfrm>
              <a:off x="3470240" y="1630840"/>
              <a:ext cx="228164" cy="532318"/>
            </a:xfrm>
            <a:custGeom>
              <a:rect b="b" l="l" r="r" t="t"/>
              <a:pathLst>
                <a:path extrusionOk="0" h="16609" w="7119">
                  <a:moveTo>
                    <a:pt x="2373" y="0"/>
                  </a:moveTo>
                  <a:lnTo>
                    <a:pt x="2373" y="10677"/>
                  </a:lnTo>
                  <a:lnTo>
                    <a:pt x="1" y="13651"/>
                  </a:lnTo>
                  <a:lnTo>
                    <a:pt x="586" y="16609"/>
                  </a:lnTo>
                  <a:lnTo>
                    <a:pt x="3560" y="13050"/>
                  </a:lnTo>
                  <a:lnTo>
                    <a:pt x="6517" y="16609"/>
                  </a:lnTo>
                  <a:lnTo>
                    <a:pt x="7119" y="13651"/>
                  </a:lnTo>
                  <a:lnTo>
                    <a:pt x="4746" y="10677"/>
                  </a:lnTo>
                  <a:lnTo>
                    <a:pt x="4746"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2984009" y="1618500"/>
              <a:ext cx="1200657" cy="1165851"/>
            </a:xfrm>
            <a:custGeom>
              <a:rect b="b" l="l" r="r" t="t"/>
              <a:pathLst>
                <a:path extrusionOk="0" h="36376" w="37462">
                  <a:moveTo>
                    <a:pt x="19533" y="4930"/>
                  </a:moveTo>
                  <a:lnTo>
                    <a:pt x="19533" y="6534"/>
                  </a:lnTo>
                  <a:lnTo>
                    <a:pt x="17929" y="6534"/>
                  </a:lnTo>
                  <a:lnTo>
                    <a:pt x="17929" y="4930"/>
                  </a:lnTo>
                  <a:close/>
                  <a:moveTo>
                    <a:pt x="19533" y="7303"/>
                  </a:moveTo>
                  <a:lnTo>
                    <a:pt x="19533" y="8907"/>
                  </a:lnTo>
                  <a:lnTo>
                    <a:pt x="17929" y="8907"/>
                  </a:lnTo>
                  <a:lnTo>
                    <a:pt x="17929" y="7303"/>
                  </a:lnTo>
                  <a:close/>
                  <a:moveTo>
                    <a:pt x="19533" y="9675"/>
                  </a:moveTo>
                  <a:lnTo>
                    <a:pt x="19533" y="11079"/>
                  </a:lnTo>
                  <a:cubicBezTo>
                    <a:pt x="19533" y="11162"/>
                    <a:pt x="19566" y="11246"/>
                    <a:pt x="19616" y="11313"/>
                  </a:cubicBezTo>
                  <a:lnTo>
                    <a:pt x="21705" y="13936"/>
                  </a:lnTo>
                  <a:lnTo>
                    <a:pt x="21321" y="15958"/>
                  </a:lnTo>
                  <a:lnTo>
                    <a:pt x="19031" y="13201"/>
                  </a:lnTo>
                  <a:cubicBezTo>
                    <a:pt x="18948" y="13117"/>
                    <a:pt x="18839" y="13075"/>
                    <a:pt x="18731" y="13075"/>
                  </a:cubicBezTo>
                  <a:cubicBezTo>
                    <a:pt x="18622" y="13075"/>
                    <a:pt x="18514" y="13117"/>
                    <a:pt x="18430" y="13201"/>
                  </a:cubicBezTo>
                  <a:lnTo>
                    <a:pt x="16141" y="15958"/>
                  </a:lnTo>
                  <a:lnTo>
                    <a:pt x="15740" y="13936"/>
                  </a:lnTo>
                  <a:lnTo>
                    <a:pt x="17845" y="11313"/>
                  </a:lnTo>
                  <a:cubicBezTo>
                    <a:pt x="17895" y="11246"/>
                    <a:pt x="17929" y="11162"/>
                    <a:pt x="17929" y="11062"/>
                  </a:cubicBezTo>
                  <a:lnTo>
                    <a:pt x="17929" y="9675"/>
                  </a:lnTo>
                  <a:close/>
                  <a:moveTo>
                    <a:pt x="11730" y="10260"/>
                  </a:moveTo>
                  <a:lnTo>
                    <a:pt x="11546" y="11045"/>
                  </a:lnTo>
                  <a:cubicBezTo>
                    <a:pt x="10995" y="13585"/>
                    <a:pt x="9742" y="15907"/>
                    <a:pt x="7920" y="17762"/>
                  </a:cubicBezTo>
                  <a:lnTo>
                    <a:pt x="8472" y="18314"/>
                  </a:lnTo>
                  <a:cubicBezTo>
                    <a:pt x="8990" y="17779"/>
                    <a:pt x="9457" y="17211"/>
                    <a:pt x="9892" y="16609"/>
                  </a:cubicBezTo>
                  <a:lnTo>
                    <a:pt x="10009" y="16425"/>
                  </a:lnTo>
                  <a:lnTo>
                    <a:pt x="11813" y="17779"/>
                  </a:lnTo>
                  <a:lnTo>
                    <a:pt x="12265" y="17161"/>
                  </a:lnTo>
                  <a:lnTo>
                    <a:pt x="10427" y="15791"/>
                  </a:lnTo>
                  <a:lnTo>
                    <a:pt x="10527" y="15623"/>
                  </a:lnTo>
                  <a:cubicBezTo>
                    <a:pt x="11362" y="14253"/>
                    <a:pt x="11947" y="12766"/>
                    <a:pt x="12298" y="11212"/>
                  </a:cubicBezTo>
                  <a:lnTo>
                    <a:pt x="12498" y="10327"/>
                  </a:lnTo>
                  <a:lnTo>
                    <a:pt x="12716" y="10377"/>
                  </a:lnTo>
                  <a:cubicBezTo>
                    <a:pt x="13735" y="10661"/>
                    <a:pt x="14503" y="11496"/>
                    <a:pt x="14687" y="12516"/>
                  </a:cubicBezTo>
                  <a:lnTo>
                    <a:pt x="15974" y="19182"/>
                  </a:lnTo>
                  <a:lnTo>
                    <a:pt x="14771" y="20034"/>
                  </a:lnTo>
                  <a:cubicBezTo>
                    <a:pt x="13050" y="21271"/>
                    <a:pt x="10978" y="21939"/>
                    <a:pt x="8856" y="21956"/>
                  </a:cubicBezTo>
                  <a:lnTo>
                    <a:pt x="8856" y="22725"/>
                  </a:lnTo>
                  <a:cubicBezTo>
                    <a:pt x="9625" y="22725"/>
                    <a:pt x="10393" y="22624"/>
                    <a:pt x="11145" y="22474"/>
                  </a:cubicBezTo>
                  <a:lnTo>
                    <a:pt x="11529" y="22390"/>
                  </a:lnTo>
                  <a:lnTo>
                    <a:pt x="10744" y="24379"/>
                  </a:lnTo>
                  <a:lnTo>
                    <a:pt x="11446" y="24663"/>
                  </a:lnTo>
                  <a:lnTo>
                    <a:pt x="12482" y="22090"/>
                  </a:lnTo>
                  <a:lnTo>
                    <a:pt x="12565" y="22056"/>
                  </a:lnTo>
                  <a:cubicBezTo>
                    <a:pt x="13501" y="21705"/>
                    <a:pt x="14403" y="21238"/>
                    <a:pt x="15205" y="20669"/>
                  </a:cubicBezTo>
                  <a:lnTo>
                    <a:pt x="16124" y="20001"/>
                  </a:lnTo>
                  <a:lnTo>
                    <a:pt x="16759" y="23309"/>
                  </a:lnTo>
                  <a:cubicBezTo>
                    <a:pt x="17026" y="24663"/>
                    <a:pt x="17160" y="26050"/>
                    <a:pt x="17160" y="27420"/>
                  </a:cubicBezTo>
                  <a:cubicBezTo>
                    <a:pt x="17160" y="29324"/>
                    <a:pt x="15623" y="30862"/>
                    <a:pt x="13718" y="30862"/>
                  </a:cubicBezTo>
                  <a:cubicBezTo>
                    <a:pt x="12281" y="30862"/>
                    <a:pt x="10928" y="31597"/>
                    <a:pt x="10159" y="32833"/>
                  </a:cubicBezTo>
                  <a:lnTo>
                    <a:pt x="9441" y="33986"/>
                  </a:lnTo>
                  <a:cubicBezTo>
                    <a:pt x="8806" y="35005"/>
                    <a:pt x="7720" y="35607"/>
                    <a:pt x="6533" y="35607"/>
                  </a:cubicBezTo>
                  <a:lnTo>
                    <a:pt x="5197" y="35607"/>
                  </a:lnTo>
                  <a:cubicBezTo>
                    <a:pt x="2707" y="35607"/>
                    <a:pt x="853" y="33284"/>
                    <a:pt x="1404" y="30862"/>
                  </a:cubicBezTo>
                  <a:lnTo>
                    <a:pt x="1738" y="29408"/>
                  </a:lnTo>
                  <a:lnTo>
                    <a:pt x="3793" y="30444"/>
                  </a:lnTo>
                  <a:cubicBezTo>
                    <a:pt x="5180" y="31129"/>
                    <a:pt x="6300" y="32232"/>
                    <a:pt x="7018" y="33602"/>
                  </a:cubicBezTo>
                  <a:lnTo>
                    <a:pt x="7703" y="33251"/>
                  </a:lnTo>
                  <a:cubicBezTo>
                    <a:pt x="7419" y="32700"/>
                    <a:pt x="7068" y="32182"/>
                    <a:pt x="6650" y="31714"/>
                  </a:cubicBezTo>
                  <a:lnTo>
                    <a:pt x="6517" y="31547"/>
                  </a:lnTo>
                  <a:lnTo>
                    <a:pt x="8706" y="29893"/>
                  </a:lnTo>
                  <a:lnTo>
                    <a:pt x="8238" y="29274"/>
                  </a:lnTo>
                  <a:lnTo>
                    <a:pt x="5965" y="30995"/>
                  </a:lnTo>
                  <a:lnTo>
                    <a:pt x="5832" y="30878"/>
                  </a:lnTo>
                  <a:cubicBezTo>
                    <a:pt x="5314" y="30444"/>
                    <a:pt x="4746" y="30060"/>
                    <a:pt x="4144" y="29742"/>
                  </a:cubicBezTo>
                  <a:lnTo>
                    <a:pt x="1922" y="28639"/>
                  </a:lnTo>
                  <a:lnTo>
                    <a:pt x="2273" y="27069"/>
                  </a:lnTo>
                  <a:cubicBezTo>
                    <a:pt x="3576" y="21338"/>
                    <a:pt x="6149" y="15958"/>
                    <a:pt x="9775" y="11329"/>
                  </a:cubicBezTo>
                  <a:cubicBezTo>
                    <a:pt x="10193" y="10811"/>
                    <a:pt x="10761" y="10461"/>
                    <a:pt x="11412" y="10327"/>
                  </a:cubicBezTo>
                  <a:lnTo>
                    <a:pt x="11730" y="10260"/>
                  </a:lnTo>
                  <a:close/>
                  <a:moveTo>
                    <a:pt x="25732" y="10260"/>
                  </a:moveTo>
                  <a:lnTo>
                    <a:pt x="26049" y="10327"/>
                  </a:lnTo>
                  <a:cubicBezTo>
                    <a:pt x="26701" y="10461"/>
                    <a:pt x="27286" y="10811"/>
                    <a:pt x="27687" y="11329"/>
                  </a:cubicBezTo>
                  <a:cubicBezTo>
                    <a:pt x="31312" y="15958"/>
                    <a:pt x="33885" y="21338"/>
                    <a:pt x="35189" y="27069"/>
                  </a:cubicBezTo>
                  <a:lnTo>
                    <a:pt x="35540" y="28639"/>
                  </a:lnTo>
                  <a:lnTo>
                    <a:pt x="33317" y="29742"/>
                  </a:lnTo>
                  <a:cubicBezTo>
                    <a:pt x="32716" y="30060"/>
                    <a:pt x="32148" y="30444"/>
                    <a:pt x="31630" y="30878"/>
                  </a:cubicBezTo>
                  <a:lnTo>
                    <a:pt x="31496" y="30995"/>
                  </a:lnTo>
                  <a:lnTo>
                    <a:pt x="29224" y="29274"/>
                  </a:lnTo>
                  <a:lnTo>
                    <a:pt x="28756" y="29893"/>
                  </a:lnTo>
                  <a:lnTo>
                    <a:pt x="30945" y="31547"/>
                  </a:lnTo>
                  <a:lnTo>
                    <a:pt x="30811" y="31714"/>
                  </a:lnTo>
                  <a:cubicBezTo>
                    <a:pt x="30393" y="32182"/>
                    <a:pt x="30042" y="32700"/>
                    <a:pt x="29758" y="33251"/>
                  </a:cubicBezTo>
                  <a:lnTo>
                    <a:pt x="30443" y="33602"/>
                  </a:lnTo>
                  <a:cubicBezTo>
                    <a:pt x="31162" y="32232"/>
                    <a:pt x="32281" y="31129"/>
                    <a:pt x="33668" y="30444"/>
                  </a:cubicBezTo>
                  <a:lnTo>
                    <a:pt x="35723" y="29408"/>
                  </a:lnTo>
                  <a:lnTo>
                    <a:pt x="36058" y="30862"/>
                  </a:lnTo>
                  <a:cubicBezTo>
                    <a:pt x="36609" y="33284"/>
                    <a:pt x="34754" y="35607"/>
                    <a:pt x="32265" y="35607"/>
                  </a:cubicBezTo>
                  <a:lnTo>
                    <a:pt x="30928" y="35607"/>
                  </a:lnTo>
                  <a:cubicBezTo>
                    <a:pt x="29742" y="35607"/>
                    <a:pt x="28639" y="35005"/>
                    <a:pt x="28021" y="33986"/>
                  </a:cubicBezTo>
                  <a:lnTo>
                    <a:pt x="27302" y="32833"/>
                  </a:lnTo>
                  <a:cubicBezTo>
                    <a:pt x="26534" y="31597"/>
                    <a:pt x="25180" y="30862"/>
                    <a:pt x="23727" y="30862"/>
                  </a:cubicBezTo>
                  <a:cubicBezTo>
                    <a:pt x="21839" y="30862"/>
                    <a:pt x="20301" y="29324"/>
                    <a:pt x="20301" y="27420"/>
                  </a:cubicBezTo>
                  <a:cubicBezTo>
                    <a:pt x="20301" y="26050"/>
                    <a:pt x="20435" y="24663"/>
                    <a:pt x="20686" y="23309"/>
                  </a:cubicBezTo>
                  <a:lnTo>
                    <a:pt x="21321" y="20001"/>
                  </a:lnTo>
                  <a:lnTo>
                    <a:pt x="22256" y="20669"/>
                  </a:lnTo>
                  <a:cubicBezTo>
                    <a:pt x="23058" y="21238"/>
                    <a:pt x="23944" y="21705"/>
                    <a:pt x="24896" y="22056"/>
                  </a:cubicBezTo>
                  <a:lnTo>
                    <a:pt x="24980" y="22090"/>
                  </a:lnTo>
                  <a:lnTo>
                    <a:pt x="26016" y="24663"/>
                  </a:lnTo>
                  <a:lnTo>
                    <a:pt x="26717" y="24379"/>
                  </a:lnTo>
                  <a:lnTo>
                    <a:pt x="25932" y="22390"/>
                  </a:lnTo>
                  <a:lnTo>
                    <a:pt x="26316" y="22474"/>
                  </a:lnTo>
                  <a:cubicBezTo>
                    <a:pt x="27068" y="22641"/>
                    <a:pt x="27837" y="22725"/>
                    <a:pt x="28605" y="22725"/>
                  </a:cubicBezTo>
                  <a:lnTo>
                    <a:pt x="28605" y="21956"/>
                  </a:lnTo>
                  <a:cubicBezTo>
                    <a:pt x="26484" y="21939"/>
                    <a:pt x="24412" y="21271"/>
                    <a:pt x="22691" y="20034"/>
                  </a:cubicBezTo>
                  <a:lnTo>
                    <a:pt x="21488" y="19182"/>
                  </a:lnTo>
                  <a:lnTo>
                    <a:pt x="22774" y="12516"/>
                  </a:lnTo>
                  <a:cubicBezTo>
                    <a:pt x="22975" y="11496"/>
                    <a:pt x="23727" y="10661"/>
                    <a:pt x="24746" y="10377"/>
                  </a:cubicBezTo>
                  <a:lnTo>
                    <a:pt x="24963" y="10327"/>
                  </a:lnTo>
                  <a:lnTo>
                    <a:pt x="25164" y="11212"/>
                  </a:lnTo>
                  <a:cubicBezTo>
                    <a:pt x="25514" y="12766"/>
                    <a:pt x="26099" y="14253"/>
                    <a:pt x="26935" y="15623"/>
                  </a:cubicBezTo>
                  <a:lnTo>
                    <a:pt x="27035" y="15791"/>
                  </a:lnTo>
                  <a:lnTo>
                    <a:pt x="25197" y="17161"/>
                  </a:lnTo>
                  <a:lnTo>
                    <a:pt x="25648" y="17779"/>
                  </a:lnTo>
                  <a:lnTo>
                    <a:pt x="27453" y="16425"/>
                  </a:lnTo>
                  <a:lnTo>
                    <a:pt x="27570" y="16609"/>
                  </a:lnTo>
                  <a:cubicBezTo>
                    <a:pt x="28004" y="17211"/>
                    <a:pt x="28472" y="17779"/>
                    <a:pt x="28990" y="18314"/>
                  </a:cubicBezTo>
                  <a:lnTo>
                    <a:pt x="29541" y="17762"/>
                  </a:lnTo>
                  <a:cubicBezTo>
                    <a:pt x="27720" y="15907"/>
                    <a:pt x="26467" y="13585"/>
                    <a:pt x="25915" y="11045"/>
                  </a:cubicBezTo>
                  <a:lnTo>
                    <a:pt x="25732" y="10260"/>
                  </a:lnTo>
                  <a:close/>
                  <a:moveTo>
                    <a:pt x="17160" y="1"/>
                  </a:moveTo>
                  <a:lnTo>
                    <a:pt x="17160" y="10928"/>
                  </a:lnTo>
                  <a:lnTo>
                    <a:pt x="15556" y="12933"/>
                  </a:lnTo>
                  <a:lnTo>
                    <a:pt x="15439" y="12382"/>
                  </a:lnTo>
                  <a:cubicBezTo>
                    <a:pt x="15092" y="10555"/>
                    <a:pt x="13529" y="9495"/>
                    <a:pt x="11939" y="9495"/>
                  </a:cubicBezTo>
                  <a:cubicBezTo>
                    <a:pt x="10926" y="9495"/>
                    <a:pt x="9902" y="9925"/>
                    <a:pt x="9173" y="10862"/>
                  </a:cubicBezTo>
                  <a:cubicBezTo>
                    <a:pt x="5464" y="15573"/>
                    <a:pt x="2858" y="21054"/>
                    <a:pt x="1521" y="26902"/>
                  </a:cubicBezTo>
                  <a:lnTo>
                    <a:pt x="652" y="30695"/>
                  </a:lnTo>
                  <a:cubicBezTo>
                    <a:pt x="0" y="33602"/>
                    <a:pt x="2206" y="36375"/>
                    <a:pt x="5197" y="36375"/>
                  </a:cubicBezTo>
                  <a:lnTo>
                    <a:pt x="6533" y="36375"/>
                  </a:lnTo>
                  <a:cubicBezTo>
                    <a:pt x="7970" y="36375"/>
                    <a:pt x="9324" y="35640"/>
                    <a:pt x="10092" y="34404"/>
                  </a:cubicBezTo>
                  <a:lnTo>
                    <a:pt x="10811" y="33234"/>
                  </a:lnTo>
                  <a:cubicBezTo>
                    <a:pt x="11446" y="32232"/>
                    <a:pt x="12549" y="31630"/>
                    <a:pt x="13718" y="31630"/>
                  </a:cubicBezTo>
                  <a:cubicBezTo>
                    <a:pt x="16041" y="31630"/>
                    <a:pt x="17929" y="29742"/>
                    <a:pt x="17929" y="27420"/>
                  </a:cubicBezTo>
                  <a:cubicBezTo>
                    <a:pt x="17929" y="25999"/>
                    <a:pt x="17795" y="24563"/>
                    <a:pt x="17528" y="23159"/>
                  </a:cubicBezTo>
                  <a:lnTo>
                    <a:pt x="16325" y="16927"/>
                  </a:lnTo>
                  <a:lnTo>
                    <a:pt x="18731" y="14036"/>
                  </a:lnTo>
                  <a:lnTo>
                    <a:pt x="21137" y="16927"/>
                  </a:lnTo>
                  <a:lnTo>
                    <a:pt x="19934" y="23159"/>
                  </a:lnTo>
                  <a:cubicBezTo>
                    <a:pt x="19666" y="24563"/>
                    <a:pt x="19533" y="25999"/>
                    <a:pt x="19533" y="27420"/>
                  </a:cubicBezTo>
                  <a:cubicBezTo>
                    <a:pt x="19533" y="29742"/>
                    <a:pt x="21421" y="31630"/>
                    <a:pt x="23727" y="31630"/>
                  </a:cubicBezTo>
                  <a:cubicBezTo>
                    <a:pt x="24913" y="31630"/>
                    <a:pt x="26016" y="32232"/>
                    <a:pt x="26651" y="33234"/>
                  </a:cubicBezTo>
                  <a:lnTo>
                    <a:pt x="27369" y="34404"/>
                  </a:lnTo>
                  <a:cubicBezTo>
                    <a:pt x="28138" y="35624"/>
                    <a:pt x="29474" y="36375"/>
                    <a:pt x="30928" y="36375"/>
                  </a:cubicBezTo>
                  <a:lnTo>
                    <a:pt x="32265" y="36375"/>
                  </a:lnTo>
                  <a:cubicBezTo>
                    <a:pt x="35256" y="36375"/>
                    <a:pt x="37461" y="33602"/>
                    <a:pt x="36793" y="30695"/>
                  </a:cubicBezTo>
                  <a:lnTo>
                    <a:pt x="35941" y="26902"/>
                  </a:lnTo>
                  <a:cubicBezTo>
                    <a:pt x="34604" y="21054"/>
                    <a:pt x="31981" y="15573"/>
                    <a:pt x="28288" y="10862"/>
                  </a:cubicBezTo>
                  <a:cubicBezTo>
                    <a:pt x="27553" y="9931"/>
                    <a:pt x="26526" y="9502"/>
                    <a:pt x="25512" y="9502"/>
                  </a:cubicBezTo>
                  <a:cubicBezTo>
                    <a:pt x="23922" y="9502"/>
                    <a:pt x="22363" y="10556"/>
                    <a:pt x="22006" y="12382"/>
                  </a:cubicBezTo>
                  <a:lnTo>
                    <a:pt x="21905" y="12933"/>
                  </a:lnTo>
                  <a:lnTo>
                    <a:pt x="20301" y="10928"/>
                  </a:lnTo>
                  <a:lnTo>
                    <a:pt x="20301" y="1"/>
                  </a:lnTo>
                  <a:lnTo>
                    <a:pt x="19533" y="1"/>
                  </a:lnTo>
                  <a:lnTo>
                    <a:pt x="19533" y="4161"/>
                  </a:lnTo>
                  <a:lnTo>
                    <a:pt x="17929" y="4161"/>
                  </a:lnTo>
                  <a:lnTo>
                    <a:pt x="17929"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 name="Google Shape;275;p2"/>
          <p:cNvGrpSpPr/>
          <p:nvPr/>
        </p:nvGrpSpPr>
        <p:grpSpPr>
          <a:xfrm>
            <a:off x="1663878" y="2151847"/>
            <a:ext cx="463219" cy="462930"/>
            <a:chOff x="1612045" y="2241104"/>
            <a:chExt cx="463219" cy="462930"/>
          </a:xfrm>
        </p:grpSpPr>
        <p:sp>
          <p:nvSpPr>
            <p:cNvPr id="276" name="Google Shape;276;p2"/>
            <p:cNvSpPr/>
            <p:nvPr/>
          </p:nvSpPr>
          <p:spPr>
            <a:xfrm>
              <a:off x="1977800" y="2495132"/>
              <a:ext cx="59998" cy="134450"/>
            </a:xfrm>
            <a:custGeom>
              <a:rect b="b" l="l" r="r" t="t"/>
              <a:pathLst>
                <a:path extrusionOk="0" h="4195" w="1872">
                  <a:moveTo>
                    <a:pt x="936" y="1"/>
                  </a:moveTo>
                  <a:lnTo>
                    <a:pt x="0" y="452"/>
                  </a:lnTo>
                  <a:cubicBezTo>
                    <a:pt x="618" y="1221"/>
                    <a:pt x="936" y="2156"/>
                    <a:pt x="936" y="3109"/>
                  </a:cubicBezTo>
                  <a:lnTo>
                    <a:pt x="936" y="4195"/>
                  </a:lnTo>
                  <a:lnTo>
                    <a:pt x="1871" y="4195"/>
                  </a:lnTo>
                  <a:lnTo>
                    <a:pt x="1871" y="2657"/>
                  </a:lnTo>
                  <a:cubicBezTo>
                    <a:pt x="1871" y="1688"/>
                    <a:pt x="1537" y="753"/>
                    <a:pt x="936"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1716464" y="2248283"/>
              <a:ext cx="59998" cy="149417"/>
            </a:xfrm>
            <a:custGeom>
              <a:rect b="b" l="l" r="r" t="t"/>
              <a:pathLst>
                <a:path extrusionOk="0" h="4662" w="1872">
                  <a:moveTo>
                    <a:pt x="936" y="0"/>
                  </a:moveTo>
                  <a:cubicBezTo>
                    <a:pt x="334" y="752"/>
                    <a:pt x="0" y="1704"/>
                    <a:pt x="0" y="2657"/>
                  </a:cubicBezTo>
                  <a:lnTo>
                    <a:pt x="0" y="4662"/>
                  </a:lnTo>
                  <a:lnTo>
                    <a:pt x="936" y="4662"/>
                  </a:lnTo>
                  <a:lnTo>
                    <a:pt x="936" y="3125"/>
                  </a:lnTo>
                  <a:cubicBezTo>
                    <a:pt x="936" y="2156"/>
                    <a:pt x="1270" y="1220"/>
                    <a:pt x="1872" y="468"/>
                  </a:cubicBezTo>
                  <a:lnTo>
                    <a:pt x="936"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1612045" y="2241104"/>
              <a:ext cx="463219" cy="462930"/>
            </a:xfrm>
            <a:custGeom>
              <a:rect b="b" l="l" r="r" t="t"/>
              <a:pathLst>
                <a:path extrusionOk="0" h="14444" w="14453">
                  <a:moveTo>
                    <a:pt x="9724" y="525"/>
                  </a:moveTo>
                  <a:cubicBezTo>
                    <a:pt x="10226" y="1210"/>
                    <a:pt x="10493" y="2045"/>
                    <a:pt x="10493" y="2881"/>
                  </a:cubicBezTo>
                  <a:lnTo>
                    <a:pt x="10493" y="4184"/>
                  </a:lnTo>
                  <a:lnTo>
                    <a:pt x="10025" y="4184"/>
                  </a:lnTo>
                  <a:lnTo>
                    <a:pt x="10025" y="3349"/>
                  </a:lnTo>
                  <a:cubicBezTo>
                    <a:pt x="10025" y="2430"/>
                    <a:pt x="9741" y="1527"/>
                    <a:pt x="9206" y="776"/>
                  </a:cubicBezTo>
                  <a:lnTo>
                    <a:pt x="9724" y="525"/>
                  </a:lnTo>
                  <a:close/>
                  <a:moveTo>
                    <a:pt x="4261" y="525"/>
                  </a:moveTo>
                  <a:lnTo>
                    <a:pt x="4779" y="776"/>
                  </a:lnTo>
                  <a:cubicBezTo>
                    <a:pt x="4244" y="1527"/>
                    <a:pt x="3960" y="2430"/>
                    <a:pt x="3960" y="3349"/>
                  </a:cubicBezTo>
                  <a:lnTo>
                    <a:pt x="3960" y="4652"/>
                  </a:lnTo>
                  <a:lnTo>
                    <a:pt x="3492" y="4652"/>
                  </a:lnTo>
                  <a:lnTo>
                    <a:pt x="3492" y="2881"/>
                  </a:lnTo>
                  <a:cubicBezTo>
                    <a:pt x="3492" y="2045"/>
                    <a:pt x="3759" y="1210"/>
                    <a:pt x="4261" y="525"/>
                  </a:cubicBezTo>
                  <a:close/>
                  <a:moveTo>
                    <a:pt x="4992" y="3498"/>
                  </a:moveTo>
                  <a:cubicBezTo>
                    <a:pt x="5729" y="3498"/>
                    <a:pt x="6462" y="3680"/>
                    <a:pt x="7118" y="4000"/>
                  </a:cubicBezTo>
                  <a:cubicBezTo>
                    <a:pt x="7151" y="4017"/>
                    <a:pt x="7185" y="4034"/>
                    <a:pt x="7218" y="4034"/>
                  </a:cubicBezTo>
                  <a:cubicBezTo>
                    <a:pt x="7268" y="4034"/>
                    <a:pt x="7302" y="4017"/>
                    <a:pt x="7335" y="4000"/>
                  </a:cubicBezTo>
                  <a:cubicBezTo>
                    <a:pt x="8020" y="3666"/>
                    <a:pt x="8789" y="3499"/>
                    <a:pt x="9557" y="3499"/>
                  </a:cubicBezTo>
                  <a:lnTo>
                    <a:pt x="9557" y="4418"/>
                  </a:lnTo>
                  <a:cubicBezTo>
                    <a:pt x="9557" y="4552"/>
                    <a:pt x="9658" y="4652"/>
                    <a:pt x="9791" y="4652"/>
                  </a:cubicBezTo>
                  <a:lnTo>
                    <a:pt x="10727" y="4652"/>
                  </a:lnTo>
                  <a:cubicBezTo>
                    <a:pt x="10844" y="4652"/>
                    <a:pt x="10961" y="4552"/>
                    <a:pt x="10961" y="4418"/>
                  </a:cubicBezTo>
                  <a:lnTo>
                    <a:pt x="10961" y="3683"/>
                  </a:lnTo>
                  <a:cubicBezTo>
                    <a:pt x="12749" y="4184"/>
                    <a:pt x="13985" y="5604"/>
                    <a:pt x="13985" y="7225"/>
                  </a:cubicBezTo>
                  <a:cubicBezTo>
                    <a:pt x="13985" y="7944"/>
                    <a:pt x="13735" y="8645"/>
                    <a:pt x="13300" y="9213"/>
                  </a:cubicBezTo>
                  <a:cubicBezTo>
                    <a:pt x="13133" y="8679"/>
                    <a:pt x="12866" y="8194"/>
                    <a:pt x="12531" y="7776"/>
                  </a:cubicBezTo>
                  <a:cubicBezTo>
                    <a:pt x="12486" y="7720"/>
                    <a:pt x="12418" y="7686"/>
                    <a:pt x="12347" y="7686"/>
                  </a:cubicBezTo>
                  <a:cubicBezTo>
                    <a:pt x="12313" y="7686"/>
                    <a:pt x="12280" y="7694"/>
                    <a:pt x="12247" y="7710"/>
                  </a:cubicBezTo>
                  <a:lnTo>
                    <a:pt x="11312" y="8177"/>
                  </a:lnTo>
                  <a:cubicBezTo>
                    <a:pt x="11178" y="8244"/>
                    <a:pt x="11145" y="8411"/>
                    <a:pt x="11245" y="8528"/>
                  </a:cubicBezTo>
                  <a:cubicBezTo>
                    <a:pt x="11646" y="9046"/>
                    <a:pt x="11930" y="9648"/>
                    <a:pt x="12047" y="10299"/>
                  </a:cubicBezTo>
                  <a:cubicBezTo>
                    <a:pt x="11295" y="10734"/>
                    <a:pt x="10426" y="10951"/>
                    <a:pt x="9557" y="10951"/>
                  </a:cubicBezTo>
                  <a:cubicBezTo>
                    <a:pt x="8789" y="10951"/>
                    <a:pt x="8020" y="10767"/>
                    <a:pt x="7335" y="10433"/>
                  </a:cubicBezTo>
                  <a:cubicBezTo>
                    <a:pt x="7302" y="10416"/>
                    <a:pt x="7264" y="10408"/>
                    <a:pt x="7227" y="10408"/>
                  </a:cubicBezTo>
                  <a:cubicBezTo>
                    <a:pt x="7189" y="10408"/>
                    <a:pt x="7151" y="10416"/>
                    <a:pt x="7118" y="10433"/>
                  </a:cubicBezTo>
                  <a:cubicBezTo>
                    <a:pt x="6516" y="10734"/>
                    <a:pt x="5848" y="10901"/>
                    <a:pt x="5180" y="10934"/>
                  </a:cubicBezTo>
                  <a:cubicBezTo>
                    <a:pt x="5280" y="10233"/>
                    <a:pt x="5564" y="9564"/>
                    <a:pt x="6015" y="8996"/>
                  </a:cubicBezTo>
                  <a:cubicBezTo>
                    <a:pt x="6099" y="8879"/>
                    <a:pt x="6065" y="8712"/>
                    <a:pt x="5932" y="8645"/>
                  </a:cubicBezTo>
                  <a:lnTo>
                    <a:pt x="4996" y="8177"/>
                  </a:lnTo>
                  <a:cubicBezTo>
                    <a:pt x="4964" y="8161"/>
                    <a:pt x="4930" y="8154"/>
                    <a:pt x="4897" y="8154"/>
                  </a:cubicBezTo>
                  <a:cubicBezTo>
                    <a:pt x="4826" y="8154"/>
                    <a:pt x="4757" y="8188"/>
                    <a:pt x="4712" y="8244"/>
                  </a:cubicBezTo>
                  <a:cubicBezTo>
                    <a:pt x="4127" y="8979"/>
                    <a:pt x="3793" y="9882"/>
                    <a:pt x="3743" y="10817"/>
                  </a:cubicBezTo>
                  <a:cubicBezTo>
                    <a:pt x="3041" y="10667"/>
                    <a:pt x="2389" y="10350"/>
                    <a:pt x="1838" y="9915"/>
                  </a:cubicBezTo>
                  <a:cubicBezTo>
                    <a:pt x="2005" y="9581"/>
                    <a:pt x="2222" y="9280"/>
                    <a:pt x="2490" y="9030"/>
                  </a:cubicBezTo>
                  <a:lnTo>
                    <a:pt x="2957" y="8545"/>
                  </a:lnTo>
                  <a:cubicBezTo>
                    <a:pt x="3074" y="8445"/>
                    <a:pt x="3041" y="8244"/>
                    <a:pt x="2907" y="8177"/>
                  </a:cubicBezTo>
                  <a:lnTo>
                    <a:pt x="1972" y="7710"/>
                  </a:lnTo>
                  <a:cubicBezTo>
                    <a:pt x="1940" y="7691"/>
                    <a:pt x="1904" y="7681"/>
                    <a:pt x="1868" y="7681"/>
                  </a:cubicBezTo>
                  <a:cubicBezTo>
                    <a:pt x="1807" y="7681"/>
                    <a:pt x="1746" y="7708"/>
                    <a:pt x="1704" y="7760"/>
                  </a:cubicBezTo>
                  <a:lnTo>
                    <a:pt x="1220" y="8228"/>
                  </a:lnTo>
                  <a:cubicBezTo>
                    <a:pt x="1086" y="8378"/>
                    <a:pt x="952" y="8528"/>
                    <a:pt x="835" y="8695"/>
                  </a:cubicBezTo>
                  <a:cubicBezTo>
                    <a:pt x="602" y="8244"/>
                    <a:pt x="468" y="7726"/>
                    <a:pt x="468" y="7225"/>
                  </a:cubicBezTo>
                  <a:cubicBezTo>
                    <a:pt x="468" y="5771"/>
                    <a:pt x="1487" y="4451"/>
                    <a:pt x="3024" y="3833"/>
                  </a:cubicBezTo>
                  <a:lnTo>
                    <a:pt x="3024" y="4886"/>
                  </a:lnTo>
                  <a:cubicBezTo>
                    <a:pt x="3024" y="5020"/>
                    <a:pt x="3141" y="5120"/>
                    <a:pt x="3258" y="5120"/>
                  </a:cubicBezTo>
                  <a:lnTo>
                    <a:pt x="4194" y="5120"/>
                  </a:lnTo>
                  <a:cubicBezTo>
                    <a:pt x="4328" y="5120"/>
                    <a:pt x="4428" y="5020"/>
                    <a:pt x="4428" y="4886"/>
                  </a:cubicBezTo>
                  <a:lnTo>
                    <a:pt x="4428" y="3516"/>
                  </a:lnTo>
                  <a:cubicBezTo>
                    <a:pt x="4578" y="3499"/>
                    <a:pt x="4745" y="3499"/>
                    <a:pt x="4896" y="3499"/>
                  </a:cubicBezTo>
                  <a:cubicBezTo>
                    <a:pt x="4928" y="3498"/>
                    <a:pt x="4960" y="3498"/>
                    <a:pt x="4992" y="3498"/>
                  </a:cubicBezTo>
                  <a:close/>
                  <a:moveTo>
                    <a:pt x="1922" y="8194"/>
                  </a:moveTo>
                  <a:lnTo>
                    <a:pt x="2406" y="8445"/>
                  </a:lnTo>
                  <a:lnTo>
                    <a:pt x="2155" y="8695"/>
                  </a:lnTo>
                  <a:cubicBezTo>
                    <a:pt x="1437" y="9414"/>
                    <a:pt x="1003" y="10383"/>
                    <a:pt x="936" y="11419"/>
                  </a:cubicBezTo>
                  <a:lnTo>
                    <a:pt x="468" y="11419"/>
                  </a:lnTo>
                  <a:lnTo>
                    <a:pt x="468" y="11185"/>
                  </a:lnTo>
                  <a:cubicBezTo>
                    <a:pt x="468" y="10199"/>
                    <a:pt x="852" y="9247"/>
                    <a:pt x="1554" y="8562"/>
                  </a:cubicBezTo>
                  <a:lnTo>
                    <a:pt x="1922" y="8194"/>
                  </a:lnTo>
                  <a:close/>
                  <a:moveTo>
                    <a:pt x="12281" y="8211"/>
                  </a:moveTo>
                  <a:cubicBezTo>
                    <a:pt x="12782" y="8896"/>
                    <a:pt x="13049" y="9731"/>
                    <a:pt x="13049" y="10583"/>
                  </a:cubicBezTo>
                  <a:lnTo>
                    <a:pt x="13049" y="11887"/>
                  </a:lnTo>
                  <a:lnTo>
                    <a:pt x="12582" y="11887"/>
                  </a:lnTo>
                  <a:lnTo>
                    <a:pt x="12582" y="11035"/>
                  </a:lnTo>
                  <a:cubicBezTo>
                    <a:pt x="12582" y="10116"/>
                    <a:pt x="12298" y="9230"/>
                    <a:pt x="11780" y="8462"/>
                  </a:cubicBezTo>
                  <a:lnTo>
                    <a:pt x="12281" y="8211"/>
                  </a:lnTo>
                  <a:close/>
                  <a:moveTo>
                    <a:pt x="4963" y="8679"/>
                  </a:moveTo>
                  <a:lnTo>
                    <a:pt x="5480" y="8929"/>
                  </a:lnTo>
                  <a:cubicBezTo>
                    <a:pt x="4946" y="9698"/>
                    <a:pt x="4662" y="10583"/>
                    <a:pt x="4662" y="11502"/>
                  </a:cubicBezTo>
                  <a:lnTo>
                    <a:pt x="4662" y="12355"/>
                  </a:lnTo>
                  <a:lnTo>
                    <a:pt x="4194" y="12355"/>
                  </a:lnTo>
                  <a:lnTo>
                    <a:pt x="4194" y="11035"/>
                  </a:lnTo>
                  <a:cubicBezTo>
                    <a:pt x="4194" y="10199"/>
                    <a:pt x="4461" y="9364"/>
                    <a:pt x="4963" y="8679"/>
                  </a:cubicBezTo>
                  <a:close/>
                  <a:moveTo>
                    <a:pt x="4202" y="0"/>
                  </a:moveTo>
                  <a:cubicBezTo>
                    <a:pt x="4132" y="0"/>
                    <a:pt x="4056" y="34"/>
                    <a:pt x="4010" y="91"/>
                  </a:cubicBezTo>
                  <a:cubicBezTo>
                    <a:pt x="3375" y="876"/>
                    <a:pt x="3041" y="1862"/>
                    <a:pt x="3041" y="2881"/>
                  </a:cubicBezTo>
                  <a:lnTo>
                    <a:pt x="3041" y="3349"/>
                  </a:lnTo>
                  <a:cubicBezTo>
                    <a:pt x="1220" y="3984"/>
                    <a:pt x="0" y="5521"/>
                    <a:pt x="0" y="7225"/>
                  </a:cubicBezTo>
                  <a:cubicBezTo>
                    <a:pt x="0" y="7893"/>
                    <a:pt x="201" y="8562"/>
                    <a:pt x="551" y="9130"/>
                  </a:cubicBezTo>
                  <a:cubicBezTo>
                    <a:pt x="184" y="9765"/>
                    <a:pt x="0" y="10467"/>
                    <a:pt x="0" y="11185"/>
                  </a:cubicBezTo>
                  <a:lnTo>
                    <a:pt x="0" y="11653"/>
                  </a:lnTo>
                  <a:cubicBezTo>
                    <a:pt x="0" y="11770"/>
                    <a:pt x="117" y="11887"/>
                    <a:pt x="234" y="11887"/>
                  </a:cubicBezTo>
                  <a:lnTo>
                    <a:pt x="1170" y="11887"/>
                  </a:lnTo>
                  <a:cubicBezTo>
                    <a:pt x="1303" y="11887"/>
                    <a:pt x="1404" y="11770"/>
                    <a:pt x="1404" y="11653"/>
                  </a:cubicBezTo>
                  <a:cubicBezTo>
                    <a:pt x="1404" y="11202"/>
                    <a:pt x="1487" y="10767"/>
                    <a:pt x="1637" y="10350"/>
                  </a:cubicBezTo>
                  <a:cubicBezTo>
                    <a:pt x="2256" y="10817"/>
                    <a:pt x="2974" y="11135"/>
                    <a:pt x="3726" y="11285"/>
                  </a:cubicBezTo>
                  <a:lnTo>
                    <a:pt x="3726" y="12572"/>
                  </a:lnTo>
                  <a:cubicBezTo>
                    <a:pt x="3726" y="12705"/>
                    <a:pt x="3843" y="12806"/>
                    <a:pt x="3960" y="12806"/>
                  </a:cubicBezTo>
                  <a:lnTo>
                    <a:pt x="4896" y="12806"/>
                  </a:lnTo>
                  <a:cubicBezTo>
                    <a:pt x="5029" y="12806"/>
                    <a:pt x="5130" y="12705"/>
                    <a:pt x="5130" y="12572"/>
                  </a:cubicBezTo>
                  <a:lnTo>
                    <a:pt x="5130" y="11502"/>
                  </a:lnTo>
                  <a:cubicBezTo>
                    <a:pt x="5130" y="11469"/>
                    <a:pt x="5130" y="11436"/>
                    <a:pt x="5130" y="11402"/>
                  </a:cubicBezTo>
                  <a:cubicBezTo>
                    <a:pt x="5397" y="11402"/>
                    <a:pt x="5664" y="11369"/>
                    <a:pt x="5932" y="11319"/>
                  </a:cubicBezTo>
                  <a:cubicBezTo>
                    <a:pt x="6182" y="12121"/>
                    <a:pt x="6299" y="12956"/>
                    <a:pt x="6299" y="13792"/>
                  </a:cubicBezTo>
                  <a:lnTo>
                    <a:pt x="6299" y="14443"/>
                  </a:lnTo>
                  <a:lnTo>
                    <a:pt x="6767" y="14443"/>
                  </a:lnTo>
                  <a:lnTo>
                    <a:pt x="6767" y="13792"/>
                  </a:lnTo>
                  <a:cubicBezTo>
                    <a:pt x="6767" y="12906"/>
                    <a:pt x="6633" y="12054"/>
                    <a:pt x="6383" y="11218"/>
                  </a:cubicBezTo>
                  <a:cubicBezTo>
                    <a:pt x="6683" y="11135"/>
                    <a:pt x="6951" y="11035"/>
                    <a:pt x="7235" y="10901"/>
                  </a:cubicBezTo>
                  <a:cubicBezTo>
                    <a:pt x="7502" y="11035"/>
                    <a:pt x="7786" y="11135"/>
                    <a:pt x="8070" y="11218"/>
                  </a:cubicBezTo>
                  <a:cubicBezTo>
                    <a:pt x="7820" y="12054"/>
                    <a:pt x="7686" y="12906"/>
                    <a:pt x="7686" y="13792"/>
                  </a:cubicBezTo>
                  <a:lnTo>
                    <a:pt x="7686" y="14443"/>
                  </a:lnTo>
                  <a:lnTo>
                    <a:pt x="8154" y="14443"/>
                  </a:lnTo>
                  <a:lnTo>
                    <a:pt x="8154" y="13792"/>
                  </a:lnTo>
                  <a:cubicBezTo>
                    <a:pt x="8154" y="12956"/>
                    <a:pt x="8288" y="12121"/>
                    <a:pt x="8521" y="11319"/>
                  </a:cubicBezTo>
                  <a:cubicBezTo>
                    <a:pt x="8856" y="11385"/>
                    <a:pt x="9206" y="11419"/>
                    <a:pt x="9557" y="11419"/>
                  </a:cubicBezTo>
                  <a:cubicBezTo>
                    <a:pt x="10443" y="11419"/>
                    <a:pt x="11328" y="11202"/>
                    <a:pt x="12114" y="10801"/>
                  </a:cubicBezTo>
                  <a:cubicBezTo>
                    <a:pt x="12114" y="10884"/>
                    <a:pt x="12114" y="10968"/>
                    <a:pt x="12114" y="11035"/>
                  </a:cubicBezTo>
                  <a:lnTo>
                    <a:pt x="12114" y="12121"/>
                  </a:lnTo>
                  <a:cubicBezTo>
                    <a:pt x="12114" y="12238"/>
                    <a:pt x="12231" y="12355"/>
                    <a:pt x="12348" y="12355"/>
                  </a:cubicBezTo>
                  <a:lnTo>
                    <a:pt x="13283" y="12355"/>
                  </a:lnTo>
                  <a:cubicBezTo>
                    <a:pt x="13417" y="12338"/>
                    <a:pt x="13517" y="12238"/>
                    <a:pt x="13517" y="12121"/>
                  </a:cubicBezTo>
                  <a:lnTo>
                    <a:pt x="13517" y="10583"/>
                  </a:lnTo>
                  <a:cubicBezTo>
                    <a:pt x="13517" y="10299"/>
                    <a:pt x="13484" y="10032"/>
                    <a:pt x="13434" y="9765"/>
                  </a:cubicBezTo>
                  <a:cubicBezTo>
                    <a:pt x="14085" y="9063"/>
                    <a:pt x="14436" y="8161"/>
                    <a:pt x="14453" y="7225"/>
                  </a:cubicBezTo>
                  <a:cubicBezTo>
                    <a:pt x="14453" y="5354"/>
                    <a:pt x="13016" y="3733"/>
                    <a:pt x="10961" y="3198"/>
                  </a:cubicBezTo>
                  <a:lnTo>
                    <a:pt x="10961" y="2881"/>
                  </a:lnTo>
                  <a:cubicBezTo>
                    <a:pt x="10944" y="1862"/>
                    <a:pt x="10610" y="876"/>
                    <a:pt x="9975" y="91"/>
                  </a:cubicBezTo>
                  <a:cubicBezTo>
                    <a:pt x="9930" y="34"/>
                    <a:pt x="9853" y="0"/>
                    <a:pt x="9783" y="0"/>
                  </a:cubicBezTo>
                  <a:cubicBezTo>
                    <a:pt x="9750" y="0"/>
                    <a:pt x="9718" y="8"/>
                    <a:pt x="9691" y="24"/>
                  </a:cubicBezTo>
                  <a:lnTo>
                    <a:pt x="8755" y="492"/>
                  </a:lnTo>
                  <a:cubicBezTo>
                    <a:pt x="8622" y="558"/>
                    <a:pt x="8588" y="725"/>
                    <a:pt x="8672" y="842"/>
                  </a:cubicBezTo>
                  <a:cubicBezTo>
                    <a:pt x="9173" y="1477"/>
                    <a:pt x="9474" y="2229"/>
                    <a:pt x="9541" y="3031"/>
                  </a:cubicBezTo>
                  <a:cubicBezTo>
                    <a:pt x="8739" y="3031"/>
                    <a:pt x="7953" y="3198"/>
                    <a:pt x="7218" y="3532"/>
                  </a:cubicBezTo>
                  <a:cubicBezTo>
                    <a:pt x="6488" y="3209"/>
                    <a:pt x="5698" y="3028"/>
                    <a:pt x="4900" y="3028"/>
                  </a:cubicBezTo>
                  <a:cubicBezTo>
                    <a:pt x="4748" y="3028"/>
                    <a:pt x="4596" y="3035"/>
                    <a:pt x="4445" y="3048"/>
                  </a:cubicBezTo>
                  <a:cubicBezTo>
                    <a:pt x="4511" y="2246"/>
                    <a:pt x="4812" y="1477"/>
                    <a:pt x="5313" y="842"/>
                  </a:cubicBezTo>
                  <a:cubicBezTo>
                    <a:pt x="5397" y="725"/>
                    <a:pt x="5364" y="558"/>
                    <a:pt x="5230" y="492"/>
                  </a:cubicBezTo>
                  <a:lnTo>
                    <a:pt x="4294" y="24"/>
                  </a:lnTo>
                  <a:cubicBezTo>
                    <a:pt x="4267" y="8"/>
                    <a:pt x="4235" y="0"/>
                    <a:pt x="4202"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1838542" y="2407315"/>
              <a:ext cx="144642" cy="102304"/>
            </a:xfrm>
            <a:custGeom>
              <a:rect b="b" l="l" r="r" t="t"/>
              <a:pathLst>
                <a:path extrusionOk="0" h="3192" w="4513">
                  <a:moveTo>
                    <a:pt x="318" y="1"/>
                  </a:moveTo>
                  <a:lnTo>
                    <a:pt x="1" y="335"/>
                  </a:lnTo>
                  <a:lnTo>
                    <a:pt x="235" y="585"/>
                  </a:lnTo>
                  <a:cubicBezTo>
                    <a:pt x="936" y="1270"/>
                    <a:pt x="1321" y="2223"/>
                    <a:pt x="1321" y="3192"/>
                  </a:cubicBezTo>
                  <a:lnTo>
                    <a:pt x="1789" y="3192"/>
                  </a:lnTo>
                  <a:cubicBezTo>
                    <a:pt x="1789" y="2808"/>
                    <a:pt x="1738" y="2407"/>
                    <a:pt x="1622" y="2022"/>
                  </a:cubicBezTo>
                  <a:cubicBezTo>
                    <a:pt x="2708" y="2006"/>
                    <a:pt x="3744" y="1571"/>
                    <a:pt x="4512" y="803"/>
                  </a:cubicBezTo>
                  <a:lnTo>
                    <a:pt x="4178" y="468"/>
                  </a:lnTo>
                  <a:cubicBezTo>
                    <a:pt x="3493" y="1170"/>
                    <a:pt x="2540" y="1571"/>
                    <a:pt x="1555" y="1571"/>
                  </a:cubicBezTo>
                  <a:lnTo>
                    <a:pt x="1454" y="1571"/>
                  </a:lnTo>
                  <a:cubicBezTo>
                    <a:pt x="1254" y="1070"/>
                    <a:pt x="953" y="636"/>
                    <a:pt x="569" y="251"/>
                  </a:cubicBezTo>
                  <a:lnTo>
                    <a:pt x="318"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2"/>
          <p:cNvGrpSpPr/>
          <p:nvPr/>
        </p:nvGrpSpPr>
        <p:grpSpPr>
          <a:xfrm>
            <a:off x="1951489" y="3039599"/>
            <a:ext cx="403253" cy="463026"/>
            <a:chOff x="1872291" y="3077769"/>
            <a:chExt cx="403253" cy="463026"/>
          </a:xfrm>
        </p:grpSpPr>
        <p:sp>
          <p:nvSpPr>
            <p:cNvPr id="281" name="Google Shape;281;p2"/>
            <p:cNvSpPr/>
            <p:nvPr/>
          </p:nvSpPr>
          <p:spPr>
            <a:xfrm>
              <a:off x="1988504" y="3369103"/>
              <a:ext cx="170859" cy="96951"/>
            </a:xfrm>
            <a:custGeom>
              <a:rect b="b" l="l" r="r" t="t"/>
              <a:pathLst>
                <a:path extrusionOk="0" h="3025" w="5331">
                  <a:moveTo>
                    <a:pt x="568" y="0"/>
                  </a:moveTo>
                  <a:lnTo>
                    <a:pt x="435" y="134"/>
                  </a:lnTo>
                  <a:cubicBezTo>
                    <a:pt x="0" y="568"/>
                    <a:pt x="0" y="1287"/>
                    <a:pt x="435" y="1721"/>
                  </a:cubicBezTo>
                  <a:lnTo>
                    <a:pt x="702" y="1988"/>
                  </a:lnTo>
                  <a:cubicBezTo>
                    <a:pt x="919" y="2206"/>
                    <a:pt x="1203" y="2323"/>
                    <a:pt x="1504" y="2323"/>
                  </a:cubicBezTo>
                  <a:cubicBezTo>
                    <a:pt x="1888" y="2323"/>
                    <a:pt x="2206" y="2640"/>
                    <a:pt x="2206" y="3024"/>
                  </a:cubicBezTo>
                  <a:lnTo>
                    <a:pt x="3125" y="3024"/>
                  </a:lnTo>
                  <a:cubicBezTo>
                    <a:pt x="3125" y="2640"/>
                    <a:pt x="3442" y="2323"/>
                    <a:pt x="3826" y="2323"/>
                  </a:cubicBezTo>
                  <a:cubicBezTo>
                    <a:pt x="4127" y="2323"/>
                    <a:pt x="4411" y="2206"/>
                    <a:pt x="4628" y="1988"/>
                  </a:cubicBezTo>
                  <a:lnTo>
                    <a:pt x="4896" y="1721"/>
                  </a:lnTo>
                  <a:cubicBezTo>
                    <a:pt x="5330" y="1287"/>
                    <a:pt x="5330" y="568"/>
                    <a:pt x="4896" y="134"/>
                  </a:cubicBezTo>
                  <a:lnTo>
                    <a:pt x="4762" y="0"/>
                  </a:lnTo>
                  <a:lnTo>
                    <a:pt x="4528" y="0"/>
                  </a:lnTo>
                  <a:cubicBezTo>
                    <a:pt x="4278" y="0"/>
                    <a:pt x="4060" y="201"/>
                    <a:pt x="4060" y="468"/>
                  </a:cubicBezTo>
                  <a:cubicBezTo>
                    <a:pt x="4060" y="602"/>
                    <a:pt x="3994" y="752"/>
                    <a:pt x="3877" y="836"/>
                  </a:cubicBezTo>
                  <a:lnTo>
                    <a:pt x="3325" y="1253"/>
                  </a:lnTo>
                  <a:cubicBezTo>
                    <a:pt x="3208" y="1337"/>
                    <a:pt x="3125" y="1487"/>
                    <a:pt x="3125" y="1621"/>
                  </a:cubicBezTo>
                  <a:lnTo>
                    <a:pt x="3125" y="1855"/>
                  </a:lnTo>
                  <a:lnTo>
                    <a:pt x="2206" y="1855"/>
                  </a:lnTo>
                  <a:lnTo>
                    <a:pt x="2206" y="1621"/>
                  </a:lnTo>
                  <a:cubicBezTo>
                    <a:pt x="2206" y="1487"/>
                    <a:pt x="2122" y="1337"/>
                    <a:pt x="2005" y="1253"/>
                  </a:cubicBezTo>
                  <a:lnTo>
                    <a:pt x="1454" y="836"/>
                  </a:lnTo>
                  <a:cubicBezTo>
                    <a:pt x="1337" y="752"/>
                    <a:pt x="1270" y="602"/>
                    <a:pt x="1270" y="468"/>
                  </a:cubicBezTo>
                  <a:cubicBezTo>
                    <a:pt x="1270" y="201"/>
                    <a:pt x="1053" y="0"/>
                    <a:pt x="802"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1872291" y="3077769"/>
              <a:ext cx="403253" cy="463026"/>
            </a:xfrm>
            <a:custGeom>
              <a:rect b="b" l="l" r="r" t="t"/>
              <a:pathLst>
                <a:path extrusionOk="0" h="14447" w="12582">
                  <a:moveTo>
                    <a:pt x="7319" y="936"/>
                  </a:moveTo>
                  <a:lnTo>
                    <a:pt x="7018" y="1521"/>
                  </a:lnTo>
                  <a:cubicBezTo>
                    <a:pt x="6934" y="1688"/>
                    <a:pt x="7051" y="1872"/>
                    <a:pt x="7219" y="1872"/>
                  </a:cubicBezTo>
                  <a:lnTo>
                    <a:pt x="8154" y="1872"/>
                  </a:lnTo>
                  <a:cubicBezTo>
                    <a:pt x="7937" y="2156"/>
                    <a:pt x="7586" y="2323"/>
                    <a:pt x="7219" y="2323"/>
                  </a:cubicBezTo>
                  <a:cubicBezTo>
                    <a:pt x="7102" y="2323"/>
                    <a:pt x="6985" y="2440"/>
                    <a:pt x="6985" y="2557"/>
                  </a:cubicBezTo>
                  <a:lnTo>
                    <a:pt x="6985" y="3259"/>
                  </a:lnTo>
                  <a:lnTo>
                    <a:pt x="5598" y="3259"/>
                  </a:lnTo>
                  <a:lnTo>
                    <a:pt x="5598" y="2557"/>
                  </a:lnTo>
                  <a:cubicBezTo>
                    <a:pt x="5598" y="2440"/>
                    <a:pt x="5481" y="2323"/>
                    <a:pt x="5364" y="2323"/>
                  </a:cubicBezTo>
                  <a:cubicBezTo>
                    <a:pt x="4996" y="2323"/>
                    <a:pt x="4645" y="2156"/>
                    <a:pt x="4428" y="1872"/>
                  </a:cubicBezTo>
                  <a:lnTo>
                    <a:pt x="5364" y="1872"/>
                  </a:lnTo>
                  <a:cubicBezTo>
                    <a:pt x="5531" y="1872"/>
                    <a:pt x="5648" y="1688"/>
                    <a:pt x="5564" y="1521"/>
                  </a:cubicBezTo>
                  <a:lnTo>
                    <a:pt x="5264" y="936"/>
                  </a:lnTo>
                  <a:close/>
                  <a:moveTo>
                    <a:pt x="7319" y="3727"/>
                  </a:moveTo>
                  <a:lnTo>
                    <a:pt x="7018" y="4328"/>
                  </a:lnTo>
                  <a:cubicBezTo>
                    <a:pt x="6934" y="4479"/>
                    <a:pt x="7051" y="4662"/>
                    <a:pt x="7219" y="4662"/>
                  </a:cubicBezTo>
                  <a:lnTo>
                    <a:pt x="8154" y="4662"/>
                  </a:lnTo>
                  <a:cubicBezTo>
                    <a:pt x="7937" y="4946"/>
                    <a:pt x="7586" y="5130"/>
                    <a:pt x="7219" y="5130"/>
                  </a:cubicBezTo>
                  <a:cubicBezTo>
                    <a:pt x="7102" y="5130"/>
                    <a:pt x="6985" y="5230"/>
                    <a:pt x="6985" y="5364"/>
                  </a:cubicBezTo>
                  <a:lnTo>
                    <a:pt x="6985" y="6200"/>
                  </a:lnTo>
                  <a:cubicBezTo>
                    <a:pt x="6985" y="6200"/>
                    <a:pt x="6968" y="6216"/>
                    <a:pt x="6968" y="6216"/>
                  </a:cubicBezTo>
                  <a:lnTo>
                    <a:pt x="6918" y="6266"/>
                  </a:lnTo>
                  <a:cubicBezTo>
                    <a:pt x="6742" y="6433"/>
                    <a:pt x="6517" y="6517"/>
                    <a:pt x="6291" y="6517"/>
                  </a:cubicBezTo>
                  <a:cubicBezTo>
                    <a:pt x="6066" y="6517"/>
                    <a:pt x="5840" y="6433"/>
                    <a:pt x="5665" y="6266"/>
                  </a:cubicBezTo>
                  <a:lnTo>
                    <a:pt x="5615" y="6216"/>
                  </a:lnTo>
                  <a:cubicBezTo>
                    <a:pt x="5615" y="6216"/>
                    <a:pt x="5598" y="6200"/>
                    <a:pt x="5598" y="6200"/>
                  </a:cubicBezTo>
                  <a:lnTo>
                    <a:pt x="5598" y="5364"/>
                  </a:lnTo>
                  <a:cubicBezTo>
                    <a:pt x="5598" y="5230"/>
                    <a:pt x="5481" y="5130"/>
                    <a:pt x="5364" y="5130"/>
                  </a:cubicBezTo>
                  <a:cubicBezTo>
                    <a:pt x="4996" y="5130"/>
                    <a:pt x="4645" y="4946"/>
                    <a:pt x="4428" y="4662"/>
                  </a:cubicBezTo>
                  <a:lnTo>
                    <a:pt x="5364" y="4662"/>
                  </a:lnTo>
                  <a:cubicBezTo>
                    <a:pt x="5531" y="4662"/>
                    <a:pt x="5648" y="4479"/>
                    <a:pt x="5564" y="4328"/>
                  </a:cubicBezTo>
                  <a:lnTo>
                    <a:pt x="5264" y="3727"/>
                  </a:lnTo>
                  <a:close/>
                  <a:moveTo>
                    <a:pt x="4428" y="12348"/>
                  </a:moveTo>
                  <a:cubicBezTo>
                    <a:pt x="4629" y="12348"/>
                    <a:pt x="4746" y="12599"/>
                    <a:pt x="4595" y="12749"/>
                  </a:cubicBezTo>
                  <a:cubicBezTo>
                    <a:pt x="4548" y="12797"/>
                    <a:pt x="4490" y="12818"/>
                    <a:pt x="4434" y="12818"/>
                  </a:cubicBezTo>
                  <a:cubicBezTo>
                    <a:pt x="4312" y="12818"/>
                    <a:pt x="4194" y="12719"/>
                    <a:pt x="4194" y="12582"/>
                  </a:cubicBezTo>
                  <a:cubicBezTo>
                    <a:pt x="4194" y="12449"/>
                    <a:pt x="4295" y="12348"/>
                    <a:pt x="4428" y="12348"/>
                  </a:cubicBezTo>
                  <a:close/>
                  <a:moveTo>
                    <a:pt x="8154" y="12348"/>
                  </a:moveTo>
                  <a:cubicBezTo>
                    <a:pt x="8288" y="12348"/>
                    <a:pt x="8388" y="12449"/>
                    <a:pt x="8388" y="12582"/>
                  </a:cubicBezTo>
                  <a:cubicBezTo>
                    <a:pt x="8388" y="12719"/>
                    <a:pt x="8271" y="12818"/>
                    <a:pt x="8148" y="12818"/>
                  </a:cubicBezTo>
                  <a:cubicBezTo>
                    <a:pt x="8092" y="12818"/>
                    <a:pt x="8035" y="12797"/>
                    <a:pt x="7987" y="12749"/>
                  </a:cubicBezTo>
                  <a:cubicBezTo>
                    <a:pt x="7837" y="12599"/>
                    <a:pt x="7954" y="12348"/>
                    <a:pt x="8154" y="12348"/>
                  </a:cubicBezTo>
                  <a:close/>
                  <a:moveTo>
                    <a:pt x="10730" y="4888"/>
                  </a:moveTo>
                  <a:cubicBezTo>
                    <a:pt x="11436" y="4888"/>
                    <a:pt x="12114" y="5427"/>
                    <a:pt x="12114" y="6266"/>
                  </a:cubicBezTo>
                  <a:lnTo>
                    <a:pt x="12114" y="6550"/>
                  </a:lnTo>
                  <a:cubicBezTo>
                    <a:pt x="12114" y="6918"/>
                    <a:pt x="11980" y="7269"/>
                    <a:pt x="11713" y="7536"/>
                  </a:cubicBezTo>
                  <a:lnTo>
                    <a:pt x="11045" y="8188"/>
                  </a:lnTo>
                  <a:cubicBezTo>
                    <a:pt x="10694" y="8555"/>
                    <a:pt x="10477" y="9040"/>
                    <a:pt x="10493" y="9558"/>
                  </a:cubicBezTo>
                  <a:cubicBezTo>
                    <a:pt x="10493" y="9942"/>
                    <a:pt x="10326" y="10310"/>
                    <a:pt x="10059" y="10577"/>
                  </a:cubicBezTo>
                  <a:lnTo>
                    <a:pt x="9875" y="10761"/>
                  </a:lnTo>
                  <a:cubicBezTo>
                    <a:pt x="9691" y="10945"/>
                    <a:pt x="9558" y="11162"/>
                    <a:pt x="9457" y="11396"/>
                  </a:cubicBezTo>
                  <a:cubicBezTo>
                    <a:pt x="9090" y="11713"/>
                    <a:pt x="8639" y="11880"/>
                    <a:pt x="8154" y="11880"/>
                  </a:cubicBezTo>
                  <a:cubicBezTo>
                    <a:pt x="7536" y="11880"/>
                    <a:pt x="7219" y="12632"/>
                    <a:pt x="7653" y="13083"/>
                  </a:cubicBezTo>
                  <a:cubicBezTo>
                    <a:pt x="7797" y="13222"/>
                    <a:pt x="7972" y="13284"/>
                    <a:pt x="8143" y="13284"/>
                  </a:cubicBezTo>
                  <a:cubicBezTo>
                    <a:pt x="8508" y="13284"/>
                    <a:pt x="8856" y="13003"/>
                    <a:pt x="8856" y="12582"/>
                  </a:cubicBezTo>
                  <a:cubicBezTo>
                    <a:pt x="8856" y="12465"/>
                    <a:pt x="8823" y="12365"/>
                    <a:pt x="8772" y="12265"/>
                  </a:cubicBezTo>
                  <a:cubicBezTo>
                    <a:pt x="8973" y="12215"/>
                    <a:pt x="9157" y="12148"/>
                    <a:pt x="9324" y="12048"/>
                  </a:cubicBezTo>
                  <a:cubicBezTo>
                    <a:pt x="9324" y="12081"/>
                    <a:pt x="9324" y="12098"/>
                    <a:pt x="9324" y="12114"/>
                  </a:cubicBezTo>
                  <a:lnTo>
                    <a:pt x="9324" y="13100"/>
                  </a:lnTo>
                  <a:cubicBezTo>
                    <a:pt x="9324" y="13636"/>
                    <a:pt x="8881" y="13978"/>
                    <a:pt x="8429" y="13978"/>
                  </a:cubicBezTo>
                  <a:cubicBezTo>
                    <a:pt x="8190" y="13978"/>
                    <a:pt x="7949" y="13882"/>
                    <a:pt x="7770" y="13668"/>
                  </a:cubicBezTo>
                  <a:lnTo>
                    <a:pt x="7235" y="13017"/>
                  </a:lnTo>
                  <a:cubicBezTo>
                    <a:pt x="6993" y="12724"/>
                    <a:pt x="6642" y="12578"/>
                    <a:pt x="6291" y="12578"/>
                  </a:cubicBezTo>
                  <a:cubicBezTo>
                    <a:pt x="5940" y="12578"/>
                    <a:pt x="5589" y="12724"/>
                    <a:pt x="5347" y="13017"/>
                  </a:cubicBezTo>
                  <a:lnTo>
                    <a:pt x="4812" y="13668"/>
                  </a:lnTo>
                  <a:cubicBezTo>
                    <a:pt x="4633" y="13882"/>
                    <a:pt x="4392" y="13978"/>
                    <a:pt x="4153" y="13978"/>
                  </a:cubicBezTo>
                  <a:cubicBezTo>
                    <a:pt x="3702" y="13978"/>
                    <a:pt x="3259" y="13636"/>
                    <a:pt x="3259" y="13100"/>
                  </a:cubicBezTo>
                  <a:lnTo>
                    <a:pt x="3259" y="12114"/>
                  </a:lnTo>
                  <a:cubicBezTo>
                    <a:pt x="3259" y="12098"/>
                    <a:pt x="3259" y="12081"/>
                    <a:pt x="3259" y="12048"/>
                  </a:cubicBezTo>
                  <a:cubicBezTo>
                    <a:pt x="3426" y="12148"/>
                    <a:pt x="3609" y="12215"/>
                    <a:pt x="3810" y="12265"/>
                  </a:cubicBezTo>
                  <a:cubicBezTo>
                    <a:pt x="3557" y="12770"/>
                    <a:pt x="3950" y="13275"/>
                    <a:pt x="4424" y="13275"/>
                  </a:cubicBezTo>
                  <a:cubicBezTo>
                    <a:pt x="4546" y="13275"/>
                    <a:pt x="4673" y="13242"/>
                    <a:pt x="4796" y="13167"/>
                  </a:cubicBezTo>
                  <a:cubicBezTo>
                    <a:pt x="5397" y="12799"/>
                    <a:pt x="5130" y="11880"/>
                    <a:pt x="4428" y="11880"/>
                  </a:cubicBezTo>
                  <a:cubicBezTo>
                    <a:pt x="3944" y="11880"/>
                    <a:pt x="3493" y="11713"/>
                    <a:pt x="3125" y="11396"/>
                  </a:cubicBezTo>
                  <a:cubicBezTo>
                    <a:pt x="3025" y="11162"/>
                    <a:pt x="2891" y="10945"/>
                    <a:pt x="2707" y="10761"/>
                  </a:cubicBezTo>
                  <a:lnTo>
                    <a:pt x="2523" y="10577"/>
                  </a:lnTo>
                  <a:cubicBezTo>
                    <a:pt x="2256" y="10310"/>
                    <a:pt x="2089" y="9942"/>
                    <a:pt x="2106" y="9558"/>
                  </a:cubicBezTo>
                  <a:cubicBezTo>
                    <a:pt x="2106" y="9040"/>
                    <a:pt x="1888" y="8555"/>
                    <a:pt x="1538" y="8188"/>
                  </a:cubicBezTo>
                  <a:lnTo>
                    <a:pt x="869" y="7520"/>
                  </a:lnTo>
                  <a:cubicBezTo>
                    <a:pt x="619" y="7269"/>
                    <a:pt x="468" y="6918"/>
                    <a:pt x="468" y="6550"/>
                  </a:cubicBezTo>
                  <a:lnTo>
                    <a:pt x="468" y="6266"/>
                  </a:lnTo>
                  <a:cubicBezTo>
                    <a:pt x="468" y="5427"/>
                    <a:pt x="1147" y="4888"/>
                    <a:pt x="1853" y="4888"/>
                  </a:cubicBezTo>
                  <a:cubicBezTo>
                    <a:pt x="2215" y="4888"/>
                    <a:pt x="2585" y="5030"/>
                    <a:pt x="2874" y="5347"/>
                  </a:cubicBezTo>
                  <a:lnTo>
                    <a:pt x="3994" y="6617"/>
                  </a:lnTo>
                  <a:cubicBezTo>
                    <a:pt x="3543" y="6784"/>
                    <a:pt x="3259" y="7219"/>
                    <a:pt x="3259" y="7687"/>
                  </a:cubicBezTo>
                  <a:cubicBezTo>
                    <a:pt x="3259" y="8188"/>
                    <a:pt x="3409" y="8672"/>
                    <a:pt x="3693" y="9090"/>
                  </a:cubicBezTo>
                  <a:lnTo>
                    <a:pt x="3760" y="9207"/>
                  </a:lnTo>
                  <a:cubicBezTo>
                    <a:pt x="3359" y="9742"/>
                    <a:pt x="3409" y="10510"/>
                    <a:pt x="3894" y="10978"/>
                  </a:cubicBezTo>
                  <a:lnTo>
                    <a:pt x="4161" y="11246"/>
                  </a:lnTo>
                  <a:cubicBezTo>
                    <a:pt x="4428" y="11513"/>
                    <a:pt x="4762" y="11647"/>
                    <a:pt x="5130" y="11647"/>
                  </a:cubicBezTo>
                  <a:cubicBezTo>
                    <a:pt x="5381" y="11647"/>
                    <a:pt x="5598" y="11864"/>
                    <a:pt x="5598" y="12114"/>
                  </a:cubicBezTo>
                  <a:lnTo>
                    <a:pt x="6066" y="12114"/>
                  </a:lnTo>
                  <a:cubicBezTo>
                    <a:pt x="6066" y="11596"/>
                    <a:pt x="5648" y="11179"/>
                    <a:pt x="5130" y="11179"/>
                  </a:cubicBezTo>
                  <a:cubicBezTo>
                    <a:pt x="4896" y="11179"/>
                    <a:pt x="4662" y="11095"/>
                    <a:pt x="4495" y="10928"/>
                  </a:cubicBezTo>
                  <a:lnTo>
                    <a:pt x="4228" y="10644"/>
                  </a:lnTo>
                  <a:cubicBezTo>
                    <a:pt x="3877" y="10293"/>
                    <a:pt x="3877" y="9742"/>
                    <a:pt x="4228" y="9391"/>
                  </a:cubicBezTo>
                  <a:lnTo>
                    <a:pt x="4295" y="9324"/>
                  </a:lnTo>
                  <a:lnTo>
                    <a:pt x="4428" y="9324"/>
                  </a:lnTo>
                  <a:cubicBezTo>
                    <a:pt x="4562" y="9324"/>
                    <a:pt x="4662" y="9424"/>
                    <a:pt x="4662" y="9558"/>
                  </a:cubicBezTo>
                  <a:cubicBezTo>
                    <a:pt x="4662" y="9775"/>
                    <a:pt x="4762" y="9976"/>
                    <a:pt x="4946" y="10109"/>
                  </a:cubicBezTo>
                  <a:lnTo>
                    <a:pt x="5498" y="10527"/>
                  </a:lnTo>
                  <a:cubicBezTo>
                    <a:pt x="5564" y="10577"/>
                    <a:pt x="5598" y="10644"/>
                    <a:pt x="5598" y="10711"/>
                  </a:cubicBezTo>
                  <a:lnTo>
                    <a:pt x="5598" y="10945"/>
                  </a:lnTo>
                  <a:lnTo>
                    <a:pt x="6066" y="10945"/>
                  </a:lnTo>
                  <a:lnTo>
                    <a:pt x="6066" y="10711"/>
                  </a:lnTo>
                  <a:cubicBezTo>
                    <a:pt x="6066" y="10494"/>
                    <a:pt x="5949" y="10293"/>
                    <a:pt x="5782" y="10159"/>
                  </a:cubicBezTo>
                  <a:lnTo>
                    <a:pt x="5213" y="9742"/>
                  </a:lnTo>
                  <a:cubicBezTo>
                    <a:pt x="5163" y="9692"/>
                    <a:pt x="5130" y="9625"/>
                    <a:pt x="5130" y="9558"/>
                  </a:cubicBezTo>
                  <a:cubicBezTo>
                    <a:pt x="5130" y="9157"/>
                    <a:pt x="4812" y="8856"/>
                    <a:pt x="4428" y="8856"/>
                  </a:cubicBezTo>
                  <a:lnTo>
                    <a:pt x="4194" y="8856"/>
                  </a:lnTo>
                  <a:cubicBezTo>
                    <a:pt x="4161" y="8856"/>
                    <a:pt x="4127" y="8856"/>
                    <a:pt x="4094" y="8873"/>
                  </a:cubicBezTo>
                  <a:lnTo>
                    <a:pt x="4077" y="8840"/>
                  </a:lnTo>
                  <a:cubicBezTo>
                    <a:pt x="3843" y="8505"/>
                    <a:pt x="3726" y="8104"/>
                    <a:pt x="3726" y="7687"/>
                  </a:cubicBezTo>
                  <a:cubicBezTo>
                    <a:pt x="3726" y="7319"/>
                    <a:pt x="4010" y="7018"/>
                    <a:pt x="4378" y="6985"/>
                  </a:cubicBezTo>
                  <a:lnTo>
                    <a:pt x="4796" y="7202"/>
                  </a:lnTo>
                  <a:cubicBezTo>
                    <a:pt x="4828" y="7216"/>
                    <a:pt x="4861" y="7223"/>
                    <a:pt x="4893" y="7223"/>
                  </a:cubicBezTo>
                  <a:cubicBezTo>
                    <a:pt x="5016" y="7223"/>
                    <a:pt x="5130" y="7130"/>
                    <a:pt x="5130" y="6985"/>
                  </a:cubicBezTo>
                  <a:lnTo>
                    <a:pt x="5130" y="6617"/>
                  </a:lnTo>
                  <a:cubicBezTo>
                    <a:pt x="5130" y="6561"/>
                    <a:pt x="5176" y="6527"/>
                    <a:pt x="5227" y="6527"/>
                  </a:cubicBezTo>
                  <a:cubicBezTo>
                    <a:pt x="5251" y="6527"/>
                    <a:pt x="5276" y="6534"/>
                    <a:pt x="5297" y="6550"/>
                  </a:cubicBezTo>
                  <a:lnTo>
                    <a:pt x="5330" y="6584"/>
                  </a:lnTo>
                  <a:cubicBezTo>
                    <a:pt x="5598" y="6851"/>
                    <a:pt x="5944" y="6985"/>
                    <a:pt x="6291" y="6985"/>
                  </a:cubicBezTo>
                  <a:cubicBezTo>
                    <a:pt x="6638" y="6985"/>
                    <a:pt x="6985" y="6851"/>
                    <a:pt x="7252" y="6584"/>
                  </a:cubicBezTo>
                  <a:lnTo>
                    <a:pt x="7285" y="6550"/>
                  </a:lnTo>
                  <a:cubicBezTo>
                    <a:pt x="7307" y="6534"/>
                    <a:pt x="7332" y="6527"/>
                    <a:pt x="7356" y="6527"/>
                  </a:cubicBezTo>
                  <a:cubicBezTo>
                    <a:pt x="7406" y="6527"/>
                    <a:pt x="7452" y="6561"/>
                    <a:pt x="7452" y="6617"/>
                  </a:cubicBezTo>
                  <a:lnTo>
                    <a:pt x="7452" y="6985"/>
                  </a:lnTo>
                  <a:cubicBezTo>
                    <a:pt x="7452" y="7130"/>
                    <a:pt x="7567" y="7223"/>
                    <a:pt x="7689" y="7223"/>
                  </a:cubicBezTo>
                  <a:cubicBezTo>
                    <a:pt x="7722" y="7223"/>
                    <a:pt x="7755" y="7216"/>
                    <a:pt x="7787" y="7202"/>
                  </a:cubicBezTo>
                  <a:lnTo>
                    <a:pt x="8204" y="6985"/>
                  </a:lnTo>
                  <a:cubicBezTo>
                    <a:pt x="8572" y="7018"/>
                    <a:pt x="8856" y="7319"/>
                    <a:pt x="8856" y="7687"/>
                  </a:cubicBezTo>
                  <a:cubicBezTo>
                    <a:pt x="8856" y="8104"/>
                    <a:pt x="8739" y="8505"/>
                    <a:pt x="8505" y="8840"/>
                  </a:cubicBezTo>
                  <a:lnTo>
                    <a:pt x="8488" y="8873"/>
                  </a:lnTo>
                  <a:cubicBezTo>
                    <a:pt x="8455" y="8856"/>
                    <a:pt x="8422" y="8856"/>
                    <a:pt x="8388" y="8856"/>
                  </a:cubicBezTo>
                  <a:lnTo>
                    <a:pt x="8154" y="8856"/>
                  </a:lnTo>
                  <a:cubicBezTo>
                    <a:pt x="7770" y="8856"/>
                    <a:pt x="7452" y="9174"/>
                    <a:pt x="7452" y="9558"/>
                  </a:cubicBezTo>
                  <a:cubicBezTo>
                    <a:pt x="7452" y="9625"/>
                    <a:pt x="7419" y="9692"/>
                    <a:pt x="7369" y="9742"/>
                  </a:cubicBezTo>
                  <a:lnTo>
                    <a:pt x="6801" y="10159"/>
                  </a:lnTo>
                  <a:cubicBezTo>
                    <a:pt x="6634" y="10293"/>
                    <a:pt x="6517" y="10494"/>
                    <a:pt x="6517" y="10711"/>
                  </a:cubicBezTo>
                  <a:lnTo>
                    <a:pt x="6517" y="10945"/>
                  </a:lnTo>
                  <a:lnTo>
                    <a:pt x="6985" y="10945"/>
                  </a:lnTo>
                  <a:lnTo>
                    <a:pt x="6985" y="10711"/>
                  </a:lnTo>
                  <a:cubicBezTo>
                    <a:pt x="6985" y="10644"/>
                    <a:pt x="7018" y="10577"/>
                    <a:pt x="7085" y="10527"/>
                  </a:cubicBezTo>
                  <a:lnTo>
                    <a:pt x="7636" y="10109"/>
                  </a:lnTo>
                  <a:cubicBezTo>
                    <a:pt x="7820" y="9976"/>
                    <a:pt x="7920" y="9775"/>
                    <a:pt x="7920" y="9558"/>
                  </a:cubicBezTo>
                  <a:cubicBezTo>
                    <a:pt x="7920" y="9424"/>
                    <a:pt x="8021" y="9324"/>
                    <a:pt x="8154" y="9324"/>
                  </a:cubicBezTo>
                  <a:lnTo>
                    <a:pt x="8288" y="9324"/>
                  </a:lnTo>
                  <a:lnTo>
                    <a:pt x="8355" y="9391"/>
                  </a:lnTo>
                  <a:cubicBezTo>
                    <a:pt x="8706" y="9742"/>
                    <a:pt x="8706" y="10293"/>
                    <a:pt x="8355" y="10644"/>
                  </a:cubicBezTo>
                  <a:lnTo>
                    <a:pt x="8087" y="10928"/>
                  </a:lnTo>
                  <a:cubicBezTo>
                    <a:pt x="7920" y="11095"/>
                    <a:pt x="7686" y="11179"/>
                    <a:pt x="7452" y="11179"/>
                  </a:cubicBezTo>
                  <a:cubicBezTo>
                    <a:pt x="6934" y="11179"/>
                    <a:pt x="6533" y="11596"/>
                    <a:pt x="6517" y="12114"/>
                  </a:cubicBezTo>
                  <a:lnTo>
                    <a:pt x="6985" y="12114"/>
                  </a:lnTo>
                  <a:cubicBezTo>
                    <a:pt x="6985" y="11864"/>
                    <a:pt x="7202" y="11647"/>
                    <a:pt x="7452" y="11647"/>
                  </a:cubicBezTo>
                  <a:cubicBezTo>
                    <a:pt x="7820" y="11647"/>
                    <a:pt x="8171" y="11513"/>
                    <a:pt x="8422" y="11246"/>
                  </a:cubicBezTo>
                  <a:lnTo>
                    <a:pt x="8689" y="10978"/>
                  </a:lnTo>
                  <a:cubicBezTo>
                    <a:pt x="9173" y="10510"/>
                    <a:pt x="9224" y="9742"/>
                    <a:pt x="8823" y="9207"/>
                  </a:cubicBezTo>
                  <a:lnTo>
                    <a:pt x="8889" y="9090"/>
                  </a:lnTo>
                  <a:cubicBezTo>
                    <a:pt x="9173" y="8672"/>
                    <a:pt x="9324" y="8188"/>
                    <a:pt x="9324" y="7687"/>
                  </a:cubicBezTo>
                  <a:cubicBezTo>
                    <a:pt x="9324" y="7219"/>
                    <a:pt x="9040" y="6784"/>
                    <a:pt x="8605" y="6617"/>
                  </a:cubicBezTo>
                  <a:lnTo>
                    <a:pt x="9708" y="5347"/>
                  </a:lnTo>
                  <a:cubicBezTo>
                    <a:pt x="9997" y="5030"/>
                    <a:pt x="10367" y="4888"/>
                    <a:pt x="10730" y="4888"/>
                  </a:cubicBezTo>
                  <a:close/>
                  <a:moveTo>
                    <a:pt x="5130" y="1"/>
                  </a:moveTo>
                  <a:lnTo>
                    <a:pt x="5130" y="469"/>
                  </a:lnTo>
                  <a:lnTo>
                    <a:pt x="4896" y="469"/>
                  </a:lnTo>
                  <a:cubicBezTo>
                    <a:pt x="4712" y="469"/>
                    <a:pt x="4612" y="652"/>
                    <a:pt x="4679" y="803"/>
                  </a:cubicBezTo>
                  <a:lnTo>
                    <a:pt x="4980" y="1404"/>
                  </a:lnTo>
                  <a:lnTo>
                    <a:pt x="3960" y="1404"/>
                  </a:lnTo>
                  <a:cubicBezTo>
                    <a:pt x="3760" y="1404"/>
                    <a:pt x="3660" y="1621"/>
                    <a:pt x="3777" y="1772"/>
                  </a:cubicBezTo>
                  <a:lnTo>
                    <a:pt x="4061" y="2139"/>
                  </a:lnTo>
                  <a:cubicBezTo>
                    <a:pt x="4311" y="2490"/>
                    <a:pt x="4696" y="2707"/>
                    <a:pt x="5130" y="2774"/>
                  </a:cubicBezTo>
                  <a:lnTo>
                    <a:pt x="5130" y="3259"/>
                  </a:lnTo>
                  <a:lnTo>
                    <a:pt x="4896" y="3259"/>
                  </a:lnTo>
                  <a:cubicBezTo>
                    <a:pt x="4712" y="3259"/>
                    <a:pt x="4612" y="3443"/>
                    <a:pt x="4679" y="3593"/>
                  </a:cubicBezTo>
                  <a:lnTo>
                    <a:pt x="4980" y="4195"/>
                  </a:lnTo>
                  <a:lnTo>
                    <a:pt x="3960" y="4195"/>
                  </a:lnTo>
                  <a:cubicBezTo>
                    <a:pt x="3760" y="4195"/>
                    <a:pt x="3660" y="4412"/>
                    <a:pt x="3777" y="4562"/>
                  </a:cubicBezTo>
                  <a:lnTo>
                    <a:pt x="4061" y="4930"/>
                  </a:lnTo>
                  <a:cubicBezTo>
                    <a:pt x="4311" y="5281"/>
                    <a:pt x="4696" y="5515"/>
                    <a:pt x="5130" y="5581"/>
                  </a:cubicBezTo>
                  <a:lnTo>
                    <a:pt x="5130" y="6066"/>
                  </a:lnTo>
                  <a:cubicBezTo>
                    <a:pt x="4863" y="6116"/>
                    <a:pt x="4662" y="6333"/>
                    <a:pt x="4662" y="6617"/>
                  </a:cubicBezTo>
                  <a:lnTo>
                    <a:pt x="4562" y="6567"/>
                  </a:lnTo>
                  <a:lnTo>
                    <a:pt x="3208" y="5047"/>
                  </a:lnTo>
                  <a:cubicBezTo>
                    <a:pt x="2828" y="4616"/>
                    <a:pt x="2337" y="4423"/>
                    <a:pt x="1853" y="4423"/>
                  </a:cubicBezTo>
                  <a:cubicBezTo>
                    <a:pt x="912" y="4423"/>
                    <a:pt x="0" y="5152"/>
                    <a:pt x="0" y="6266"/>
                  </a:cubicBezTo>
                  <a:lnTo>
                    <a:pt x="0" y="6550"/>
                  </a:lnTo>
                  <a:cubicBezTo>
                    <a:pt x="0" y="7052"/>
                    <a:pt x="184" y="7520"/>
                    <a:pt x="535" y="7854"/>
                  </a:cubicBezTo>
                  <a:lnTo>
                    <a:pt x="1203" y="8522"/>
                  </a:lnTo>
                  <a:cubicBezTo>
                    <a:pt x="1471" y="8789"/>
                    <a:pt x="1638" y="9157"/>
                    <a:pt x="1638" y="9558"/>
                  </a:cubicBezTo>
                  <a:cubicBezTo>
                    <a:pt x="1621" y="10059"/>
                    <a:pt x="1838" y="10544"/>
                    <a:pt x="2189" y="10911"/>
                  </a:cubicBezTo>
                  <a:lnTo>
                    <a:pt x="2373" y="11078"/>
                  </a:lnTo>
                  <a:cubicBezTo>
                    <a:pt x="2640" y="11362"/>
                    <a:pt x="2791" y="11730"/>
                    <a:pt x="2791" y="12114"/>
                  </a:cubicBezTo>
                  <a:lnTo>
                    <a:pt x="2791" y="13100"/>
                  </a:lnTo>
                  <a:cubicBezTo>
                    <a:pt x="2791" y="13916"/>
                    <a:pt x="3456" y="14441"/>
                    <a:pt x="4142" y="14441"/>
                  </a:cubicBezTo>
                  <a:cubicBezTo>
                    <a:pt x="4510" y="14441"/>
                    <a:pt x="4883" y="14291"/>
                    <a:pt x="5163" y="13952"/>
                  </a:cubicBezTo>
                  <a:lnTo>
                    <a:pt x="5698" y="13317"/>
                  </a:lnTo>
                  <a:cubicBezTo>
                    <a:pt x="5857" y="13134"/>
                    <a:pt x="6074" y="13042"/>
                    <a:pt x="6289" y="13042"/>
                  </a:cubicBezTo>
                  <a:cubicBezTo>
                    <a:pt x="6504" y="13042"/>
                    <a:pt x="6717" y="13134"/>
                    <a:pt x="6868" y="13317"/>
                  </a:cubicBezTo>
                  <a:lnTo>
                    <a:pt x="7402" y="13969"/>
                  </a:lnTo>
                  <a:cubicBezTo>
                    <a:pt x="7686" y="14299"/>
                    <a:pt x="8059" y="14446"/>
                    <a:pt x="8426" y="14446"/>
                  </a:cubicBezTo>
                  <a:cubicBezTo>
                    <a:pt x="9120" y="14446"/>
                    <a:pt x="9792" y="13920"/>
                    <a:pt x="9792" y="13100"/>
                  </a:cubicBezTo>
                  <a:lnTo>
                    <a:pt x="9792" y="12114"/>
                  </a:lnTo>
                  <a:cubicBezTo>
                    <a:pt x="9775" y="11730"/>
                    <a:pt x="9942" y="11362"/>
                    <a:pt x="10209" y="11078"/>
                  </a:cubicBezTo>
                  <a:lnTo>
                    <a:pt x="10393" y="10911"/>
                  </a:lnTo>
                  <a:cubicBezTo>
                    <a:pt x="10744" y="10544"/>
                    <a:pt x="10945" y="10059"/>
                    <a:pt x="10945" y="9558"/>
                  </a:cubicBezTo>
                  <a:cubicBezTo>
                    <a:pt x="10945" y="9174"/>
                    <a:pt x="11095" y="8789"/>
                    <a:pt x="11379" y="8522"/>
                  </a:cubicBezTo>
                  <a:lnTo>
                    <a:pt x="12047" y="7854"/>
                  </a:lnTo>
                  <a:cubicBezTo>
                    <a:pt x="12381" y="7520"/>
                    <a:pt x="12582" y="7052"/>
                    <a:pt x="12582" y="6550"/>
                  </a:cubicBezTo>
                  <a:lnTo>
                    <a:pt x="12582" y="6266"/>
                  </a:lnTo>
                  <a:cubicBezTo>
                    <a:pt x="12582" y="5247"/>
                    <a:pt x="11763" y="4428"/>
                    <a:pt x="10744" y="4428"/>
                  </a:cubicBezTo>
                  <a:cubicBezTo>
                    <a:pt x="10209" y="4428"/>
                    <a:pt x="9708" y="4646"/>
                    <a:pt x="9374" y="5047"/>
                  </a:cubicBezTo>
                  <a:lnTo>
                    <a:pt x="8004" y="6567"/>
                  </a:lnTo>
                  <a:lnTo>
                    <a:pt x="7920" y="6617"/>
                  </a:lnTo>
                  <a:cubicBezTo>
                    <a:pt x="7920" y="6350"/>
                    <a:pt x="7720" y="6116"/>
                    <a:pt x="7452" y="6066"/>
                  </a:cubicBezTo>
                  <a:lnTo>
                    <a:pt x="7452" y="5581"/>
                  </a:lnTo>
                  <a:cubicBezTo>
                    <a:pt x="7887" y="5515"/>
                    <a:pt x="8271" y="5281"/>
                    <a:pt x="8522" y="4946"/>
                  </a:cubicBezTo>
                  <a:lnTo>
                    <a:pt x="8806" y="4562"/>
                  </a:lnTo>
                  <a:cubicBezTo>
                    <a:pt x="8923" y="4412"/>
                    <a:pt x="8806" y="4195"/>
                    <a:pt x="8622" y="4195"/>
                  </a:cubicBezTo>
                  <a:lnTo>
                    <a:pt x="7603" y="4195"/>
                  </a:lnTo>
                  <a:lnTo>
                    <a:pt x="7904" y="3593"/>
                  </a:lnTo>
                  <a:cubicBezTo>
                    <a:pt x="7970" y="3443"/>
                    <a:pt x="7870" y="3259"/>
                    <a:pt x="7686" y="3259"/>
                  </a:cubicBezTo>
                  <a:lnTo>
                    <a:pt x="7452" y="3259"/>
                  </a:lnTo>
                  <a:lnTo>
                    <a:pt x="7452" y="2774"/>
                  </a:lnTo>
                  <a:cubicBezTo>
                    <a:pt x="7887" y="2707"/>
                    <a:pt x="8271" y="2490"/>
                    <a:pt x="8522" y="2139"/>
                  </a:cubicBezTo>
                  <a:lnTo>
                    <a:pt x="8806" y="1772"/>
                  </a:lnTo>
                  <a:cubicBezTo>
                    <a:pt x="8923" y="1621"/>
                    <a:pt x="8806" y="1404"/>
                    <a:pt x="8622" y="1404"/>
                  </a:cubicBezTo>
                  <a:lnTo>
                    <a:pt x="7603" y="1404"/>
                  </a:lnTo>
                  <a:lnTo>
                    <a:pt x="7904" y="803"/>
                  </a:lnTo>
                  <a:cubicBezTo>
                    <a:pt x="7970" y="652"/>
                    <a:pt x="7853" y="469"/>
                    <a:pt x="7686" y="469"/>
                  </a:cubicBezTo>
                  <a:lnTo>
                    <a:pt x="7452" y="469"/>
                  </a:lnTo>
                  <a:lnTo>
                    <a:pt x="7452" y="1"/>
                  </a:lnTo>
                  <a:lnTo>
                    <a:pt x="6985" y="1"/>
                  </a:lnTo>
                  <a:lnTo>
                    <a:pt x="6985" y="469"/>
                  </a:lnTo>
                  <a:lnTo>
                    <a:pt x="5598" y="469"/>
                  </a:lnTo>
                  <a:lnTo>
                    <a:pt x="5598"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2"/>
          <p:cNvGrpSpPr/>
          <p:nvPr/>
        </p:nvGrpSpPr>
        <p:grpSpPr>
          <a:xfrm>
            <a:off x="1825716" y="1257474"/>
            <a:ext cx="422547" cy="476103"/>
            <a:chOff x="1728771" y="1371106"/>
            <a:chExt cx="422547" cy="476103"/>
          </a:xfrm>
        </p:grpSpPr>
        <p:sp>
          <p:nvSpPr>
            <p:cNvPr id="284" name="Google Shape;284;p2"/>
            <p:cNvSpPr/>
            <p:nvPr/>
          </p:nvSpPr>
          <p:spPr>
            <a:xfrm>
              <a:off x="1728771" y="1493730"/>
              <a:ext cx="283867" cy="207299"/>
            </a:xfrm>
            <a:custGeom>
              <a:rect b="b" l="l" r="r" t="t"/>
              <a:pathLst>
                <a:path extrusionOk="0" h="6468" w="8857">
                  <a:moveTo>
                    <a:pt x="6951" y="1"/>
                  </a:moveTo>
                  <a:lnTo>
                    <a:pt x="6617" y="135"/>
                  </a:lnTo>
                  <a:cubicBezTo>
                    <a:pt x="5782" y="502"/>
                    <a:pt x="5147" y="1254"/>
                    <a:pt x="4946" y="2156"/>
                  </a:cubicBezTo>
                  <a:lnTo>
                    <a:pt x="4796" y="2875"/>
                  </a:lnTo>
                  <a:lnTo>
                    <a:pt x="4779" y="2958"/>
                  </a:lnTo>
                  <a:cubicBezTo>
                    <a:pt x="4612" y="3008"/>
                    <a:pt x="4462" y="3059"/>
                    <a:pt x="4311" y="3125"/>
                  </a:cubicBezTo>
                  <a:cubicBezTo>
                    <a:pt x="3526" y="3443"/>
                    <a:pt x="2674" y="3593"/>
                    <a:pt x="1822" y="3593"/>
                  </a:cubicBezTo>
                  <a:lnTo>
                    <a:pt x="1" y="3593"/>
                  </a:lnTo>
                  <a:lnTo>
                    <a:pt x="1" y="4562"/>
                  </a:lnTo>
                  <a:lnTo>
                    <a:pt x="2390" y="4562"/>
                  </a:lnTo>
                  <a:lnTo>
                    <a:pt x="3877" y="5398"/>
                  </a:lnTo>
                  <a:cubicBezTo>
                    <a:pt x="5097" y="6100"/>
                    <a:pt x="6500" y="6467"/>
                    <a:pt x="7920" y="6467"/>
                  </a:cubicBezTo>
                  <a:lnTo>
                    <a:pt x="8856" y="6467"/>
                  </a:lnTo>
                  <a:lnTo>
                    <a:pt x="8856" y="5515"/>
                  </a:lnTo>
                  <a:lnTo>
                    <a:pt x="8405" y="5515"/>
                  </a:lnTo>
                  <a:cubicBezTo>
                    <a:pt x="6834" y="5515"/>
                    <a:pt x="5297" y="5114"/>
                    <a:pt x="3910" y="4362"/>
                  </a:cubicBezTo>
                  <a:cubicBezTo>
                    <a:pt x="4194" y="4295"/>
                    <a:pt x="4478" y="4211"/>
                    <a:pt x="4746" y="4094"/>
                  </a:cubicBezTo>
                  <a:lnTo>
                    <a:pt x="4829" y="4061"/>
                  </a:lnTo>
                  <a:cubicBezTo>
                    <a:pt x="5598" y="3760"/>
                    <a:pt x="6417" y="3593"/>
                    <a:pt x="7235" y="3593"/>
                  </a:cubicBezTo>
                  <a:lnTo>
                    <a:pt x="7904" y="3593"/>
                  </a:lnTo>
                  <a:lnTo>
                    <a:pt x="7185" y="2641"/>
                  </a:lnTo>
                  <a:lnTo>
                    <a:pt x="6801" y="2641"/>
                  </a:lnTo>
                  <a:cubicBezTo>
                    <a:pt x="6450" y="2641"/>
                    <a:pt x="6082" y="2674"/>
                    <a:pt x="5732" y="2724"/>
                  </a:cubicBezTo>
                  <a:lnTo>
                    <a:pt x="5748" y="2641"/>
                  </a:lnTo>
                  <a:lnTo>
                    <a:pt x="5782" y="2474"/>
                  </a:lnTo>
                  <a:cubicBezTo>
                    <a:pt x="5915" y="1822"/>
                    <a:pt x="6333" y="1271"/>
                    <a:pt x="6935" y="970"/>
                  </a:cubicBezTo>
                  <a:lnTo>
                    <a:pt x="6951" y="970"/>
                  </a:lnTo>
                  <a:lnTo>
                    <a:pt x="6951"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2012606" y="1401650"/>
              <a:ext cx="107656" cy="107656"/>
            </a:xfrm>
            <a:custGeom>
              <a:rect b="b" l="l" r="r" t="t"/>
              <a:pathLst>
                <a:path extrusionOk="0" h="3359" w="3359">
                  <a:moveTo>
                    <a:pt x="0" y="0"/>
                  </a:moveTo>
                  <a:lnTo>
                    <a:pt x="0" y="485"/>
                  </a:lnTo>
                  <a:cubicBezTo>
                    <a:pt x="1587" y="485"/>
                    <a:pt x="2874" y="1771"/>
                    <a:pt x="2891" y="3358"/>
                  </a:cubicBezTo>
                  <a:lnTo>
                    <a:pt x="3358" y="3358"/>
                  </a:lnTo>
                  <a:cubicBezTo>
                    <a:pt x="3358" y="1504"/>
                    <a:pt x="1855" y="0"/>
                    <a:pt x="0"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1979915" y="1402708"/>
              <a:ext cx="18781" cy="18781"/>
            </a:xfrm>
            <a:custGeom>
              <a:rect b="b" l="l" r="r" t="t"/>
              <a:pathLst>
                <a:path extrusionOk="0" h="586" w="586">
                  <a:moveTo>
                    <a:pt x="519" y="0"/>
                  </a:moveTo>
                  <a:cubicBezTo>
                    <a:pt x="335" y="34"/>
                    <a:pt x="168" y="84"/>
                    <a:pt x="1" y="134"/>
                  </a:cubicBezTo>
                  <a:lnTo>
                    <a:pt x="135" y="585"/>
                  </a:lnTo>
                  <a:cubicBezTo>
                    <a:pt x="285" y="535"/>
                    <a:pt x="435" y="502"/>
                    <a:pt x="586" y="485"/>
                  </a:cubicBezTo>
                  <a:lnTo>
                    <a:pt x="519"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1728771" y="1371106"/>
              <a:ext cx="422547" cy="476103"/>
            </a:xfrm>
            <a:custGeom>
              <a:rect b="b" l="l" r="r" t="t"/>
              <a:pathLst>
                <a:path extrusionOk="0" h="14855" w="13184">
                  <a:moveTo>
                    <a:pt x="6717" y="5230"/>
                  </a:moveTo>
                  <a:cubicBezTo>
                    <a:pt x="6717" y="5565"/>
                    <a:pt x="6767" y="5899"/>
                    <a:pt x="6884" y="6233"/>
                  </a:cubicBezTo>
                  <a:lnTo>
                    <a:pt x="6801" y="6233"/>
                  </a:lnTo>
                  <a:cubicBezTo>
                    <a:pt x="6550" y="6233"/>
                    <a:pt x="6283" y="6250"/>
                    <a:pt x="6032" y="6266"/>
                  </a:cubicBezTo>
                  <a:cubicBezTo>
                    <a:pt x="6133" y="5849"/>
                    <a:pt x="6366" y="5481"/>
                    <a:pt x="6717" y="5230"/>
                  </a:cubicBezTo>
                  <a:close/>
                  <a:moveTo>
                    <a:pt x="6701" y="4194"/>
                  </a:moveTo>
                  <a:lnTo>
                    <a:pt x="6701" y="4646"/>
                  </a:lnTo>
                  <a:cubicBezTo>
                    <a:pt x="6099" y="4996"/>
                    <a:pt x="5681" y="5581"/>
                    <a:pt x="5548" y="6250"/>
                  </a:cubicBezTo>
                  <a:lnTo>
                    <a:pt x="5531" y="6350"/>
                  </a:lnTo>
                  <a:cubicBezTo>
                    <a:pt x="5381" y="6367"/>
                    <a:pt x="5230" y="6400"/>
                    <a:pt x="5097" y="6433"/>
                  </a:cubicBezTo>
                  <a:lnTo>
                    <a:pt x="5180" y="6032"/>
                  </a:lnTo>
                  <a:cubicBezTo>
                    <a:pt x="5364" y="5214"/>
                    <a:pt x="5932" y="4529"/>
                    <a:pt x="6701" y="4194"/>
                  </a:cubicBezTo>
                  <a:close/>
                  <a:moveTo>
                    <a:pt x="5648" y="7870"/>
                  </a:moveTo>
                  <a:cubicBezTo>
                    <a:pt x="5732" y="7971"/>
                    <a:pt x="5798" y="8054"/>
                    <a:pt x="5882" y="8138"/>
                  </a:cubicBezTo>
                  <a:lnTo>
                    <a:pt x="5999" y="8255"/>
                  </a:lnTo>
                  <a:cubicBezTo>
                    <a:pt x="6183" y="8455"/>
                    <a:pt x="6366" y="8672"/>
                    <a:pt x="6517" y="8906"/>
                  </a:cubicBezTo>
                  <a:cubicBezTo>
                    <a:pt x="5849" y="8756"/>
                    <a:pt x="5180" y="8539"/>
                    <a:pt x="4562" y="8255"/>
                  </a:cubicBezTo>
                  <a:cubicBezTo>
                    <a:pt x="4646" y="8221"/>
                    <a:pt x="4746" y="8188"/>
                    <a:pt x="4846" y="8138"/>
                  </a:cubicBezTo>
                  <a:lnTo>
                    <a:pt x="4913" y="8104"/>
                  </a:lnTo>
                  <a:cubicBezTo>
                    <a:pt x="5163" y="8021"/>
                    <a:pt x="5397" y="7937"/>
                    <a:pt x="5648" y="7870"/>
                  </a:cubicBezTo>
                  <a:close/>
                  <a:moveTo>
                    <a:pt x="7803" y="7670"/>
                  </a:moveTo>
                  <a:cubicBezTo>
                    <a:pt x="8188" y="8054"/>
                    <a:pt x="8455" y="8555"/>
                    <a:pt x="8572" y="9107"/>
                  </a:cubicBezTo>
                  <a:lnTo>
                    <a:pt x="8405" y="9107"/>
                  </a:lnTo>
                  <a:cubicBezTo>
                    <a:pt x="7987" y="9107"/>
                    <a:pt x="7553" y="9073"/>
                    <a:pt x="7135" y="9007"/>
                  </a:cubicBezTo>
                  <a:cubicBezTo>
                    <a:pt x="6935" y="8606"/>
                    <a:pt x="6651" y="8238"/>
                    <a:pt x="6333" y="7904"/>
                  </a:cubicBezTo>
                  <a:lnTo>
                    <a:pt x="6216" y="7804"/>
                  </a:lnTo>
                  <a:cubicBezTo>
                    <a:pt x="6216" y="7787"/>
                    <a:pt x="6199" y="7770"/>
                    <a:pt x="6183" y="7753"/>
                  </a:cubicBezTo>
                  <a:cubicBezTo>
                    <a:pt x="6534" y="7703"/>
                    <a:pt x="6884" y="7670"/>
                    <a:pt x="7235" y="7670"/>
                  </a:cubicBezTo>
                  <a:close/>
                  <a:moveTo>
                    <a:pt x="3894" y="8438"/>
                  </a:moveTo>
                  <a:cubicBezTo>
                    <a:pt x="5280" y="9190"/>
                    <a:pt x="6834" y="9575"/>
                    <a:pt x="8405" y="9575"/>
                  </a:cubicBezTo>
                  <a:lnTo>
                    <a:pt x="8622" y="9575"/>
                  </a:lnTo>
                  <a:cubicBezTo>
                    <a:pt x="8622" y="9608"/>
                    <a:pt x="8622" y="9641"/>
                    <a:pt x="8622" y="9675"/>
                  </a:cubicBezTo>
                  <a:lnTo>
                    <a:pt x="8622" y="10059"/>
                  </a:lnTo>
                  <a:lnTo>
                    <a:pt x="7920" y="10059"/>
                  </a:lnTo>
                  <a:cubicBezTo>
                    <a:pt x="6534" y="10059"/>
                    <a:pt x="5180" y="9708"/>
                    <a:pt x="3994" y="9023"/>
                  </a:cubicBezTo>
                  <a:lnTo>
                    <a:pt x="3192" y="8572"/>
                  </a:lnTo>
                  <a:cubicBezTo>
                    <a:pt x="3426" y="8539"/>
                    <a:pt x="3660" y="8489"/>
                    <a:pt x="3894" y="8438"/>
                  </a:cubicBezTo>
                  <a:close/>
                  <a:moveTo>
                    <a:pt x="8876" y="485"/>
                  </a:moveTo>
                  <a:cubicBezTo>
                    <a:pt x="8897" y="485"/>
                    <a:pt x="8918" y="485"/>
                    <a:pt x="8940" y="485"/>
                  </a:cubicBezTo>
                  <a:cubicBezTo>
                    <a:pt x="11028" y="519"/>
                    <a:pt x="12682" y="2223"/>
                    <a:pt x="12699" y="4311"/>
                  </a:cubicBezTo>
                  <a:lnTo>
                    <a:pt x="12699" y="9107"/>
                  </a:lnTo>
                  <a:cubicBezTo>
                    <a:pt x="12699" y="10878"/>
                    <a:pt x="11997" y="12582"/>
                    <a:pt x="10727" y="13852"/>
                  </a:cubicBezTo>
                  <a:lnTo>
                    <a:pt x="10694" y="13885"/>
                  </a:lnTo>
                  <a:cubicBezTo>
                    <a:pt x="10377" y="14203"/>
                    <a:pt x="9959" y="14370"/>
                    <a:pt x="9508" y="14370"/>
                  </a:cubicBezTo>
                  <a:lnTo>
                    <a:pt x="9341" y="14370"/>
                  </a:lnTo>
                  <a:cubicBezTo>
                    <a:pt x="8422" y="14370"/>
                    <a:pt x="7670" y="13618"/>
                    <a:pt x="7670" y="12699"/>
                  </a:cubicBezTo>
                  <a:lnTo>
                    <a:pt x="7670" y="11129"/>
                  </a:lnTo>
                  <a:cubicBezTo>
                    <a:pt x="7670" y="10928"/>
                    <a:pt x="7653" y="10728"/>
                    <a:pt x="7620" y="10527"/>
                  </a:cubicBezTo>
                  <a:cubicBezTo>
                    <a:pt x="7720" y="10527"/>
                    <a:pt x="7820" y="10544"/>
                    <a:pt x="7920" y="10544"/>
                  </a:cubicBezTo>
                  <a:lnTo>
                    <a:pt x="8622" y="10544"/>
                  </a:lnTo>
                  <a:lnTo>
                    <a:pt x="8622" y="11012"/>
                  </a:lnTo>
                  <a:lnTo>
                    <a:pt x="9107" y="11012"/>
                  </a:lnTo>
                  <a:lnTo>
                    <a:pt x="9107" y="9675"/>
                  </a:lnTo>
                  <a:cubicBezTo>
                    <a:pt x="9107" y="8789"/>
                    <a:pt x="8756" y="7937"/>
                    <a:pt x="8121" y="7302"/>
                  </a:cubicBezTo>
                  <a:lnTo>
                    <a:pt x="8021" y="7202"/>
                  </a:lnTo>
                  <a:cubicBezTo>
                    <a:pt x="7486" y="6667"/>
                    <a:pt x="7185" y="5932"/>
                    <a:pt x="7185" y="5180"/>
                  </a:cubicBezTo>
                  <a:lnTo>
                    <a:pt x="7185" y="3359"/>
                  </a:lnTo>
                  <a:lnTo>
                    <a:pt x="6701" y="3359"/>
                  </a:lnTo>
                  <a:lnTo>
                    <a:pt x="6701" y="3677"/>
                  </a:lnTo>
                  <a:lnTo>
                    <a:pt x="6534" y="3743"/>
                  </a:lnTo>
                  <a:cubicBezTo>
                    <a:pt x="5899" y="4027"/>
                    <a:pt x="5364" y="4495"/>
                    <a:pt x="5030" y="5113"/>
                  </a:cubicBezTo>
                  <a:cubicBezTo>
                    <a:pt x="5030" y="5047"/>
                    <a:pt x="5030" y="4980"/>
                    <a:pt x="5030" y="4913"/>
                  </a:cubicBezTo>
                  <a:lnTo>
                    <a:pt x="5030" y="4412"/>
                  </a:lnTo>
                  <a:cubicBezTo>
                    <a:pt x="5030" y="3342"/>
                    <a:pt x="5464" y="2323"/>
                    <a:pt x="6233" y="1571"/>
                  </a:cubicBezTo>
                  <a:cubicBezTo>
                    <a:pt x="6936" y="868"/>
                    <a:pt x="7880" y="485"/>
                    <a:pt x="8876" y="485"/>
                  </a:cubicBezTo>
                  <a:close/>
                  <a:moveTo>
                    <a:pt x="8873" y="1"/>
                  </a:moveTo>
                  <a:cubicBezTo>
                    <a:pt x="7753" y="1"/>
                    <a:pt x="6684" y="435"/>
                    <a:pt x="5899" y="1237"/>
                  </a:cubicBezTo>
                  <a:cubicBezTo>
                    <a:pt x="5047" y="2073"/>
                    <a:pt x="4562" y="3225"/>
                    <a:pt x="4545" y="4412"/>
                  </a:cubicBezTo>
                  <a:lnTo>
                    <a:pt x="4545" y="4913"/>
                  </a:lnTo>
                  <a:cubicBezTo>
                    <a:pt x="4545" y="5297"/>
                    <a:pt x="4595" y="5682"/>
                    <a:pt x="4696" y="6049"/>
                  </a:cubicBezTo>
                  <a:lnTo>
                    <a:pt x="4562" y="6601"/>
                  </a:lnTo>
                  <a:cubicBezTo>
                    <a:pt x="4445" y="6634"/>
                    <a:pt x="4328" y="6684"/>
                    <a:pt x="4228" y="6717"/>
                  </a:cubicBezTo>
                  <a:cubicBezTo>
                    <a:pt x="3459" y="7035"/>
                    <a:pt x="2640" y="7185"/>
                    <a:pt x="1822" y="7185"/>
                  </a:cubicBezTo>
                  <a:lnTo>
                    <a:pt x="1" y="7185"/>
                  </a:lnTo>
                  <a:lnTo>
                    <a:pt x="1" y="7670"/>
                  </a:lnTo>
                  <a:lnTo>
                    <a:pt x="1822" y="7670"/>
                  </a:lnTo>
                  <a:cubicBezTo>
                    <a:pt x="2707" y="7670"/>
                    <a:pt x="3576" y="7503"/>
                    <a:pt x="4395" y="7169"/>
                  </a:cubicBezTo>
                  <a:cubicBezTo>
                    <a:pt x="5163" y="6868"/>
                    <a:pt x="5982" y="6701"/>
                    <a:pt x="6801" y="6701"/>
                  </a:cubicBezTo>
                  <a:lnTo>
                    <a:pt x="7068" y="6701"/>
                  </a:lnTo>
                  <a:cubicBezTo>
                    <a:pt x="7169" y="6868"/>
                    <a:pt x="7269" y="7035"/>
                    <a:pt x="7386" y="7185"/>
                  </a:cubicBezTo>
                  <a:lnTo>
                    <a:pt x="7235" y="7185"/>
                  </a:lnTo>
                  <a:cubicBezTo>
                    <a:pt x="6383" y="7185"/>
                    <a:pt x="5531" y="7352"/>
                    <a:pt x="4746" y="7670"/>
                  </a:cubicBezTo>
                  <a:lnTo>
                    <a:pt x="4662" y="7703"/>
                  </a:lnTo>
                  <a:cubicBezTo>
                    <a:pt x="3927" y="7987"/>
                    <a:pt x="3142" y="8138"/>
                    <a:pt x="2340" y="8138"/>
                  </a:cubicBezTo>
                  <a:lnTo>
                    <a:pt x="1" y="8138"/>
                  </a:lnTo>
                  <a:lnTo>
                    <a:pt x="1" y="8622"/>
                  </a:lnTo>
                  <a:lnTo>
                    <a:pt x="2323" y="8622"/>
                  </a:lnTo>
                  <a:lnTo>
                    <a:pt x="3743" y="9441"/>
                  </a:lnTo>
                  <a:cubicBezTo>
                    <a:pt x="4796" y="10026"/>
                    <a:pt x="5949" y="10393"/>
                    <a:pt x="7135" y="10494"/>
                  </a:cubicBezTo>
                  <a:cubicBezTo>
                    <a:pt x="7169" y="10711"/>
                    <a:pt x="7185" y="10911"/>
                    <a:pt x="7185" y="11129"/>
                  </a:cubicBezTo>
                  <a:lnTo>
                    <a:pt x="7185" y="12699"/>
                  </a:lnTo>
                  <a:cubicBezTo>
                    <a:pt x="7185" y="13885"/>
                    <a:pt x="8154" y="14855"/>
                    <a:pt x="9341" y="14855"/>
                  </a:cubicBezTo>
                  <a:lnTo>
                    <a:pt x="9508" y="14855"/>
                  </a:lnTo>
                  <a:cubicBezTo>
                    <a:pt x="10076" y="14855"/>
                    <a:pt x="10627" y="14637"/>
                    <a:pt x="11028" y="14220"/>
                  </a:cubicBezTo>
                  <a:lnTo>
                    <a:pt x="11078" y="14186"/>
                  </a:lnTo>
                  <a:cubicBezTo>
                    <a:pt x="12432" y="12833"/>
                    <a:pt x="13184" y="11012"/>
                    <a:pt x="13184" y="9107"/>
                  </a:cubicBezTo>
                  <a:lnTo>
                    <a:pt x="13184" y="4311"/>
                  </a:lnTo>
                  <a:cubicBezTo>
                    <a:pt x="13167" y="1972"/>
                    <a:pt x="11296" y="51"/>
                    <a:pt x="8940"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2"/>
          <p:cNvGrpSpPr/>
          <p:nvPr/>
        </p:nvGrpSpPr>
        <p:grpSpPr>
          <a:xfrm>
            <a:off x="2683675" y="3666813"/>
            <a:ext cx="356682" cy="395283"/>
            <a:chOff x="8010427" y="3348503"/>
            <a:chExt cx="278795" cy="351615"/>
          </a:xfrm>
        </p:grpSpPr>
        <p:sp>
          <p:nvSpPr>
            <p:cNvPr id="289" name="Google Shape;289;p2"/>
            <p:cNvSpPr/>
            <p:nvPr/>
          </p:nvSpPr>
          <p:spPr>
            <a:xfrm>
              <a:off x="8010427" y="3348503"/>
              <a:ext cx="278795" cy="351615"/>
            </a:xfrm>
            <a:custGeom>
              <a:rect b="b" l="l" r="r" t="t"/>
              <a:pathLst>
                <a:path extrusionOk="0" h="11038" w="8752">
                  <a:moveTo>
                    <a:pt x="6216" y="322"/>
                  </a:moveTo>
                  <a:cubicBezTo>
                    <a:pt x="6323" y="322"/>
                    <a:pt x="6406" y="405"/>
                    <a:pt x="6406" y="512"/>
                  </a:cubicBezTo>
                  <a:lnTo>
                    <a:pt x="6406" y="1215"/>
                  </a:lnTo>
                  <a:cubicBezTo>
                    <a:pt x="6406" y="1310"/>
                    <a:pt x="6323" y="1405"/>
                    <a:pt x="6216" y="1405"/>
                  </a:cubicBezTo>
                  <a:lnTo>
                    <a:pt x="5311" y="1405"/>
                  </a:lnTo>
                  <a:cubicBezTo>
                    <a:pt x="5216" y="1405"/>
                    <a:pt x="5144" y="1477"/>
                    <a:pt x="5144" y="1572"/>
                  </a:cubicBezTo>
                  <a:cubicBezTo>
                    <a:pt x="5144" y="1893"/>
                    <a:pt x="4882" y="2144"/>
                    <a:pt x="4561" y="2144"/>
                  </a:cubicBezTo>
                  <a:lnTo>
                    <a:pt x="4203" y="2144"/>
                  </a:lnTo>
                  <a:cubicBezTo>
                    <a:pt x="3882" y="2144"/>
                    <a:pt x="3632" y="1882"/>
                    <a:pt x="3632" y="1572"/>
                  </a:cubicBezTo>
                  <a:cubicBezTo>
                    <a:pt x="3632" y="1477"/>
                    <a:pt x="3549" y="1405"/>
                    <a:pt x="3465" y="1405"/>
                  </a:cubicBezTo>
                  <a:lnTo>
                    <a:pt x="2560" y="1405"/>
                  </a:lnTo>
                  <a:cubicBezTo>
                    <a:pt x="2453" y="1405"/>
                    <a:pt x="2358" y="1310"/>
                    <a:pt x="2358" y="1215"/>
                  </a:cubicBezTo>
                  <a:lnTo>
                    <a:pt x="2346" y="512"/>
                  </a:lnTo>
                  <a:cubicBezTo>
                    <a:pt x="2346" y="405"/>
                    <a:pt x="2441" y="322"/>
                    <a:pt x="2537" y="322"/>
                  </a:cubicBezTo>
                  <a:close/>
                  <a:moveTo>
                    <a:pt x="2525" y="0"/>
                  </a:moveTo>
                  <a:cubicBezTo>
                    <a:pt x="2239" y="0"/>
                    <a:pt x="2025" y="227"/>
                    <a:pt x="2025" y="512"/>
                  </a:cubicBezTo>
                  <a:lnTo>
                    <a:pt x="632" y="512"/>
                  </a:lnTo>
                  <a:cubicBezTo>
                    <a:pt x="274" y="512"/>
                    <a:pt x="1" y="798"/>
                    <a:pt x="1" y="1143"/>
                  </a:cubicBezTo>
                  <a:lnTo>
                    <a:pt x="1" y="7656"/>
                  </a:lnTo>
                  <a:cubicBezTo>
                    <a:pt x="1" y="7739"/>
                    <a:pt x="72" y="7823"/>
                    <a:pt x="155" y="7823"/>
                  </a:cubicBezTo>
                  <a:cubicBezTo>
                    <a:pt x="251" y="7823"/>
                    <a:pt x="322" y="7739"/>
                    <a:pt x="322" y="7656"/>
                  </a:cubicBezTo>
                  <a:lnTo>
                    <a:pt x="322" y="1143"/>
                  </a:lnTo>
                  <a:cubicBezTo>
                    <a:pt x="322" y="965"/>
                    <a:pt x="477" y="822"/>
                    <a:pt x="655" y="822"/>
                  </a:cubicBezTo>
                  <a:lnTo>
                    <a:pt x="1036" y="822"/>
                  </a:lnTo>
                  <a:lnTo>
                    <a:pt x="1036" y="9918"/>
                  </a:lnTo>
                  <a:cubicBezTo>
                    <a:pt x="1036" y="10002"/>
                    <a:pt x="1108" y="10085"/>
                    <a:pt x="1203" y="10085"/>
                  </a:cubicBezTo>
                  <a:lnTo>
                    <a:pt x="7573" y="10085"/>
                  </a:lnTo>
                  <a:cubicBezTo>
                    <a:pt x="7656" y="10085"/>
                    <a:pt x="7728" y="10002"/>
                    <a:pt x="7728" y="9918"/>
                  </a:cubicBezTo>
                  <a:lnTo>
                    <a:pt x="7728" y="822"/>
                  </a:lnTo>
                  <a:lnTo>
                    <a:pt x="8121" y="822"/>
                  </a:lnTo>
                  <a:cubicBezTo>
                    <a:pt x="8299" y="822"/>
                    <a:pt x="8442" y="965"/>
                    <a:pt x="8442" y="1143"/>
                  </a:cubicBezTo>
                  <a:lnTo>
                    <a:pt x="8442" y="10395"/>
                  </a:lnTo>
                  <a:cubicBezTo>
                    <a:pt x="8442" y="10573"/>
                    <a:pt x="8299" y="10716"/>
                    <a:pt x="8121" y="10716"/>
                  </a:cubicBezTo>
                  <a:lnTo>
                    <a:pt x="667" y="10716"/>
                  </a:lnTo>
                  <a:cubicBezTo>
                    <a:pt x="489" y="10716"/>
                    <a:pt x="334" y="10573"/>
                    <a:pt x="334" y="10395"/>
                  </a:cubicBezTo>
                  <a:lnTo>
                    <a:pt x="334" y="8418"/>
                  </a:lnTo>
                  <a:cubicBezTo>
                    <a:pt x="334" y="8323"/>
                    <a:pt x="263" y="8251"/>
                    <a:pt x="167" y="8251"/>
                  </a:cubicBezTo>
                  <a:cubicBezTo>
                    <a:pt x="84" y="8251"/>
                    <a:pt x="12" y="8323"/>
                    <a:pt x="12" y="8418"/>
                  </a:cubicBezTo>
                  <a:lnTo>
                    <a:pt x="12" y="10395"/>
                  </a:lnTo>
                  <a:cubicBezTo>
                    <a:pt x="12" y="10752"/>
                    <a:pt x="298" y="11037"/>
                    <a:pt x="644" y="11037"/>
                  </a:cubicBezTo>
                  <a:lnTo>
                    <a:pt x="8109" y="11037"/>
                  </a:lnTo>
                  <a:cubicBezTo>
                    <a:pt x="8466" y="11037"/>
                    <a:pt x="8740" y="10752"/>
                    <a:pt x="8740" y="10395"/>
                  </a:cubicBezTo>
                  <a:lnTo>
                    <a:pt x="8740" y="1143"/>
                  </a:lnTo>
                  <a:cubicBezTo>
                    <a:pt x="8752" y="810"/>
                    <a:pt x="8454" y="512"/>
                    <a:pt x="8109" y="512"/>
                  </a:cubicBezTo>
                  <a:lnTo>
                    <a:pt x="7299" y="512"/>
                  </a:lnTo>
                  <a:cubicBezTo>
                    <a:pt x="7216" y="512"/>
                    <a:pt x="7144" y="584"/>
                    <a:pt x="7144" y="679"/>
                  </a:cubicBezTo>
                  <a:cubicBezTo>
                    <a:pt x="7144" y="762"/>
                    <a:pt x="7216" y="834"/>
                    <a:pt x="7299" y="834"/>
                  </a:cubicBezTo>
                  <a:lnTo>
                    <a:pt x="7406" y="834"/>
                  </a:lnTo>
                  <a:lnTo>
                    <a:pt x="7406" y="9764"/>
                  </a:lnTo>
                  <a:lnTo>
                    <a:pt x="1370" y="9764"/>
                  </a:lnTo>
                  <a:lnTo>
                    <a:pt x="1370" y="834"/>
                  </a:lnTo>
                  <a:lnTo>
                    <a:pt x="2037" y="834"/>
                  </a:lnTo>
                  <a:lnTo>
                    <a:pt x="2037" y="1215"/>
                  </a:lnTo>
                  <a:cubicBezTo>
                    <a:pt x="2037" y="1489"/>
                    <a:pt x="2263" y="1715"/>
                    <a:pt x="2537" y="1715"/>
                  </a:cubicBezTo>
                  <a:lnTo>
                    <a:pt x="3299" y="1715"/>
                  </a:lnTo>
                  <a:cubicBezTo>
                    <a:pt x="3370" y="2132"/>
                    <a:pt x="3751" y="2465"/>
                    <a:pt x="4192" y="2465"/>
                  </a:cubicBezTo>
                  <a:lnTo>
                    <a:pt x="4549" y="2465"/>
                  </a:lnTo>
                  <a:cubicBezTo>
                    <a:pt x="5001" y="2465"/>
                    <a:pt x="5370" y="2132"/>
                    <a:pt x="5442" y="1715"/>
                  </a:cubicBezTo>
                  <a:lnTo>
                    <a:pt x="6204" y="1715"/>
                  </a:lnTo>
                  <a:cubicBezTo>
                    <a:pt x="6489" y="1715"/>
                    <a:pt x="6704" y="1489"/>
                    <a:pt x="6704" y="1215"/>
                  </a:cubicBezTo>
                  <a:lnTo>
                    <a:pt x="6704" y="512"/>
                  </a:lnTo>
                  <a:cubicBezTo>
                    <a:pt x="6704" y="227"/>
                    <a:pt x="6489" y="0"/>
                    <a:pt x="6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8078692" y="3438653"/>
              <a:ext cx="142264" cy="100216"/>
            </a:xfrm>
            <a:custGeom>
              <a:rect b="b" l="l" r="r" t="t"/>
              <a:pathLst>
                <a:path extrusionOk="0" h="3146" w="4466">
                  <a:moveTo>
                    <a:pt x="2742" y="1"/>
                  </a:moveTo>
                  <a:cubicBezTo>
                    <a:pt x="2676" y="1"/>
                    <a:pt x="2609" y="43"/>
                    <a:pt x="2584" y="123"/>
                  </a:cubicBezTo>
                  <a:lnTo>
                    <a:pt x="1989" y="2433"/>
                  </a:lnTo>
                  <a:lnTo>
                    <a:pt x="1429" y="778"/>
                  </a:lnTo>
                  <a:cubicBezTo>
                    <a:pt x="1403" y="705"/>
                    <a:pt x="1335" y="665"/>
                    <a:pt x="1268" y="665"/>
                  </a:cubicBezTo>
                  <a:cubicBezTo>
                    <a:pt x="1216" y="665"/>
                    <a:pt x="1163" y="690"/>
                    <a:pt x="1132" y="742"/>
                  </a:cubicBezTo>
                  <a:lnTo>
                    <a:pt x="656" y="1600"/>
                  </a:lnTo>
                  <a:lnTo>
                    <a:pt x="155" y="1600"/>
                  </a:lnTo>
                  <a:cubicBezTo>
                    <a:pt x="72" y="1600"/>
                    <a:pt x="1" y="1671"/>
                    <a:pt x="1" y="1754"/>
                  </a:cubicBezTo>
                  <a:cubicBezTo>
                    <a:pt x="1" y="1850"/>
                    <a:pt x="72" y="1921"/>
                    <a:pt x="155" y="1921"/>
                  </a:cubicBezTo>
                  <a:lnTo>
                    <a:pt x="739" y="1921"/>
                  </a:lnTo>
                  <a:cubicBezTo>
                    <a:pt x="798" y="1921"/>
                    <a:pt x="846" y="1897"/>
                    <a:pt x="894" y="1838"/>
                  </a:cubicBezTo>
                  <a:lnTo>
                    <a:pt x="1227" y="1219"/>
                  </a:lnTo>
                  <a:lnTo>
                    <a:pt x="1858" y="3040"/>
                  </a:lnTo>
                  <a:cubicBezTo>
                    <a:pt x="1887" y="3110"/>
                    <a:pt x="1951" y="3146"/>
                    <a:pt x="2013" y="3146"/>
                  </a:cubicBezTo>
                  <a:cubicBezTo>
                    <a:pt x="2079" y="3146"/>
                    <a:pt x="2143" y="3107"/>
                    <a:pt x="2168" y="3028"/>
                  </a:cubicBezTo>
                  <a:lnTo>
                    <a:pt x="2763" y="683"/>
                  </a:lnTo>
                  <a:lnTo>
                    <a:pt x="3168" y="1802"/>
                  </a:lnTo>
                  <a:cubicBezTo>
                    <a:pt x="3192" y="1861"/>
                    <a:pt x="3251" y="1909"/>
                    <a:pt x="3311" y="1909"/>
                  </a:cubicBezTo>
                  <a:lnTo>
                    <a:pt x="4287" y="1909"/>
                  </a:lnTo>
                  <a:cubicBezTo>
                    <a:pt x="4370" y="1909"/>
                    <a:pt x="4442" y="1838"/>
                    <a:pt x="4442" y="1742"/>
                  </a:cubicBezTo>
                  <a:cubicBezTo>
                    <a:pt x="4466" y="1671"/>
                    <a:pt x="4382" y="1600"/>
                    <a:pt x="4299" y="1600"/>
                  </a:cubicBezTo>
                  <a:lnTo>
                    <a:pt x="3454" y="1600"/>
                  </a:lnTo>
                  <a:lnTo>
                    <a:pt x="2894" y="111"/>
                  </a:lnTo>
                  <a:cubicBezTo>
                    <a:pt x="2865" y="37"/>
                    <a:pt x="2804" y="1"/>
                    <a:pt x="27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8079074" y="3574928"/>
              <a:ext cx="141882" cy="10257"/>
            </a:xfrm>
            <a:custGeom>
              <a:rect b="b" l="l" r="r" t="t"/>
              <a:pathLst>
                <a:path extrusionOk="0" h="322" w="4454">
                  <a:moveTo>
                    <a:pt x="167" y="0"/>
                  </a:moveTo>
                  <a:cubicBezTo>
                    <a:pt x="72" y="0"/>
                    <a:pt x="1" y="72"/>
                    <a:pt x="1" y="155"/>
                  </a:cubicBezTo>
                  <a:cubicBezTo>
                    <a:pt x="1" y="250"/>
                    <a:pt x="72" y="322"/>
                    <a:pt x="167" y="322"/>
                  </a:cubicBezTo>
                  <a:lnTo>
                    <a:pt x="4287" y="322"/>
                  </a:lnTo>
                  <a:cubicBezTo>
                    <a:pt x="4370" y="322"/>
                    <a:pt x="4454" y="250"/>
                    <a:pt x="4454" y="155"/>
                  </a:cubicBezTo>
                  <a:cubicBezTo>
                    <a:pt x="4454" y="72"/>
                    <a:pt x="4370" y="0"/>
                    <a:pt x="4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8079074" y="3619685"/>
              <a:ext cx="141882" cy="10640"/>
            </a:xfrm>
            <a:custGeom>
              <a:rect b="b" l="l" r="r" t="t"/>
              <a:pathLst>
                <a:path extrusionOk="0" h="334" w="4454">
                  <a:moveTo>
                    <a:pt x="167" y="0"/>
                  </a:moveTo>
                  <a:cubicBezTo>
                    <a:pt x="72" y="0"/>
                    <a:pt x="1" y="84"/>
                    <a:pt x="1" y="167"/>
                  </a:cubicBezTo>
                  <a:cubicBezTo>
                    <a:pt x="1" y="262"/>
                    <a:pt x="72" y="334"/>
                    <a:pt x="167" y="334"/>
                  </a:cubicBezTo>
                  <a:lnTo>
                    <a:pt x="4287" y="334"/>
                  </a:lnTo>
                  <a:cubicBezTo>
                    <a:pt x="4370" y="334"/>
                    <a:pt x="4454" y="262"/>
                    <a:pt x="4454" y="167"/>
                  </a:cubicBezTo>
                  <a:cubicBezTo>
                    <a:pt x="4454" y="84"/>
                    <a:pt x="4370" y="0"/>
                    <a:pt x="4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
          <p:cNvSpPr txBox="1"/>
          <p:nvPr>
            <p:ph type="title"/>
          </p:nvPr>
        </p:nvSpPr>
        <p:spPr>
          <a:xfrm>
            <a:off x="716793" y="1468173"/>
            <a:ext cx="31365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Introduction</a:t>
            </a:r>
            <a:endParaRPr/>
          </a:p>
        </p:txBody>
      </p:sp>
      <p:sp>
        <p:nvSpPr>
          <p:cNvPr id="298" name="Google Shape;298;p3"/>
          <p:cNvSpPr txBox="1"/>
          <p:nvPr>
            <p:ph idx="1" type="body"/>
          </p:nvPr>
        </p:nvSpPr>
        <p:spPr>
          <a:xfrm>
            <a:off x="719462" y="2376917"/>
            <a:ext cx="3136500" cy="14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000"/>
              <a:buNone/>
            </a:pPr>
            <a:r>
              <a:rPr lang="en"/>
              <a:t>Medblog is blog site for any kind of medical info, where patients can share their experience with some disease and share with the world how the tackled with the problem. They can read other’s experiences and see other verified posts by the doctors themselves.</a:t>
            </a:r>
            <a:endParaRPr/>
          </a:p>
        </p:txBody>
      </p:sp>
      <p:grpSp>
        <p:nvGrpSpPr>
          <p:cNvPr id="299" name="Google Shape;299;p3"/>
          <p:cNvGrpSpPr/>
          <p:nvPr/>
        </p:nvGrpSpPr>
        <p:grpSpPr>
          <a:xfrm>
            <a:off x="5247496" y="678574"/>
            <a:ext cx="3682738" cy="4188102"/>
            <a:chOff x="5247496" y="678574"/>
            <a:chExt cx="3682738" cy="4188102"/>
          </a:xfrm>
        </p:grpSpPr>
        <p:sp>
          <p:nvSpPr>
            <p:cNvPr id="300" name="Google Shape;300;p3"/>
            <p:cNvSpPr/>
            <p:nvPr/>
          </p:nvSpPr>
          <p:spPr>
            <a:xfrm>
              <a:off x="7299561" y="765718"/>
              <a:ext cx="123745" cy="123745"/>
            </a:xfrm>
            <a:custGeom>
              <a:rect b="b" l="l" r="r" t="t"/>
              <a:pathLst>
                <a:path extrusionOk="0" h="3861" w="3861">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6798876" y="765718"/>
              <a:ext cx="124258" cy="123745"/>
            </a:xfrm>
            <a:custGeom>
              <a:rect b="b" l="l" r="r" t="t"/>
              <a:pathLst>
                <a:path extrusionOk="0" h="3861" w="3877">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7084281" y="678574"/>
              <a:ext cx="66440" cy="4168263"/>
            </a:xfrm>
            <a:custGeom>
              <a:rect b="b" l="l" r="r" t="t"/>
              <a:pathLst>
                <a:path extrusionOk="0" h="130055" w="2073">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
            <p:cNvSpPr/>
            <p:nvPr/>
          </p:nvSpPr>
          <p:spPr>
            <a:xfrm>
              <a:off x="6847592" y="741071"/>
              <a:ext cx="527511" cy="49293"/>
            </a:xfrm>
            <a:custGeom>
              <a:rect b="b" l="l" r="r" t="t"/>
              <a:pathLst>
                <a:path extrusionOk="0" h="1538" w="16459">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
            <p:cNvSpPr/>
            <p:nvPr/>
          </p:nvSpPr>
          <p:spPr>
            <a:xfrm>
              <a:off x="7299561" y="2580004"/>
              <a:ext cx="123745" cy="123745"/>
            </a:xfrm>
            <a:custGeom>
              <a:rect b="b" l="l" r="r" t="t"/>
              <a:pathLst>
                <a:path extrusionOk="0" h="3861" w="3861">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
            <p:cNvSpPr/>
            <p:nvPr/>
          </p:nvSpPr>
          <p:spPr>
            <a:xfrm>
              <a:off x="6798876" y="2580004"/>
              <a:ext cx="124258" cy="123745"/>
            </a:xfrm>
            <a:custGeom>
              <a:rect b="b" l="l" r="r" t="t"/>
              <a:pathLst>
                <a:path extrusionOk="0" h="3861" w="3877">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
            <p:cNvSpPr/>
            <p:nvPr/>
          </p:nvSpPr>
          <p:spPr>
            <a:xfrm>
              <a:off x="6847592" y="2555902"/>
              <a:ext cx="527511" cy="48780"/>
            </a:xfrm>
            <a:custGeom>
              <a:rect b="b" l="l" r="r" t="t"/>
              <a:pathLst>
                <a:path extrusionOk="0" h="1522" w="16459">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a:off x="6633562" y="4800749"/>
              <a:ext cx="971820" cy="65927"/>
            </a:xfrm>
            <a:custGeom>
              <a:rect b="b" l="l" r="r" t="t"/>
              <a:pathLst>
                <a:path extrusionOk="0" h="2057" w="30322">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a:off x="6970760" y="2007559"/>
              <a:ext cx="139802" cy="159609"/>
            </a:xfrm>
            <a:custGeom>
              <a:rect b="b" l="l" r="r" t="t"/>
              <a:pathLst>
                <a:path extrusionOk="0" h="4980" w="4362">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
            <p:cNvSpPr/>
            <p:nvPr/>
          </p:nvSpPr>
          <p:spPr>
            <a:xfrm>
              <a:off x="6991112" y="1947786"/>
              <a:ext cx="110348" cy="102015"/>
            </a:xfrm>
            <a:custGeom>
              <a:rect b="b" l="l" r="r" t="t"/>
              <a:pathLst>
                <a:path extrusionOk="0" h="3183" w="3443">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
            <p:cNvSpPr/>
            <p:nvPr/>
          </p:nvSpPr>
          <p:spPr>
            <a:xfrm>
              <a:off x="6946146" y="1956279"/>
              <a:ext cx="69645" cy="94676"/>
            </a:xfrm>
            <a:custGeom>
              <a:rect b="b" l="l" r="r" t="t"/>
              <a:pathLst>
                <a:path extrusionOk="0" h="2954" w="2173">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
            <p:cNvSpPr/>
            <p:nvPr/>
          </p:nvSpPr>
          <p:spPr>
            <a:xfrm>
              <a:off x="7043610" y="2053070"/>
              <a:ext cx="529242" cy="499435"/>
            </a:xfrm>
            <a:custGeom>
              <a:rect b="b" l="l" r="r" t="t"/>
              <a:pathLst>
                <a:path extrusionOk="0" h="15583" w="16513">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
            <p:cNvSpPr/>
            <p:nvPr/>
          </p:nvSpPr>
          <p:spPr>
            <a:xfrm>
              <a:off x="6953646" y="1994707"/>
              <a:ext cx="125315" cy="122175"/>
            </a:xfrm>
            <a:custGeom>
              <a:rect b="b" l="l" r="r" t="t"/>
              <a:pathLst>
                <a:path extrusionOk="0" h="3812" w="391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
            <p:cNvSpPr/>
            <p:nvPr/>
          </p:nvSpPr>
          <p:spPr>
            <a:xfrm>
              <a:off x="6988452" y="2007559"/>
              <a:ext cx="85157" cy="57337"/>
            </a:xfrm>
            <a:custGeom>
              <a:rect b="b" l="l" r="r" t="t"/>
              <a:pathLst>
                <a:path extrusionOk="0" h="1789" w="2657">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
            <p:cNvSpPr/>
            <p:nvPr/>
          </p:nvSpPr>
          <p:spPr>
            <a:xfrm>
              <a:off x="7017906" y="2063775"/>
              <a:ext cx="49838" cy="19999"/>
            </a:xfrm>
            <a:custGeom>
              <a:rect b="b" l="l" r="r" t="t"/>
              <a:pathLst>
                <a:path extrusionOk="0" h="624" w="1555">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
            <p:cNvSpPr/>
            <p:nvPr/>
          </p:nvSpPr>
          <p:spPr>
            <a:xfrm>
              <a:off x="6759775" y="1304959"/>
              <a:ext cx="648532" cy="2417339"/>
            </a:xfrm>
            <a:custGeom>
              <a:rect b="b" l="l" r="r" t="t"/>
              <a:pathLst>
                <a:path extrusionOk="0" h="75424" w="20235">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
            <p:cNvSpPr/>
            <p:nvPr/>
          </p:nvSpPr>
          <p:spPr>
            <a:xfrm>
              <a:off x="7346162" y="829850"/>
              <a:ext cx="41280" cy="110476"/>
            </a:xfrm>
            <a:custGeom>
              <a:rect b="b" l="l" r="r" t="t"/>
              <a:pathLst>
                <a:path extrusionOk="0" h="3447" w="1288">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
            <p:cNvSpPr/>
            <p:nvPr/>
          </p:nvSpPr>
          <p:spPr>
            <a:xfrm>
              <a:off x="7207994" y="909238"/>
              <a:ext cx="318128" cy="420400"/>
            </a:xfrm>
            <a:custGeom>
              <a:rect b="b" l="l" r="r" t="t"/>
              <a:pathLst>
                <a:path extrusionOk="0" h="13117" w="9926">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7269594" y="969748"/>
              <a:ext cx="194960" cy="303674"/>
            </a:xfrm>
            <a:custGeom>
              <a:rect b="b" l="l" r="r" t="t"/>
              <a:pathLst>
                <a:path extrusionOk="0" h="9475" w="6083">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7297446" y="1117018"/>
              <a:ext cx="142462" cy="28396"/>
            </a:xfrm>
            <a:custGeom>
              <a:rect b="b" l="l" r="r" t="t"/>
              <a:pathLst>
                <a:path extrusionOk="0" h="886" w="4445">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7302253" y="1117018"/>
              <a:ext cx="132847" cy="28396"/>
            </a:xfrm>
            <a:custGeom>
              <a:rect b="b" l="l" r="r" t="t"/>
              <a:pathLst>
                <a:path extrusionOk="0" h="886" w="4145">
                  <a:moveTo>
                    <a:pt x="0" y="0"/>
                  </a:moveTo>
                  <a:lnTo>
                    <a:pt x="0" y="886"/>
                  </a:lnTo>
                  <a:lnTo>
                    <a:pt x="4144" y="886"/>
                  </a:lnTo>
                  <a:lnTo>
                    <a:pt x="4144"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7297446" y="1163586"/>
              <a:ext cx="142462" cy="28428"/>
            </a:xfrm>
            <a:custGeom>
              <a:rect b="b" l="l" r="r" t="t"/>
              <a:pathLst>
                <a:path extrusionOk="0" h="887" w="4445">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7302253" y="1163586"/>
              <a:ext cx="132847" cy="28428"/>
            </a:xfrm>
            <a:custGeom>
              <a:rect b="b" l="l" r="r" t="t"/>
              <a:pathLst>
                <a:path extrusionOk="0" h="887" w="4145">
                  <a:moveTo>
                    <a:pt x="0" y="1"/>
                  </a:moveTo>
                  <a:lnTo>
                    <a:pt x="0" y="886"/>
                  </a:lnTo>
                  <a:lnTo>
                    <a:pt x="4144" y="886"/>
                  </a:lnTo>
                  <a:lnTo>
                    <a:pt x="4144" y="1"/>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
            <p:cNvSpPr/>
            <p:nvPr/>
          </p:nvSpPr>
          <p:spPr>
            <a:xfrm>
              <a:off x="7297446" y="1209642"/>
              <a:ext cx="142462" cy="28428"/>
            </a:xfrm>
            <a:custGeom>
              <a:rect b="b" l="l" r="r" t="t"/>
              <a:pathLst>
                <a:path extrusionOk="0" h="887" w="4445">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
            <p:cNvSpPr/>
            <p:nvPr/>
          </p:nvSpPr>
          <p:spPr>
            <a:xfrm>
              <a:off x="7302253" y="1209642"/>
              <a:ext cx="132847" cy="28428"/>
            </a:xfrm>
            <a:custGeom>
              <a:rect b="b" l="l" r="r" t="t"/>
              <a:pathLst>
                <a:path extrusionOk="0" h="887" w="4145">
                  <a:moveTo>
                    <a:pt x="0" y="1"/>
                  </a:moveTo>
                  <a:lnTo>
                    <a:pt x="0" y="886"/>
                  </a:lnTo>
                  <a:lnTo>
                    <a:pt x="4144" y="886"/>
                  </a:lnTo>
                  <a:lnTo>
                    <a:pt x="4144" y="1"/>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
            <p:cNvSpPr/>
            <p:nvPr/>
          </p:nvSpPr>
          <p:spPr>
            <a:xfrm>
              <a:off x="7744031" y="1376078"/>
              <a:ext cx="1186203" cy="1043612"/>
            </a:xfrm>
            <a:custGeom>
              <a:rect b="b" l="l" r="r" t="t"/>
              <a:pathLst>
                <a:path extrusionOk="0" h="32562" w="37011">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
            <p:cNvSpPr/>
            <p:nvPr/>
          </p:nvSpPr>
          <p:spPr>
            <a:xfrm>
              <a:off x="7806176" y="1452229"/>
              <a:ext cx="861664" cy="841441"/>
            </a:xfrm>
            <a:custGeom>
              <a:rect b="b" l="l" r="r" t="t"/>
              <a:pathLst>
                <a:path extrusionOk="0" h="26254" w="26885">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7363309" y="4662613"/>
              <a:ext cx="539273" cy="184768"/>
            </a:xfrm>
            <a:custGeom>
              <a:rect b="b" l="l" r="r" t="t"/>
              <a:pathLst>
                <a:path extrusionOk="0" h="5765" w="16826">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7337060" y="4720976"/>
              <a:ext cx="638372" cy="145154"/>
            </a:xfrm>
            <a:custGeom>
              <a:rect b="b" l="l" r="r" t="t"/>
              <a:pathLst>
                <a:path extrusionOk="0" h="4529" w="19918">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
            <p:cNvSpPr/>
            <p:nvPr/>
          </p:nvSpPr>
          <p:spPr>
            <a:xfrm>
              <a:off x="7392218" y="2840795"/>
              <a:ext cx="534466" cy="1948223"/>
            </a:xfrm>
            <a:custGeom>
              <a:rect b="b" l="l" r="r" t="t"/>
              <a:pathLst>
                <a:path extrusionOk="0" h="60787" w="16676">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
            <p:cNvSpPr/>
            <p:nvPr/>
          </p:nvSpPr>
          <p:spPr>
            <a:xfrm>
              <a:off x="8034307" y="4578546"/>
              <a:ext cx="523216" cy="260278"/>
            </a:xfrm>
            <a:custGeom>
              <a:rect b="b" l="l" r="r" t="t"/>
              <a:pathLst>
                <a:path extrusionOk="0" h="8121" w="16325">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
            <p:cNvSpPr/>
            <p:nvPr/>
          </p:nvSpPr>
          <p:spPr>
            <a:xfrm>
              <a:off x="8014469" y="4650658"/>
              <a:ext cx="611065" cy="212780"/>
            </a:xfrm>
            <a:custGeom>
              <a:rect b="b" l="l" r="r" t="t"/>
              <a:pathLst>
                <a:path extrusionOk="0" h="6639" w="19066">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7671758" y="2891145"/>
              <a:ext cx="873971" cy="1734001"/>
            </a:xfrm>
            <a:custGeom>
              <a:rect b="b" l="l" r="r" t="t"/>
              <a:pathLst>
                <a:path extrusionOk="0" h="54103" w="27269">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7359014" y="1837790"/>
              <a:ext cx="932367" cy="1071592"/>
            </a:xfrm>
            <a:custGeom>
              <a:rect b="b" l="l" r="r" t="t"/>
              <a:pathLst>
                <a:path extrusionOk="0" h="33435" w="29091">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7791176" y="2640514"/>
              <a:ext cx="176211" cy="196691"/>
            </a:xfrm>
            <a:custGeom>
              <a:rect b="b" l="l" r="r" t="t"/>
              <a:pathLst>
                <a:path extrusionOk="0" h="6137" w="5498">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7445228" y="2642662"/>
              <a:ext cx="176756" cy="196691"/>
            </a:xfrm>
            <a:custGeom>
              <a:rect b="b" l="l" r="r" t="t"/>
              <a:pathLst>
                <a:path extrusionOk="0" h="6137" w="5515">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7760633" y="1837790"/>
              <a:ext cx="322968" cy="240888"/>
            </a:xfrm>
            <a:custGeom>
              <a:rect b="b" l="l" r="r" t="t"/>
              <a:pathLst>
                <a:path extrusionOk="0" h="7516" w="10077">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7770824" y="1452229"/>
              <a:ext cx="330435" cy="591771"/>
            </a:xfrm>
            <a:custGeom>
              <a:rect b="b" l="l" r="r" t="t"/>
              <a:pathLst>
                <a:path extrusionOk="0" h="18464" w="1031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
            <p:cNvSpPr/>
            <p:nvPr/>
          </p:nvSpPr>
          <p:spPr>
            <a:xfrm>
              <a:off x="7794926" y="1619305"/>
              <a:ext cx="266175" cy="424695"/>
            </a:xfrm>
            <a:custGeom>
              <a:rect b="b" l="l" r="r" t="t"/>
              <a:pathLst>
                <a:path extrusionOk="0" h="13251" w="8305">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8021968" y="1570750"/>
              <a:ext cx="49293" cy="58587"/>
            </a:xfrm>
            <a:custGeom>
              <a:rect b="b" l="l" r="r" t="t"/>
              <a:pathLst>
                <a:path extrusionOk="0" h="1828" w="1538">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a:off x="7828643" y="1511104"/>
              <a:ext cx="44582" cy="27916"/>
            </a:xfrm>
            <a:custGeom>
              <a:rect b="b" l="l" r="r" t="t"/>
              <a:pathLst>
                <a:path extrusionOk="0" h="871" w="1391">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7826527" y="1543603"/>
              <a:ext cx="26249" cy="26153"/>
            </a:xfrm>
            <a:custGeom>
              <a:rect b="b" l="l" r="r" t="t"/>
              <a:pathLst>
                <a:path extrusionOk="0" h="816" w="819">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7805086" y="1639112"/>
              <a:ext cx="63779" cy="23204"/>
            </a:xfrm>
            <a:custGeom>
              <a:rect b="b" l="l" r="r" t="t"/>
              <a:pathLst>
                <a:path extrusionOk="0" h="724" w="199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
            <p:cNvSpPr/>
            <p:nvPr/>
          </p:nvSpPr>
          <p:spPr>
            <a:xfrm>
              <a:off x="7400326" y="1387391"/>
              <a:ext cx="104387" cy="148936"/>
            </a:xfrm>
            <a:custGeom>
              <a:rect b="b" l="l" r="r" t="t"/>
              <a:pathLst>
                <a:path extrusionOk="0" h="4647" w="3257">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
            <p:cNvSpPr/>
            <p:nvPr/>
          </p:nvSpPr>
          <p:spPr>
            <a:xfrm>
              <a:off x="7336002" y="1412326"/>
              <a:ext cx="168166" cy="161211"/>
            </a:xfrm>
            <a:custGeom>
              <a:rect b="b" l="l" r="r" t="t"/>
              <a:pathLst>
                <a:path extrusionOk="0" h="5030" w="5247">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
            <p:cNvSpPr/>
            <p:nvPr/>
          </p:nvSpPr>
          <p:spPr>
            <a:xfrm>
              <a:off x="7336002" y="1427069"/>
              <a:ext cx="81407" cy="23044"/>
            </a:xfrm>
            <a:custGeom>
              <a:rect b="b" l="l" r="r" t="t"/>
              <a:pathLst>
                <a:path extrusionOk="0" h="719" w="254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
            <p:cNvSpPr/>
            <p:nvPr/>
          </p:nvSpPr>
          <p:spPr>
            <a:xfrm>
              <a:off x="7372924" y="1461876"/>
              <a:ext cx="49325" cy="13942"/>
            </a:xfrm>
            <a:custGeom>
              <a:rect b="b" l="l" r="r" t="t"/>
              <a:pathLst>
                <a:path extrusionOk="0" h="435" w="1539">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p:nvPr/>
          </p:nvSpPr>
          <p:spPr>
            <a:xfrm>
              <a:off x="7371866" y="1486522"/>
              <a:ext cx="40191" cy="9647"/>
            </a:xfrm>
            <a:custGeom>
              <a:rect b="b" l="l" r="r" t="t"/>
              <a:pathLst>
                <a:path extrusionOk="0" h="301" w="1254">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
            <p:cNvSpPr/>
            <p:nvPr/>
          </p:nvSpPr>
          <p:spPr>
            <a:xfrm>
              <a:off x="7368116" y="1516938"/>
              <a:ext cx="902368" cy="697889"/>
            </a:xfrm>
            <a:custGeom>
              <a:rect b="b" l="l" r="r" t="t"/>
              <a:pathLst>
                <a:path extrusionOk="0" h="21775" w="28155">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p:nvPr/>
          </p:nvSpPr>
          <p:spPr>
            <a:xfrm>
              <a:off x="5832280" y="2001758"/>
              <a:ext cx="947879" cy="442386"/>
            </a:xfrm>
            <a:custGeom>
              <a:rect b="b" l="l" r="r" t="t"/>
              <a:pathLst>
                <a:path extrusionOk="0" h="13803" w="29575">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
            <p:cNvSpPr/>
            <p:nvPr/>
          </p:nvSpPr>
          <p:spPr>
            <a:xfrm>
              <a:off x="6669811" y="2062172"/>
              <a:ext cx="43941" cy="44485"/>
            </a:xfrm>
            <a:custGeom>
              <a:rect b="b" l="l" r="r" t="t"/>
              <a:pathLst>
                <a:path extrusionOk="0" h="1388" w="1371">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p:nvPr/>
          </p:nvSpPr>
          <p:spPr>
            <a:xfrm>
              <a:off x="6608756" y="2041051"/>
              <a:ext cx="98586" cy="110925"/>
            </a:xfrm>
            <a:custGeom>
              <a:rect b="b" l="l" r="r" t="t"/>
              <a:pathLst>
                <a:path extrusionOk="0" h="3461" w="3076">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
            <p:cNvSpPr/>
            <p:nvPr/>
          </p:nvSpPr>
          <p:spPr>
            <a:xfrm>
              <a:off x="5743245" y="1959260"/>
              <a:ext cx="499788" cy="496551"/>
            </a:xfrm>
            <a:custGeom>
              <a:rect b="b" l="l" r="r" t="t"/>
              <a:pathLst>
                <a:path extrusionOk="0" h="15493" w="15594">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6693400" y="1997912"/>
              <a:ext cx="66408" cy="77721"/>
            </a:xfrm>
            <a:custGeom>
              <a:rect b="b" l="l" r="r" t="t"/>
              <a:pathLst>
                <a:path extrusionOk="0" h="2425" w="2072">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6706220" y="1988810"/>
              <a:ext cx="61632" cy="32691"/>
            </a:xfrm>
            <a:custGeom>
              <a:rect b="b" l="l" r="r" t="t"/>
              <a:pathLst>
                <a:path extrusionOk="0" h="1020" w="1923">
                  <a:moveTo>
                    <a:pt x="168" y="1"/>
                  </a:moveTo>
                  <a:lnTo>
                    <a:pt x="1" y="368"/>
                  </a:lnTo>
                  <a:lnTo>
                    <a:pt x="1755" y="1020"/>
                  </a:lnTo>
                  <a:lnTo>
                    <a:pt x="1922" y="602"/>
                  </a:lnTo>
                  <a:lnTo>
                    <a:pt x="168"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6704072" y="2031116"/>
              <a:ext cx="35928" cy="35800"/>
            </a:xfrm>
            <a:custGeom>
              <a:rect b="b" l="l" r="r" t="t"/>
              <a:pathLst>
                <a:path extrusionOk="0" h="1117" w="1121">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
            <p:cNvSpPr/>
            <p:nvPr/>
          </p:nvSpPr>
          <p:spPr>
            <a:xfrm>
              <a:off x="5872984" y="4672773"/>
              <a:ext cx="508217" cy="193903"/>
            </a:xfrm>
            <a:custGeom>
              <a:rect b="b" l="l" r="r" t="t"/>
              <a:pathLst>
                <a:path extrusionOk="0" h="6050" w="15857">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
            <p:cNvSpPr/>
            <p:nvPr/>
          </p:nvSpPr>
          <p:spPr>
            <a:xfrm>
              <a:off x="5876734" y="4762224"/>
              <a:ext cx="504467" cy="104451"/>
            </a:xfrm>
            <a:custGeom>
              <a:rect b="b" l="l" r="r" t="t"/>
              <a:pathLst>
                <a:path extrusionOk="0" h="3259" w="1574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
            <p:cNvSpPr/>
            <p:nvPr/>
          </p:nvSpPr>
          <p:spPr>
            <a:xfrm>
              <a:off x="5678056" y="2978418"/>
              <a:ext cx="459501" cy="1762397"/>
            </a:xfrm>
            <a:custGeom>
              <a:rect b="b" l="l" r="r" t="t"/>
              <a:pathLst>
                <a:path extrusionOk="0" h="54989" w="14337">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
            <p:cNvSpPr/>
            <p:nvPr/>
          </p:nvSpPr>
          <p:spPr>
            <a:xfrm>
              <a:off x="5678056" y="2978418"/>
              <a:ext cx="414503" cy="309026"/>
            </a:xfrm>
            <a:custGeom>
              <a:rect b="b" l="l" r="r" t="t"/>
              <a:pathLst>
                <a:path extrusionOk="0" h="9642" w="12933">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
            <p:cNvSpPr/>
            <p:nvPr/>
          </p:nvSpPr>
          <p:spPr>
            <a:xfrm>
              <a:off x="5382971" y="4672773"/>
              <a:ext cx="500749" cy="193903"/>
            </a:xfrm>
            <a:custGeom>
              <a:rect b="b" l="l" r="r" t="t"/>
              <a:pathLst>
                <a:path extrusionOk="0" h="6050" w="15624">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a:off x="5382971" y="4762224"/>
              <a:ext cx="500749" cy="104451"/>
            </a:xfrm>
            <a:custGeom>
              <a:rect b="b" l="l" r="r" t="t"/>
              <a:pathLst>
                <a:path extrusionOk="0" h="3259" w="15624">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5327300" y="2978418"/>
              <a:ext cx="395241" cy="1762397"/>
            </a:xfrm>
            <a:custGeom>
              <a:rect b="b" l="l" r="r" t="t"/>
              <a:pathLst>
                <a:path extrusionOk="0" h="54989" w="12332">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
            <p:cNvSpPr/>
            <p:nvPr/>
          </p:nvSpPr>
          <p:spPr>
            <a:xfrm>
              <a:off x="5327300" y="2978418"/>
              <a:ext cx="395241" cy="309026"/>
            </a:xfrm>
            <a:custGeom>
              <a:rect b="b" l="l" r="r" t="t"/>
              <a:pathLst>
                <a:path extrusionOk="0" h="9642" w="12332">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
            <p:cNvSpPr/>
            <p:nvPr/>
          </p:nvSpPr>
          <p:spPr>
            <a:xfrm>
              <a:off x="5278552" y="1926697"/>
              <a:ext cx="829005" cy="1100501"/>
            </a:xfrm>
            <a:custGeom>
              <a:rect b="b" l="l" r="r" t="t"/>
              <a:pathLst>
                <a:path extrusionOk="0" h="34337" w="25866">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
            <p:cNvSpPr/>
            <p:nvPr/>
          </p:nvSpPr>
          <p:spPr>
            <a:xfrm>
              <a:off x="5526491" y="1926697"/>
              <a:ext cx="329923" cy="234574"/>
            </a:xfrm>
            <a:custGeom>
              <a:rect b="b" l="l" r="r" t="t"/>
              <a:pathLst>
                <a:path extrusionOk="0" h="7319" w="10294">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
            <p:cNvSpPr/>
            <p:nvPr/>
          </p:nvSpPr>
          <p:spPr>
            <a:xfrm>
              <a:off x="6086180" y="1928780"/>
              <a:ext cx="49998" cy="160891"/>
            </a:xfrm>
            <a:custGeom>
              <a:rect b="b" l="l" r="r" t="t"/>
              <a:pathLst>
                <a:path extrusionOk="0" h="5020" w="156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
            <p:cNvSpPr/>
            <p:nvPr/>
          </p:nvSpPr>
          <p:spPr>
            <a:xfrm>
              <a:off x="6109128" y="1874648"/>
              <a:ext cx="64837" cy="181147"/>
            </a:xfrm>
            <a:custGeom>
              <a:rect b="b" l="l" r="r" t="t"/>
              <a:pathLst>
                <a:path extrusionOk="0" h="5652" w="2023">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
            <p:cNvSpPr/>
            <p:nvPr/>
          </p:nvSpPr>
          <p:spPr>
            <a:xfrm>
              <a:off x="6138037" y="1851187"/>
              <a:ext cx="46633" cy="158551"/>
            </a:xfrm>
            <a:custGeom>
              <a:rect b="b" l="l" r="r" t="t"/>
              <a:pathLst>
                <a:path extrusionOk="0" h="4947" w="1455">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
            <p:cNvSpPr/>
            <p:nvPr/>
          </p:nvSpPr>
          <p:spPr>
            <a:xfrm>
              <a:off x="6086629" y="1940799"/>
              <a:ext cx="159096" cy="211370"/>
            </a:xfrm>
            <a:custGeom>
              <a:rect b="b" l="l" r="r" t="t"/>
              <a:pathLst>
                <a:path extrusionOk="0" h="6595" w="4964">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
            <p:cNvSpPr/>
            <p:nvPr/>
          </p:nvSpPr>
          <p:spPr>
            <a:xfrm>
              <a:off x="6155729" y="1946536"/>
              <a:ext cx="47146" cy="51953"/>
            </a:xfrm>
            <a:custGeom>
              <a:rect b="b" l="l" r="r" t="t"/>
              <a:pathLst>
                <a:path extrusionOk="0" h="1621" w="1471">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
            <p:cNvSpPr/>
            <p:nvPr/>
          </p:nvSpPr>
          <p:spPr>
            <a:xfrm>
              <a:off x="6189445" y="1957753"/>
              <a:ext cx="32178" cy="37531"/>
            </a:xfrm>
            <a:custGeom>
              <a:rect b="b" l="l" r="r" t="t"/>
              <a:pathLst>
                <a:path extrusionOk="0" h="1171" w="1004">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
            <p:cNvSpPr/>
            <p:nvPr/>
          </p:nvSpPr>
          <p:spPr>
            <a:xfrm>
              <a:off x="6218387" y="1977047"/>
              <a:ext cx="27339" cy="66408"/>
            </a:xfrm>
            <a:custGeom>
              <a:rect b="b" l="l" r="r" t="t"/>
              <a:pathLst>
                <a:path extrusionOk="0" h="2072" w="853">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
            <p:cNvSpPr/>
            <p:nvPr/>
          </p:nvSpPr>
          <p:spPr>
            <a:xfrm>
              <a:off x="6138037" y="1822278"/>
              <a:ext cx="41825" cy="40223"/>
            </a:xfrm>
            <a:custGeom>
              <a:rect b="b" l="l" r="r" t="t"/>
              <a:pathLst>
                <a:path extrusionOk="0" h="1255" w="1305">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6149832" y="1728019"/>
              <a:ext cx="10737" cy="104739"/>
            </a:xfrm>
            <a:custGeom>
              <a:rect b="b" l="l" r="r" t="t"/>
              <a:pathLst>
                <a:path extrusionOk="0" h="3268" w="335">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5542035" y="2055762"/>
              <a:ext cx="621738" cy="437515"/>
            </a:xfrm>
            <a:custGeom>
              <a:rect b="b" l="l" r="r" t="t"/>
              <a:pathLst>
                <a:path extrusionOk="0" h="13651" w="19399">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5247496" y="1992592"/>
              <a:ext cx="491647" cy="500172"/>
            </a:xfrm>
            <a:custGeom>
              <a:rect b="b" l="l" r="r" t="t"/>
              <a:pathLst>
                <a:path extrusionOk="0" h="15606" w="1534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p:nvPr/>
          </p:nvSpPr>
          <p:spPr>
            <a:xfrm>
              <a:off x="5431719" y="1392936"/>
              <a:ext cx="579464" cy="510653"/>
            </a:xfrm>
            <a:custGeom>
              <a:rect b="b" l="l" r="r" t="t"/>
              <a:pathLst>
                <a:path extrusionOk="0" h="15933" w="1808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
            <p:cNvSpPr/>
            <p:nvPr/>
          </p:nvSpPr>
          <p:spPr>
            <a:xfrm>
              <a:off x="5550593" y="1541648"/>
              <a:ext cx="348640" cy="581611"/>
            </a:xfrm>
            <a:custGeom>
              <a:rect b="b" l="l" r="r" t="t"/>
              <a:pathLst>
                <a:path extrusionOk="0" h="18147" w="10878">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
            <p:cNvSpPr/>
            <p:nvPr/>
          </p:nvSpPr>
          <p:spPr>
            <a:xfrm>
              <a:off x="5550593" y="1668566"/>
              <a:ext cx="271015" cy="454693"/>
            </a:xfrm>
            <a:custGeom>
              <a:rect b="b" l="l" r="r" t="t"/>
              <a:pathLst>
                <a:path extrusionOk="0" h="14187" w="8456">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
            <p:cNvSpPr/>
            <p:nvPr/>
          </p:nvSpPr>
          <p:spPr>
            <a:xfrm>
              <a:off x="5609501" y="1610684"/>
              <a:ext cx="38043" cy="61664"/>
            </a:xfrm>
            <a:custGeom>
              <a:rect b="b" l="l" r="r" t="t"/>
              <a:pathLst>
                <a:path extrusionOk="0" h="1924" w="1187">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
            <p:cNvSpPr/>
            <p:nvPr/>
          </p:nvSpPr>
          <p:spPr>
            <a:xfrm>
              <a:off x="5825325" y="1632157"/>
              <a:ext cx="27851" cy="27339"/>
            </a:xfrm>
            <a:custGeom>
              <a:rect b="b" l="l" r="r" t="t"/>
              <a:pathLst>
                <a:path extrusionOk="0" h="853" w="869">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
            <p:cNvSpPr/>
            <p:nvPr/>
          </p:nvSpPr>
          <p:spPr>
            <a:xfrm>
              <a:off x="5807121" y="1718372"/>
              <a:ext cx="56248" cy="26537"/>
            </a:xfrm>
            <a:custGeom>
              <a:rect b="b" l="l" r="r" t="t"/>
              <a:pathLst>
                <a:path extrusionOk="0" h="828" w="1755">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
            <p:cNvSpPr/>
            <p:nvPr/>
          </p:nvSpPr>
          <p:spPr>
            <a:xfrm>
              <a:off x="5811928" y="1604851"/>
              <a:ext cx="43941" cy="21441"/>
            </a:xfrm>
            <a:custGeom>
              <a:rect b="b" l="l" r="r" t="t"/>
              <a:pathLst>
                <a:path extrusionOk="0" h="669" w="1371">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
          <p:cNvSpPr/>
          <p:nvPr/>
        </p:nvSpPr>
        <p:spPr>
          <a:xfrm>
            <a:off x="1679134" y="1324650"/>
            <a:ext cx="2352900" cy="1861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4886420" y="1324650"/>
            <a:ext cx="2352900" cy="1861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a:off x="5955620" y="3565100"/>
            <a:ext cx="214500" cy="214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1" name="Google Shape;391;p4"/>
          <p:cNvCxnSpPr/>
          <p:nvPr/>
        </p:nvCxnSpPr>
        <p:spPr>
          <a:xfrm>
            <a:off x="6062870" y="3186150"/>
            <a:ext cx="0" cy="489600"/>
          </a:xfrm>
          <a:prstGeom prst="straightConnector1">
            <a:avLst/>
          </a:prstGeom>
          <a:noFill/>
          <a:ln cap="flat" cmpd="sng" w="19050">
            <a:solidFill>
              <a:schemeClr val="dk1"/>
            </a:solidFill>
            <a:prstDash val="solid"/>
            <a:round/>
            <a:headEnd len="sm" w="sm" type="none"/>
            <a:tailEnd len="sm" w="sm" type="none"/>
          </a:ln>
        </p:spPr>
      </p:cxnSp>
      <p:sp>
        <p:nvSpPr>
          <p:cNvPr id="392" name="Google Shape;392;p4"/>
          <p:cNvSpPr/>
          <p:nvPr/>
        </p:nvSpPr>
        <p:spPr>
          <a:xfrm>
            <a:off x="2748334" y="3565100"/>
            <a:ext cx="214500" cy="214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3" name="Google Shape;393;p4"/>
          <p:cNvCxnSpPr/>
          <p:nvPr/>
        </p:nvCxnSpPr>
        <p:spPr>
          <a:xfrm>
            <a:off x="2855584" y="3186050"/>
            <a:ext cx="0" cy="489600"/>
          </a:xfrm>
          <a:prstGeom prst="straightConnector1">
            <a:avLst/>
          </a:prstGeom>
          <a:noFill/>
          <a:ln cap="flat" cmpd="sng" w="19050">
            <a:solidFill>
              <a:schemeClr val="dk1"/>
            </a:solidFill>
            <a:prstDash val="solid"/>
            <a:round/>
            <a:headEnd len="sm" w="sm" type="none"/>
            <a:tailEnd len="sm" w="sm" type="none"/>
          </a:ln>
        </p:spPr>
      </p:cxnSp>
      <p:sp>
        <p:nvSpPr>
          <p:cNvPr id="394" name="Google Shape;394;p4"/>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Tracks</a:t>
            </a:r>
            <a:endParaRPr/>
          </a:p>
        </p:txBody>
      </p:sp>
      <p:sp>
        <p:nvSpPr>
          <p:cNvPr id="395" name="Google Shape;395;p4"/>
          <p:cNvSpPr txBox="1"/>
          <p:nvPr>
            <p:ph idx="1" type="subTitle"/>
          </p:nvPr>
        </p:nvSpPr>
        <p:spPr>
          <a:xfrm>
            <a:off x="1679134" y="1614625"/>
            <a:ext cx="2352900" cy="47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Let’s Stay Fit</a:t>
            </a:r>
            <a:endParaRPr/>
          </a:p>
        </p:txBody>
      </p:sp>
      <p:sp>
        <p:nvSpPr>
          <p:cNvPr id="396" name="Google Shape;396;p4"/>
          <p:cNvSpPr txBox="1"/>
          <p:nvPr>
            <p:ph idx="2" type="subTitle"/>
          </p:nvPr>
        </p:nvSpPr>
        <p:spPr>
          <a:xfrm>
            <a:off x="1679134" y="3518457"/>
            <a:ext cx="2352900" cy="79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r>
              <a:rPr lang="en"/>
              <a:t>Primary Track</a:t>
            </a:r>
            <a:endParaRPr/>
          </a:p>
        </p:txBody>
      </p:sp>
      <p:sp>
        <p:nvSpPr>
          <p:cNvPr id="397" name="Google Shape;397;p4"/>
          <p:cNvSpPr txBox="1"/>
          <p:nvPr>
            <p:ph idx="3" type="subTitle"/>
          </p:nvPr>
        </p:nvSpPr>
        <p:spPr>
          <a:xfrm>
            <a:off x="4886420" y="1614625"/>
            <a:ext cx="2352900" cy="47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Let’s Innovate</a:t>
            </a:r>
            <a:endParaRPr/>
          </a:p>
        </p:txBody>
      </p:sp>
      <p:sp>
        <p:nvSpPr>
          <p:cNvPr id="398" name="Google Shape;398;p4"/>
          <p:cNvSpPr txBox="1"/>
          <p:nvPr>
            <p:ph idx="4" type="subTitle"/>
          </p:nvPr>
        </p:nvSpPr>
        <p:spPr>
          <a:xfrm>
            <a:off x="4886419" y="3509539"/>
            <a:ext cx="2352900" cy="79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r>
              <a:rPr lang="en"/>
              <a:t>Secondary Track</a:t>
            </a:r>
            <a:endParaRPr/>
          </a:p>
        </p:txBody>
      </p:sp>
      <p:grpSp>
        <p:nvGrpSpPr>
          <p:cNvPr id="399" name="Google Shape;399;p4"/>
          <p:cNvGrpSpPr/>
          <p:nvPr/>
        </p:nvGrpSpPr>
        <p:grpSpPr>
          <a:xfrm>
            <a:off x="2602196" y="2352362"/>
            <a:ext cx="506774" cy="506807"/>
            <a:chOff x="1719413" y="2232465"/>
            <a:chExt cx="488410" cy="488442"/>
          </a:xfrm>
        </p:grpSpPr>
        <p:sp>
          <p:nvSpPr>
            <p:cNvPr id="400" name="Google Shape;400;p4"/>
            <p:cNvSpPr/>
            <p:nvPr/>
          </p:nvSpPr>
          <p:spPr>
            <a:xfrm>
              <a:off x="1734412" y="2339031"/>
              <a:ext cx="458443" cy="107143"/>
            </a:xfrm>
            <a:custGeom>
              <a:rect b="b" l="l" r="r" t="t"/>
              <a:pathLst>
                <a:path extrusionOk="0" h="3343" w="14304">
                  <a:moveTo>
                    <a:pt x="953" y="1"/>
                  </a:moveTo>
                  <a:cubicBezTo>
                    <a:pt x="435" y="1"/>
                    <a:pt x="1" y="435"/>
                    <a:pt x="1" y="953"/>
                  </a:cubicBezTo>
                  <a:lnTo>
                    <a:pt x="1" y="3343"/>
                  </a:lnTo>
                  <a:lnTo>
                    <a:pt x="14303" y="3343"/>
                  </a:lnTo>
                  <a:lnTo>
                    <a:pt x="14303" y="953"/>
                  </a:lnTo>
                  <a:cubicBezTo>
                    <a:pt x="14303" y="435"/>
                    <a:pt x="13869" y="1"/>
                    <a:pt x="13351"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1719413" y="2232465"/>
              <a:ext cx="488410" cy="488442"/>
            </a:xfrm>
            <a:custGeom>
              <a:rect b="b" l="l" r="r" t="t"/>
              <a:pathLst>
                <a:path extrusionOk="0" h="15240" w="15239">
                  <a:moveTo>
                    <a:pt x="10945" y="953"/>
                  </a:moveTo>
                  <a:cubicBezTo>
                    <a:pt x="11212" y="953"/>
                    <a:pt x="11429" y="1154"/>
                    <a:pt x="11429" y="1421"/>
                  </a:cubicBezTo>
                  <a:lnTo>
                    <a:pt x="11429" y="2858"/>
                  </a:lnTo>
                  <a:lnTo>
                    <a:pt x="3810" y="2858"/>
                  </a:lnTo>
                  <a:lnTo>
                    <a:pt x="3810" y="1421"/>
                  </a:lnTo>
                  <a:cubicBezTo>
                    <a:pt x="3810" y="1154"/>
                    <a:pt x="4028" y="953"/>
                    <a:pt x="4278" y="953"/>
                  </a:cubicBezTo>
                  <a:close/>
                  <a:moveTo>
                    <a:pt x="13819" y="3810"/>
                  </a:moveTo>
                  <a:cubicBezTo>
                    <a:pt x="14069" y="3810"/>
                    <a:pt x="14287" y="4011"/>
                    <a:pt x="14287" y="4278"/>
                  </a:cubicBezTo>
                  <a:lnTo>
                    <a:pt x="14287" y="13819"/>
                  </a:lnTo>
                  <a:cubicBezTo>
                    <a:pt x="14287" y="14070"/>
                    <a:pt x="14069" y="14287"/>
                    <a:pt x="13819" y="14287"/>
                  </a:cubicBezTo>
                  <a:lnTo>
                    <a:pt x="1421" y="14287"/>
                  </a:lnTo>
                  <a:cubicBezTo>
                    <a:pt x="1154" y="14287"/>
                    <a:pt x="953" y="14070"/>
                    <a:pt x="953" y="13819"/>
                  </a:cubicBezTo>
                  <a:lnTo>
                    <a:pt x="953" y="4278"/>
                  </a:lnTo>
                  <a:cubicBezTo>
                    <a:pt x="953" y="4011"/>
                    <a:pt x="1154" y="3810"/>
                    <a:pt x="1421" y="3810"/>
                  </a:cubicBezTo>
                  <a:close/>
                  <a:moveTo>
                    <a:pt x="4278" y="1"/>
                  </a:moveTo>
                  <a:cubicBezTo>
                    <a:pt x="3493" y="1"/>
                    <a:pt x="2858" y="636"/>
                    <a:pt x="2858" y="1421"/>
                  </a:cubicBezTo>
                  <a:lnTo>
                    <a:pt x="2858" y="2858"/>
                  </a:lnTo>
                  <a:lnTo>
                    <a:pt x="1421" y="2858"/>
                  </a:lnTo>
                  <a:cubicBezTo>
                    <a:pt x="636" y="2858"/>
                    <a:pt x="1" y="3493"/>
                    <a:pt x="1" y="4278"/>
                  </a:cubicBezTo>
                  <a:lnTo>
                    <a:pt x="1" y="13819"/>
                  </a:lnTo>
                  <a:cubicBezTo>
                    <a:pt x="1" y="14604"/>
                    <a:pt x="636" y="15239"/>
                    <a:pt x="1421" y="15239"/>
                  </a:cubicBezTo>
                  <a:lnTo>
                    <a:pt x="13819" y="15239"/>
                  </a:lnTo>
                  <a:cubicBezTo>
                    <a:pt x="14604" y="15239"/>
                    <a:pt x="15239" y="14604"/>
                    <a:pt x="15239" y="13819"/>
                  </a:cubicBezTo>
                  <a:lnTo>
                    <a:pt x="15239" y="4278"/>
                  </a:lnTo>
                  <a:cubicBezTo>
                    <a:pt x="15239" y="3493"/>
                    <a:pt x="14604" y="2858"/>
                    <a:pt x="13819" y="2858"/>
                  </a:cubicBezTo>
                  <a:lnTo>
                    <a:pt x="12382" y="2858"/>
                  </a:lnTo>
                  <a:lnTo>
                    <a:pt x="12382" y="1421"/>
                  </a:lnTo>
                  <a:cubicBezTo>
                    <a:pt x="12382" y="636"/>
                    <a:pt x="11747" y="1"/>
                    <a:pt x="10945"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1872035" y="2476686"/>
              <a:ext cx="183198" cy="183166"/>
            </a:xfrm>
            <a:custGeom>
              <a:rect b="b" l="l" r="r" t="t"/>
              <a:pathLst>
                <a:path extrusionOk="0" h="5715" w="5716">
                  <a:moveTo>
                    <a:pt x="1905" y="0"/>
                  </a:moveTo>
                  <a:lnTo>
                    <a:pt x="1905" y="1905"/>
                  </a:lnTo>
                  <a:lnTo>
                    <a:pt x="1" y="1905"/>
                  </a:lnTo>
                  <a:lnTo>
                    <a:pt x="1" y="3810"/>
                  </a:lnTo>
                  <a:lnTo>
                    <a:pt x="1905" y="3810"/>
                  </a:lnTo>
                  <a:lnTo>
                    <a:pt x="1905" y="5714"/>
                  </a:lnTo>
                  <a:lnTo>
                    <a:pt x="3810" y="5714"/>
                  </a:lnTo>
                  <a:lnTo>
                    <a:pt x="3810" y="3810"/>
                  </a:lnTo>
                  <a:lnTo>
                    <a:pt x="5715" y="3810"/>
                  </a:lnTo>
                  <a:lnTo>
                    <a:pt x="5715" y="1905"/>
                  </a:lnTo>
                  <a:lnTo>
                    <a:pt x="3810" y="1905"/>
                  </a:lnTo>
                  <a:lnTo>
                    <a:pt x="3810"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4"/>
          <p:cNvGrpSpPr/>
          <p:nvPr/>
        </p:nvGrpSpPr>
        <p:grpSpPr>
          <a:xfrm>
            <a:off x="5858117" y="2353552"/>
            <a:ext cx="409506" cy="504428"/>
            <a:chOff x="4358955" y="2203011"/>
            <a:chExt cx="443957" cy="546805"/>
          </a:xfrm>
        </p:grpSpPr>
        <p:sp>
          <p:nvSpPr>
            <p:cNvPr id="404" name="Google Shape;404;p4"/>
            <p:cNvSpPr/>
            <p:nvPr/>
          </p:nvSpPr>
          <p:spPr>
            <a:xfrm>
              <a:off x="4649200" y="2596105"/>
              <a:ext cx="126950" cy="134418"/>
            </a:xfrm>
            <a:custGeom>
              <a:rect b="b" l="l" r="r" t="t"/>
              <a:pathLst>
                <a:path extrusionOk="0" h="4194" w="3961">
                  <a:moveTo>
                    <a:pt x="1070" y="0"/>
                  </a:moveTo>
                  <a:cubicBezTo>
                    <a:pt x="485" y="0"/>
                    <a:pt x="0" y="485"/>
                    <a:pt x="0" y="1069"/>
                  </a:cubicBezTo>
                  <a:lnTo>
                    <a:pt x="0" y="4160"/>
                  </a:lnTo>
                  <a:lnTo>
                    <a:pt x="67" y="4194"/>
                  </a:lnTo>
                  <a:lnTo>
                    <a:pt x="3960" y="317"/>
                  </a:lnTo>
                  <a:lnTo>
                    <a:pt x="3944" y="317"/>
                  </a:lnTo>
                  <a:lnTo>
                    <a:pt x="3827"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4358955" y="2203011"/>
              <a:ext cx="443957" cy="546805"/>
            </a:xfrm>
            <a:custGeom>
              <a:rect b="b" l="l" r="r" t="t"/>
              <a:pathLst>
                <a:path extrusionOk="0" h="17061" w="13852">
                  <a:moveTo>
                    <a:pt x="12248" y="1070"/>
                  </a:moveTo>
                  <a:cubicBezTo>
                    <a:pt x="12548" y="1070"/>
                    <a:pt x="12782" y="1304"/>
                    <a:pt x="12782" y="1605"/>
                  </a:cubicBezTo>
                  <a:lnTo>
                    <a:pt x="12782" y="11831"/>
                  </a:lnTo>
                  <a:cubicBezTo>
                    <a:pt x="12782" y="11964"/>
                    <a:pt x="12732" y="12098"/>
                    <a:pt x="12632" y="12198"/>
                  </a:cubicBezTo>
                  <a:lnTo>
                    <a:pt x="8990" y="15841"/>
                  </a:lnTo>
                  <a:cubicBezTo>
                    <a:pt x="8889" y="15941"/>
                    <a:pt x="8756" y="15991"/>
                    <a:pt x="8622" y="15991"/>
                  </a:cubicBezTo>
                  <a:lnTo>
                    <a:pt x="1588" y="15991"/>
                  </a:lnTo>
                  <a:cubicBezTo>
                    <a:pt x="1304" y="15991"/>
                    <a:pt x="1053" y="15757"/>
                    <a:pt x="1053" y="15473"/>
                  </a:cubicBezTo>
                  <a:lnTo>
                    <a:pt x="1053" y="1605"/>
                  </a:lnTo>
                  <a:cubicBezTo>
                    <a:pt x="1053" y="1304"/>
                    <a:pt x="1304" y="1070"/>
                    <a:pt x="1588" y="1070"/>
                  </a:cubicBezTo>
                  <a:close/>
                  <a:moveTo>
                    <a:pt x="1588" y="1"/>
                  </a:moveTo>
                  <a:cubicBezTo>
                    <a:pt x="702" y="1"/>
                    <a:pt x="0" y="719"/>
                    <a:pt x="0" y="1605"/>
                  </a:cubicBezTo>
                  <a:lnTo>
                    <a:pt x="0" y="15473"/>
                  </a:lnTo>
                  <a:cubicBezTo>
                    <a:pt x="0" y="16342"/>
                    <a:pt x="702" y="17060"/>
                    <a:pt x="1588" y="17060"/>
                  </a:cubicBezTo>
                  <a:lnTo>
                    <a:pt x="8622" y="17060"/>
                  </a:lnTo>
                  <a:cubicBezTo>
                    <a:pt x="9040" y="17060"/>
                    <a:pt x="9441" y="16893"/>
                    <a:pt x="9741" y="16593"/>
                  </a:cubicBezTo>
                  <a:lnTo>
                    <a:pt x="13384" y="12950"/>
                  </a:lnTo>
                  <a:cubicBezTo>
                    <a:pt x="13685" y="12649"/>
                    <a:pt x="13852" y="12248"/>
                    <a:pt x="13852" y="11831"/>
                  </a:cubicBezTo>
                  <a:lnTo>
                    <a:pt x="13852" y="1605"/>
                  </a:lnTo>
                  <a:cubicBezTo>
                    <a:pt x="13852" y="719"/>
                    <a:pt x="13133" y="1"/>
                    <a:pt x="12248"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4426965" y="2544696"/>
              <a:ext cx="170859" cy="34294"/>
            </a:xfrm>
            <a:custGeom>
              <a:rect b="b" l="l" r="r" t="t"/>
              <a:pathLst>
                <a:path extrusionOk="0" h="1070" w="5331">
                  <a:moveTo>
                    <a:pt x="0" y="0"/>
                  </a:moveTo>
                  <a:lnTo>
                    <a:pt x="0" y="1069"/>
                  </a:lnTo>
                  <a:lnTo>
                    <a:pt x="5330" y="1069"/>
                  </a:lnTo>
                  <a:lnTo>
                    <a:pt x="5330"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4426965" y="2476686"/>
              <a:ext cx="307936" cy="34294"/>
            </a:xfrm>
            <a:custGeom>
              <a:rect b="b" l="l" r="r" t="t"/>
              <a:pathLst>
                <a:path extrusionOk="0" h="1070" w="9608">
                  <a:moveTo>
                    <a:pt x="0" y="0"/>
                  </a:moveTo>
                  <a:lnTo>
                    <a:pt x="0" y="1069"/>
                  </a:lnTo>
                  <a:lnTo>
                    <a:pt x="9608" y="1069"/>
                  </a:lnTo>
                  <a:lnTo>
                    <a:pt x="9608"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4426965" y="2613219"/>
              <a:ext cx="170859" cy="34326"/>
            </a:xfrm>
            <a:custGeom>
              <a:rect b="b" l="l" r="r" t="t"/>
              <a:pathLst>
                <a:path extrusionOk="0" h="1071" w="5331">
                  <a:moveTo>
                    <a:pt x="0" y="1"/>
                  </a:moveTo>
                  <a:lnTo>
                    <a:pt x="0" y="1070"/>
                  </a:lnTo>
                  <a:lnTo>
                    <a:pt x="5330" y="1070"/>
                  </a:lnTo>
                  <a:lnTo>
                    <a:pt x="5330"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4495520" y="2271566"/>
              <a:ext cx="170859" cy="170859"/>
            </a:xfrm>
            <a:custGeom>
              <a:rect b="b" l="l" r="r" t="t"/>
              <a:pathLst>
                <a:path extrusionOk="0" h="5331" w="5331">
                  <a:moveTo>
                    <a:pt x="2139" y="1"/>
                  </a:moveTo>
                  <a:lnTo>
                    <a:pt x="2139" y="2139"/>
                  </a:lnTo>
                  <a:lnTo>
                    <a:pt x="0" y="2139"/>
                  </a:lnTo>
                  <a:lnTo>
                    <a:pt x="0" y="3192"/>
                  </a:lnTo>
                  <a:lnTo>
                    <a:pt x="2139" y="3192"/>
                  </a:lnTo>
                  <a:lnTo>
                    <a:pt x="2139" y="5331"/>
                  </a:lnTo>
                  <a:lnTo>
                    <a:pt x="3191" y="5331"/>
                  </a:lnTo>
                  <a:lnTo>
                    <a:pt x="3191" y="3192"/>
                  </a:lnTo>
                  <a:lnTo>
                    <a:pt x="5330" y="3192"/>
                  </a:lnTo>
                  <a:lnTo>
                    <a:pt x="5330" y="2139"/>
                  </a:lnTo>
                  <a:lnTo>
                    <a:pt x="3191" y="2139"/>
                  </a:lnTo>
                  <a:lnTo>
                    <a:pt x="3191"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TECHSTACK</a:t>
            </a:r>
            <a:endParaRPr/>
          </a:p>
        </p:txBody>
      </p:sp>
      <p:sp>
        <p:nvSpPr>
          <p:cNvPr id="415" name="Google Shape;415;p5"/>
          <p:cNvSpPr txBox="1"/>
          <p:nvPr>
            <p:ph idx="2" type="subTitle"/>
          </p:nvPr>
        </p:nvSpPr>
        <p:spPr>
          <a:xfrm>
            <a:off x="4713905" y="1424050"/>
            <a:ext cx="2055600" cy="32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React	</a:t>
            </a:r>
            <a:endParaRPr/>
          </a:p>
        </p:txBody>
      </p:sp>
      <p:sp>
        <p:nvSpPr>
          <p:cNvPr id="416" name="Google Shape;416;p5"/>
          <p:cNvSpPr txBox="1"/>
          <p:nvPr>
            <p:ph idx="3" type="subTitle"/>
          </p:nvPr>
        </p:nvSpPr>
        <p:spPr>
          <a:xfrm>
            <a:off x="4714030" y="1781950"/>
            <a:ext cx="2055600" cy="64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React is used for the frontend of the website</a:t>
            </a:r>
            <a:endParaRPr/>
          </a:p>
        </p:txBody>
      </p:sp>
      <p:sp>
        <p:nvSpPr>
          <p:cNvPr id="417" name="Google Shape;417;p5"/>
          <p:cNvSpPr/>
          <p:nvPr/>
        </p:nvSpPr>
        <p:spPr>
          <a:xfrm>
            <a:off x="4573205" y="1626550"/>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4573205" y="2743527"/>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
          <p:cNvSpPr/>
          <p:nvPr/>
        </p:nvSpPr>
        <p:spPr>
          <a:xfrm>
            <a:off x="4573205" y="3860502"/>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 name="Google Shape;420;p5"/>
          <p:cNvCxnSpPr>
            <a:stCxn id="417" idx="4"/>
            <a:endCxn id="418" idx="0"/>
          </p:cNvCxnSpPr>
          <p:nvPr/>
        </p:nvCxnSpPr>
        <p:spPr>
          <a:xfrm>
            <a:off x="4632155" y="1744450"/>
            <a:ext cx="0" cy="999000"/>
          </a:xfrm>
          <a:prstGeom prst="straightConnector1">
            <a:avLst/>
          </a:prstGeom>
          <a:noFill/>
          <a:ln cap="flat" cmpd="sng" w="19050">
            <a:solidFill>
              <a:schemeClr val="dk1"/>
            </a:solidFill>
            <a:prstDash val="solid"/>
            <a:round/>
            <a:headEnd len="sm" w="sm" type="none"/>
            <a:tailEnd len="sm" w="sm" type="none"/>
          </a:ln>
        </p:spPr>
      </p:cxnSp>
      <p:cxnSp>
        <p:nvCxnSpPr>
          <p:cNvPr id="421" name="Google Shape;421;p5"/>
          <p:cNvCxnSpPr>
            <a:stCxn id="418" idx="4"/>
            <a:endCxn id="419" idx="0"/>
          </p:cNvCxnSpPr>
          <p:nvPr/>
        </p:nvCxnSpPr>
        <p:spPr>
          <a:xfrm>
            <a:off x="4632155" y="2861427"/>
            <a:ext cx="0" cy="999000"/>
          </a:xfrm>
          <a:prstGeom prst="straightConnector1">
            <a:avLst/>
          </a:prstGeom>
          <a:noFill/>
          <a:ln cap="flat" cmpd="sng" w="19050">
            <a:solidFill>
              <a:schemeClr val="dk1"/>
            </a:solidFill>
            <a:prstDash val="solid"/>
            <a:round/>
            <a:headEnd len="sm" w="sm" type="none"/>
            <a:tailEnd len="sm" w="sm" type="none"/>
          </a:ln>
        </p:spPr>
      </p:cxnSp>
      <p:cxnSp>
        <p:nvCxnSpPr>
          <p:cNvPr id="422" name="Google Shape;422;p5"/>
          <p:cNvCxnSpPr>
            <a:stCxn id="419" idx="4"/>
          </p:cNvCxnSpPr>
          <p:nvPr/>
        </p:nvCxnSpPr>
        <p:spPr>
          <a:xfrm>
            <a:off x="4632155" y="3978402"/>
            <a:ext cx="0" cy="1257000"/>
          </a:xfrm>
          <a:prstGeom prst="straightConnector1">
            <a:avLst/>
          </a:prstGeom>
          <a:noFill/>
          <a:ln cap="flat" cmpd="sng" w="19050">
            <a:solidFill>
              <a:schemeClr val="dk1"/>
            </a:solidFill>
            <a:prstDash val="solid"/>
            <a:round/>
            <a:headEnd len="sm" w="sm" type="none"/>
            <a:tailEnd len="sm" w="sm" type="none"/>
          </a:ln>
        </p:spPr>
      </p:cxnSp>
      <p:sp>
        <p:nvSpPr>
          <p:cNvPr id="423" name="Google Shape;423;p5"/>
          <p:cNvSpPr txBox="1"/>
          <p:nvPr>
            <p:ph idx="4" type="subTitle"/>
          </p:nvPr>
        </p:nvSpPr>
        <p:spPr>
          <a:xfrm>
            <a:off x="4713905" y="2548175"/>
            <a:ext cx="2055600" cy="32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Nodejs	</a:t>
            </a:r>
            <a:endParaRPr/>
          </a:p>
        </p:txBody>
      </p:sp>
      <p:sp>
        <p:nvSpPr>
          <p:cNvPr id="424" name="Google Shape;424;p5"/>
          <p:cNvSpPr txBox="1"/>
          <p:nvPr>
            <p:ph idx="5" type="subTitle"/>
          </p:nvPr>
        </p:nvSpPr>
        <p:spPr>
          <a:xfrm>
            <a:off x="4714030" y="2906075"/>
            <a:ext cx="2055600" cy="64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Node and Express are used to build up the backend of the website</a:t>
            </a:r>
            <a:endParaRPr/>
          </a:p>
        </p:txBody>
      </p:sp>
      <p:sp>
        <p:nvSpPr>
          <p:cNvPr id="425" name="Google Shape;425;p5"/>
          <p:cNvSpPr txBox="1"/>
          <p:nvPr>
            <p:ph idx="6" type="subTitle"/>
          </p:nvPr>
        </p:nvSpPr>
        <p:spPr>
          <a:xfrm>
            <a:off x="4713905" y="3672300"/>
            <a:ext cx="2055600" cy="32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MongoDb</a:t>
            </a:r>
            <a:endParaRPr/>
          </a:p>
        </p:txBody>
      </p:sp>
      <p:sp>
        <p:nvSpPr>
          <p:cNvPr id="426" name="Google Shape;426;p5"/>
          <p:cNvSpPr txBox="1"/>
          <p:nvPr>
            <p:ph idx="7" type="subTitle"/>
          </p:nvPr>
        </p:nvSpPr>
        <p:spPr>
          <a:xfrm>
            <a:off x="4714030" y="4030200"/>
            <a:ext cx="2055600" cy="64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MongoDb is the database used for the app.</a:t>
            </a:r>
            <a:endParaRPr/>
          </a:p>
        </p:txBody>
      </p:sp>
      <p:grpSp>
        <p:nvGrpSpPr>
          <p:cNvPr id="427" name="Google Shape;427;p5"/>
          <p:cNvGrpSpPr/>
          <p:nvPr/>
        </p:nvGrpSpPr>
        <p:grpSpPr>
          <a:xfrm>
            <a:off x="788918" y="1280330"/>
            <a:ext cx="1671458" cy="3546280"/>
            <a:chOff x="892205" y="1877744"/>
            <a:chExt cx="2153108" cy="4568183"/>
          </a:xfrm>
        </p:grpSpPr>
        <p:sp>
          <p:nvSpPr>
            <p:cNvPr id="428" name="Google Shape;428;p5"/>
            <p:cNvSpPr/>
            <p:nvPr/>
          </p:nvSpPr>
          <p:spPr>
            <a:xfrm flipH="1">
              <a:off x="2341826" y="2563582"/>
              <a:ext cx="628725" cy="689748"/>
            </a:xfrm>
            <a:custGeom>
              <a:rect b="b" l="l" r="r" t="t"/>
              <a:pathLst>
                <a:path extrusionOk="0" h="21521" w="19617">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flipH="1">
              <a:off x="892205" y="3696614"/>
              <a:ext cx="327231" cy="344377"/>
            </a:xfrm>
            <a:custGeom>
              <a:rect b="b" l="l" r="r" t="t"/>
              <a:pathLst>
                <a:path extrusionOk="0" h="10745" w="1021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flipH="1">
              <a:off x="1029827" y="2559512"/>
              <a:ext cx="866504" cy="1334177"/>
            </a:xfrm>
            <a:custGeom>
              <a:rect b="b" l="l" r="r" t="t"/>
              <a:pathLst>
                <a:path extrusionOk="0" h="41628" w="27036">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2335726" y="6166387"/>
              <a:ext cx="709587" cy="279540"/>
            </a:xfrm>
            <a:custGeom>
              <a:rect b="b" l="l" r="r" t="t"/>
              <a:pathLst>
                <a:path extrusionOk="0" h="8722" w="2214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a:off x="2355532" y="6295420"/>
              <a:ext cx="689780" cy="150507"/>
            </a:xfrm>
            <a:custGeom>
              <a:rect b="b" l="l" r="r" t="t"/>
              <a:pathLst>
                <a:path extrusionOk="0" h="4696" w="21522">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2056185" y="3844397"/>
              <a:ext cx="641577" cy="2492849"/>
            </a:xfrm>
            <a:custGeom>
              <a:rect b="b" l="l" r="r" t="t"/>
              <a:pathLst>
                <a:path extrusionOk="0" h="77780" w="20018">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2056185" y="3844397"/>
              <a:ext cx="451456" cy="167109"/>
            </a:xfrm>
            <a:custGeom>
              <a:rect b="b" l="l" r="r" t="t"/>
              <a:pathLst>
                <a:path extrusionOk="0" h="5214" w="14086">
                  <a:moveTo>
                    <a:pt x="13635" y="1"/>
                  </a:moveTo>
                  <a:lnTo>
                    <a:pt x="1" y="151"/>
                  </a:lnTo>
                  <a:lnTo>
                    <a:pt x="452" y="5214"/>
                  </a:lnTo>
                  <a:lnTo>
                    <a:pt x="14086" y="5214"/>
                  </a:lnTo>
                  <a:lnTo>
                    <a:pt x="13635"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
            <p:cNvSpPr/>
            <p:nvPr/>
          </p:nvSpPr>
          <p:spPr>
            <a:xfrm>
              <a:off x="1324131" y="6166387"/>
              <a:ext cx="680678" cy="279540"/>
            </a:xfrm>
            <a:custGeom>
              <a:rect b="b" l="l" r="r" t="t"/>
              <a:pathLst>
                <a:path extrusionOk="0" h="8722" w="21238">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1324131" y="6295420"/>
              <a:ext cx="675870" cy="150507"/>
            </a:xfrm>
            <a:custGeom>
              <a:rect b="b" l="l" r="r" t="t"/>
              <a:pathLst>
                <a:path extrusionOk="0" h="4696" w="21088">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1587614" y="3844397"/>
              <a:ext cx="493249" cy="2492849"/>
            </a:xfrm>
            <a:custGeom>
              <a:rect b="b" l="l" r="r" t="t"/>
              <a:pathLst>
                <a:path extrusionOk="0" h="77780" w="1539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1587614" y="3844397"/>
              <a:ext cx="441296" cy="167109"/>
            </a:xfrm>
            <a:custGeom>
              <a:rect b="b" l="l" r="r" t="t"/>
              <a:pathLst>
                <a:path extrusionOk="0" h="5214" w="13769">
                  <a:moveTo>
                    <a:pt x="1" y="1"/>
                  </a:moveTo>
                  <a:lnTo>
                    <a:pt x="118" y="5214"/>
                  </a:lnTo>
                  <a:lnTo>
                    <a:pt x="13768" y="5214"/>
                  </a:lnTo>
                  <a:lnTo>
                    <a:pt x="13651" y="151"/>
                  </a:ln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flipH="1">
              <a:off x="1542307" y="2497591"/>
              <a:ext cx="1020184" cy="1385938"/>
            </a:xfrm>
            <a:custGeom>
              <a:rect b="b" l="l" r="r" t="t"/>
              <a:pathLst>
                <a:path extrusionOk="0" h="43243" w="31831">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
            <p:cNvSpPr/>
            <p:nvPr/>
          </p:nvSpPr>
          <p:spPr>
            <a:xfrm flipH="1">
              <a:off x="1714223" y="3525243"/>
              <a:ext cx="207267" cy="237875"/>
            </a:xfrm>
            <a:custGeom>
              <a:rect b="b" l="l" r="r" t="t"/>
              <a:pathLst>
                <a:path extrusionOk="0" h="7422" w="6467">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
            <p:cNvSpPr/>
            <p:nvPr/>
          </p:nvSpPr>
          <p:spPr>
            <a:xfrm flipH="1">
              <a:off x="2194043" y="3525243"/>
              <a:ext cx="207267" cy="237875"/>
            </a:xfrm>
            <a:custGeom>
              <a:rect b="b" l="l" r="r" t="t"/>
              <a:pathLst>
                <a:path extrusionOk="0" h="7422" w="6467">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
            <p:cNvSpPr/>
            <p:nvPr/>
          </p:nvSpPr>
          <p:spPr>
            <a:xfrm flipH="1">
              <a:off x="1872197" y="2497591"/>
              <a:ext cx="417195" cy="264060"/>
            </a:xfrm>
            <a:custGeom>
              <a:rect b="b" l="l" r="r" t="t"/>
              <a:pathLst>
                <a:path extrusionOk="0" h="8239" w="13017">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
            <p:cNvSpPr/>
            <p:nvPr/>
          </p:nvSpPr>
          <p:spPr>
            <a:xfrm flipH="1">
              <a:off x="1813289" y="2773927"/>
              <a:ext cx="543568" cy="655487"/>
            </a:xfrm>
            <a:custGeom>
              <a:rect b="b" l="l" r="r" t="t"/>
              <a:pathLst>
                <a:path extrusionOk="0" h="20452" w="1696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
            <p:cNvSpPr/>
            <p:nvPr/>
          </p:nvSpPr>
          <p:spPr>
            <a:xfrm flipH="1">
              <a:off x="1987866" y="2739665"/>
              <a:ext cx="199223" cy="99099"/>
            </a:xfrm>
            <a:custGeom>
              <a:rect b="b" l="l" r="r" t="t"/>
              <a:pathLst>
                <a:path extrusionOk="0" h="3092" w="6216">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
            <p:cNvSpPr/>
            <p:nvPr/>
          </p:nvSpPr>
          <p:spPr>
            <a:xfrm flipH="1">
              <a:off x="2322019" y="2899178"/>
              <a:ext cx="163904" cy="223100"/>
            </a:xfrm>
            <a:custGeom>
              <a:rect b="b" l="l" r="r" t="t"/>
              <a:pathLst>
                <a:path extrusionOk="0" h="6961" w="5114">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
            <p:cNvSpPr/>
            <p:nvPr/>
          </p:nvSpPr>
          <p:spPr>
            <a:xfrm flipH="1">
              <a:off x="2241157" y="2899883"/>
              <a:ext cx="137655" cy="182909"/>
            </a:xfrm>
            <a:custGeom>
              <a:rect b="b" l="l" r="r" t="t"/>
              <a:pathLst>
                <a:path extrusionOk="0" h="5707" w="4295">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
            <p:cNvSpPr/>
            <p:nvPr/>
          </p:nvSpPr>
          <p:spPr>
            <a:xfrm flipH="1">
              <a:off x="2259361" y="2931805"/>
              <a:ext cx="79837" cy="55831"/>
            </a:xfrm>
            <a:custGeom>
              <a:rect b="b" l="l" r="r" t="t"/>
              <a:pathLst>
                <a:path extrusionOk="0" h="1742" w="2491">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
            <p:cNvSpPr/>
            <p:nvPr/>
          </p:nvSpPr>
          <p:spPr>
            <a:xfrm flipH="1">
              <a:off x="2266316" y="3009013"/>
              <a:ext cx="91599" cy="61087"/>
            </a:xfrm>
            <a:custGeom>
              <a:rect b="b" l="l" r="r" t="t"/>
              <a:pathLst>
                <a:path extrusionOk="0" h="1906" w="2858">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flipH="1">
              <a:off x="2403939" y="3005263"/>
              <a:ext cx="591258" cy="335820"/>
            </a:xfrm>
            <a:custGeom>
              <a:rect b="b" l="l" r="r" t="t"/>
              <a:pathLst>
                <a:path extrusionOk="0" h="10478" w="18448">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
            <p:cNvSpPr/>
            <p:nvPr/>
          </p:nvSpPr>
          <p:spPr>
            <a:xfrm flipH="1">
              <a:off x="1719575" y="1877744"/>
              <a:ext cx="731541" cy="597508"/>
            </a:xfrm>
            <a:custGeom>
              <a:rect b="b" l="l" r="r" t="t"/>
              <a:pathLst>
                <a:path extrusionOk="0" h="18643" w="22825">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
            <p:cNvSpPr/>
            <p:nvPr/>
          </p:nvSpPr>
          <p:spPr>
            <a:xfrm flipH="1">
              <a:off x="2186544" y="2068602"/>
              <a:ext cx="144610" cy="145154"/>
            </a:xfrm>
            <a:custGeom>
              <a:rect b="b" l="l" r="r" t="t"/>
              <a:pathLst>
                <a:path extrusionOk="0" h="4529" w="4512">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
            <p:cNvSpPr/>
            <p:nvPr/>
          </p:nvSpPr>
          <p:spPr>
            <a:xfrm flipH="1">
              <a:off x="1817039" y="2079307"/>
              <a:ext cx="145154" cy="145154"/>
            </a:xfrm>
            <a:custGeom>
              <a:rect b="b" l="l" r="r" t="t"/>
              <a:pathLst>
                <a:path extrusionOk="0" h="4529" w="4529">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
            <p:cNvSpPr/>
            <p:nvPr/>
          </p:nvSpPr>
          <p:spPr>
            <a:xfrm flipH="1">
              <a:off x="1906459" y="2296253"/>
              <a:ext cx="344890" cy="417740"/>
            </a:xfrm>
            <a:custGeom>
              <a:rect b="b" l="l" r="r" t="t"/>
              <a:pathLst>
                <a:path extrusionOk="0" h="13034" w="10761">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flipH="1">
              <a:off x="1897357" y="1986939"/>
              <a:ext cx="344890" cy="373607"/>
            </a:xfrm>
            <a:custGeom>
              <a:rect b="b" l="l" r="r" t="t"/>
              <a:pathLst>
                <a:path extrusionOk="0" h="11657" w="10761">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
            <p:cNvSpPr/>
            <p:nvPr/>
          </p:nvSpPr>
          <p:spPr>
            <a:xfrm flipH="1">
              <a:off x="2114239" y="2108825"/>
              <a:ext cx="34294" cy="34294"/>
            </a:xfrm>
            <a:custGeom>
              <a:rect b="b" l="l" r="r" t="t"/>
              <a:pathLst>
                <a:path extrusionOk="0" h="1070" w="107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
            <p:cNvSpPr/>
            <p:nvPr/>
          </p:nvSpPr>
          <p:spPr>
            <a:xfrm flipH="1">
              <a:off x="1995366" y="2110427"/>
              <a:ext cx="34294" cy="33909"/>
            </a:xfrm>
            <a:custGeom>
              <a:rect b="b" l="l" r="r" t="t"/>
              <a:pathLst>
                <a:path extrusionOk="0" h="1058" w="107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
            <p:cNvSpPr/>
            <p:nvPr/>
          </p:nvSpPr>
          <p:spPr>
            <a:xfrm flipH="1">
              <a:off x="2009820" y="2218596"/>
              <a:ext cx="99643" cy="48812"/>
            </a:xfrm>
            <a:custGeom>
              <a:rect b="b" l="l" r="r" t="t"/>
              <a:pathLst>
                <a:path extrusionOk="0" h="1523" w="3109">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flipH="1">
              <a:off x="2061773" y="2073153"/>
              <a:ext cx="38043" cy="127847"/>
            </a:xfrm>
            <a:custGeom>
              <a:rect b="b" l="l" r="r" t="t"/>
              <a:pathLst>
                <a:path extrusionOk="0" h="3989" w="1187">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flipH="1">
              <a:off x="1886940" y="2059532"/>
              <a:ext cx="364729" cy="131277"/>
            </a:xfrm>
            <a:custGeom>
              <a:rect b="b" l="l" r="r" t="t"/>
              <a:pathLst>
                <a:path extrusionOk="0" h="4096" w="1138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5"/>
          <p:cNvSpPr txBox="1"/>
          <p:nvPr>
            <p:ph idx="1" type="subTitle"/>
          </p:nvPr>
        </p:nvSpPr>
        <p:spPr>
          <a:xfrm>
            <a:off x="3265671" y="2559283"/>
            <a:ext cx="2328600" cy="212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00"/>
              <a:buNone/>
            </a:pPr>
            <a:r>
              <a:rPr lang="en" sz="3200"/>
              <a:t>MERN</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
          <p:cNvSpPr/>
          <p:nvPr/>
        </p:nvSpPr>
        <p:spPr>
          <a:xfrm>
            <a:off x="4113082" y="2038099"/>
            <a:ext cx="1032461" cy="1043139"/>
          </a:xfrm>
          <a:custGeom>
            <a:rect b="b" l="l" r="r" t="t"/>
            <a:pathLst>
              <a:path extrusionOk="0" h="32532" w="32199">
                <a:moveTo>
                  <a:pt x="13251" y="31296"/>
                </a:moveTo>
                <a:cubicBezTo>
                  <a:pt x="10828" y="30895"/>
                  <a:pt x="8957" y="28973"/>
                  <a:pt x="8589" y="26550"/>
                </a:cubicBezTo>
                <a:cubicBezTo>
                  <a:pt x="8305" y="24646"/>
                  <a:pt x="8756" y="22691"/>
                  <a:pt x="9825" y="21087"/>
                </a:cubicBezTo>
                <a:cubicBezTo>
                  <a:pt x="13017" y="16241"/>
                  <a:pt x="1939" y="20669"/>
                  <a:pt x="970" y="11947"/>
                </a:cubicBezTo>
                <a:cubicBezTo>
                  <a:pt x="1" y="3208"/>
                  <a:pt x="11212" y="0"/>
                  <a:pt x="15256" y="1922"/>
                </a:cubicBezTo>
                <a:cubicBezTo>
                  <a:pt x="19232" y="3810"/>
                  <a:pt x="23410" y="10560"/>
                  <a:pt x="25615" y="11245"/>
                </a:cubicBezTo>
                <a:lnTo>
                  <a:pt x="25682" y="11262"/>
                </a:lnTo>
                <a:cubicBezTo>
                  <a:pt x="29959" y="12565"/>
                  <a:pt x="32198" y="17244"/>
                  <a:pt x="30561" y="21387"/>
                </a:cubicBezTo>
                <a:lnTo>
                  <a:pt x="30461" y="21621"/>
                </a:lnTo>
                <a:cubicBezTo>
                  <a:pt x="27720" y="28488"/>
                  <a:pt x="20552" y="32532"/>
                  <a:pt x="13251" y="31296"/>
                </a:cubicBezTo>
                <a:close/>
              </a:path>
            </a:pathLst>
          </a:custGeom>
          <a:gradFill>
            <a:gsLst>
              <a:gs pos="0">
                <a:srgbClr val="E3FFD5"/>
              </a:gs>
              <a:gs pos="100000">
                <a:srgbClr val="90EBBA"/>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
          <p:cNvSpPr/>
          <p:nvPr/>
        </p:nvSpPr>
        <p:spPr>
          <a:xfrm>
            <a:off x="2534380" y="2080424"/>
            <a:ext cx="919400" cy="942968"/>
          </a:xfrm>
          <a:custGeom>
            <a:rect b="b" l="l" r="r" t="t"/>
            <a:pathLst>
              <a:path extrusionOk="0" h="29408" w="28673">
                <a:moveTo>
                  <a:pt x="151" y="11095"/>
                </a:moveTo>
                <a:cubicBezTo>
                  <a:pt x="518" y="13083"/>
                  <a:pt x="2039" y="14721"/>
                  <a:pt x="4077" y="15356"/>
                </a:cubicBezTo>
                <a:cubicBezTo>
                  <a:pt x="6216" y="16024"/>
                  <a:pt x="9591" y="17628"/>
                  <a:pt x="10026" y="21120"/>
                </a:cubicBezTo>
                <a:cubicBezTo>
                  <a:pt x="10226" y="22691"/>
                  <a:pt x="10694" y="23727"/>
                  <a:pt x="11262" y="24395"/>
                </a:cubicBezTo>
                <a:cubicBezTo>
                  <a:pt x="12248" y="25548"/>
                  <a:pt x="14854" y="25364"/>
                  <a:pt x="15523" y="23994"/>
                </a:cubicBezTo>
                <a:cubicBezTo>
                  <a:pt x="16074" y="22808"/>
                  <a:pt x="17812" y="22958"/>
                  <a:pt x="18647" y="24829"/>
                </a:cubicBezTo>
                <a:cubicBezTo>
                  <a:pt x="19048" y="25715"/>
                  <a:pt x="19650" y="29240"/>
                  <a:pt x="21354" y="29307"/>
                </a:cubicBezTo>
                <a:cubicBezTo>
                  <a:pt x="23543" y="29407"/>
                  <a:pt x="28672" y="27302"/>
                  <a:pt x="27169" y="20652"/>
                </a:cubicBezTo>
                <a:cubicBezTo>
                  <a:pt x="26901" y="19466"/>
                  <a:pt x="26400" y="18346"/>
                  <a:pt x="25665" y="17394"/>
                </a:cubicBezTo>
                <a:cubicBezTo>
                  <a:pt x="24161" y="15389"/>
                  <a:pt x="21103" y="10577"/>
                  <a:pt x="21371" y="4963"/>
                </a:cubicBezTo>
                <a:cubicBezTo>
                  <a:pt x="21371" y="4696"/>
                  <a:pt x="21404" y="4411"/>
                  <a:pt x="21454" y="4127"/>
                </a:cubicBezTo>
                <a:cubicBezTo>
                  <a:pt x="21555" y="3409"/>
                  <a:pt x="21605" y="1304"/>
                  <a:pt x="18731" y="669"/>
                </a:cubicBezTo>
                <a:cubicBezTo>
                  <a:pt x="15740" y="0"/>
                  <a:pt x="14470" y="2991"/>
                  <a:pt x="14253" y="3944"/>
                </a:cubicBezTo>
                <a:cubicBezTo>
                  <a:pt x="14220" y="4295"/>
                  <a:pt x="14153" y="4645"/>
                  <a:pt x="14052" y="4980"/>
                </a:cubicBezTo>
                <a:cubicBezTo>
                  <a:pt x="13501" y="6433"/>
                  <a:pt x="12081" y="9742"/>
                  <a:pt x="8873" y="5163"/>
                </a:cubicBezTo>
                <a:cubicBezTo>
                  <a:pt x="6584" y="1922"/>
                  <a:pt x="4245" y="2741"/>
                  <a:pt x="2640" y="4027"/>
                </a:cubicBezTo>
                <a:cubicBezTo>
                  <a:pt x="1153" y="5247"/>
                  <a:pt x="234" y="7001"/>
                  <a:pt x="67" y="8906"/>
                </a:cubicBezTo>
                <a:cubicBezTo>
                  <a:pt x="1" y="9641"/>
                  <a:pt x="34" y="10376"/>
                  <a:pt x="151" y="11095"/>
                </a:cubicBezTo>
                <a:close/>
              </a:path>
            </a:pathLst>
          </a:custGeom>
          <a:gradFill>
            <a:gsLst>
              <a:gs pos="0">
                <a:srgbClr val="E3FFD5"/>
              </a:gs>
              <a:gs pos="100000">
                <a:srgbClr val="90EBBA"/>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
          <p:cNvSpPr/>
          <p:nvPr/>
        </p:nvSpPr>
        <p:spPr>
          <a:xfrm>
            <a:off x="5703711" y="1987683"/>
            <a:ext cx="994945" cy="1022809"/>
          </a:xfrm>
          <a:custGeom>
            <a:rect b="b" l="l" r="r" t="t"/>
            <a:pathLst>
              <a:path extrusionOk="0" h="31898" w="31029">
                <a:moveTo>
                  <a:pt x="24646" y="13902"/>
                </a:moveTo>
                <a:cubicBezTo>
                  <a:pt x="28740" y="15022"/>
                  <a:pt x="31029" y="19383"/>
                  <a:pt x="29625" y="23393"/>
                </a:cubicBezTo>
                <a:cubicBezTo>
                  <a:pt x="28171" y="27486"/>
                  <a:pt x="25247" y="31897"/>
                  <a:pt x="19483" y="30477"/>
                </a:cubicBezTo>
                <a:cubicBezTo>
                  <a:pt x="16308" y="29709"/>
                  <a:pt x="19283" y="25381"/>
                  <a:pt x="8472" y="28723"/>
                </a:cubicBezTo>
                <a:cubicBezTo>
                  <a:pt x="3109" y="30377"/>
                  <a:pt x="1404" y="24980"/>
                  <a:pt x="1404" y="24980"/>
                </a:cubicBezTo>
                <a:cubicBezTo>
                  <a:pt x="1404" y="24980"/>
                  <a:pt x="1" y="20034"/>
                  <a:pt x="5431" y="14303"/>
                </a:cubicBezTo>
                <a:cubicBezTo>
                  <a:pt x="6116" y="13518"/>
                  <a:pt x="6417" y="12465"/>
                  <a:pt x="6250" y="11429"/>
                </a:cubicBezTo>
                <a:cubicBezTo>
                  <a:pt x="6049" y="10360"/>
                  <a:pt x="5682" y="9324"/>
                  <a:pt x="5197" y="8338"/>
                </a:cubicBezTo>
                <a:cubicBezTo>
                  <a:pt x="3693" y="5264"/>
                  <a:pt x="6668" y="1"/>
                  <a:pt x="11463" y="1204"/>
                </a:cubicBezTo>
                <a:cubicBezTo>
                  <a:pt x="13451" y="1705"/>
                  <a:pt x="15139" y="3276"/>
                  <a:pt x="16258" y="5481"/>
                </a:cubicBezTo>
                <a:cubicBezTo>
                  <a:pt x="17628" y="8188"/>
                  <a:pt x="15841" y="13618"/>
                  <a:pt x="20285" y="13418"/>
                </a:cubicBezTo>
                <a:cubicBezTo>
                  <a:pt x="21755" y="13351"/>
                  <a:pt x="23226" y="13518"/>
                  <a:pt x="24646" y="13902"/>
                </a:cubicBezTo>
                <a:close/>
              </a:path>
            </a:pathLst>
          </a:custGeom>
          <a:gradFill>
            <a:gsLst>
              <a:gs pos="0">
                <a:srgbClr val="E3FFD5"/>
              </a:gs>
              <a:gs pos="100000">
                <a:srgbClr val="90EBBA"/>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
          <p:cNvSpPr/>
          <p:nvPr/>
        </p:nvSpPr>
        <p:spPr>
          <a:xfrm>
            <a:off x="7142819" y="2054708"/>
            <a:ext cx="1098355" cy="1035122"/>
          </a:xfrm>
          <a:custGeom>
            <a:rect b="b" l="l" r="r" t="t"/>
            <a:pathLst>
              <a:path extrusionOk="0" h="32282" w="34254">
                <a:moveTo>
                  <a:pt x="1254" y="13267"/>
                </a:moveTo>
                <a:cubicBezTo>
                  <a:pt x="1655" y="10861"/>
                  <a:pt x="3559" y="8973"/>
                  <a:pt x="5999" y="8605"/>
                </a:cubicBezTo>
                <a:cubicBezTo>
                  <a:pt x="7904" y="8321"/>
                  <a:pt x="9859" y="8772"/>
                  <a:pt x="11479" y="9842"/>
                </a:cubicBezTo>
                <a:cubicBezTo>
                  <a:pt x="16341" y="13050"/>
                  <a:pt x="11897" y="1939"/>
                  <a:pt x="20636" y="970"/>
                </a:cubicBezTo>
                <a:cubicBezTo>
                  <a:pt x="29391" y="0"/>
                  <a:pt x="34253" y="13601"/>
                  <a:pt x="31463" y="16091"/>
                </a:cubicBezTo>
                <a:cubicBezTo>
                  <a:pt x="28689" y="18597"/>
                  <a:pt x="22022" y="23459"/>
                  <a:pt x="21337" y="25681"/>
                </a:cubicBezTo>
                <a:cubicBezTo>
                  <a:pt x="21321" y="25698"/>
                  <a:pt x="21321" y="25715"/>
                  <a:pt x="21321" y="25748"/>
                </a:cubicBezTo>
                <a:cubicBezTo>
                  <a:pt x="20017" y="30026"/>
                  <a:pt x="15322" y="32281"/>
                  <a:pt x="11179" y="30627"/>
                </a:cubicBezTo>
                <a:lnTo>
                  <a:pt x="10945" y="30527"/>
                </a:lnTo>
                <a:cubicBezTo>
                  <a:pt x="4044" y="27770"/>
                  <a:pt x="1" y="20585"/>
                  <a:pt x="1254" y="13267"/>
                </a:cubicBezTo>
                <a:close/>
              </a:path>
            </a:pathLst>
          </a:custGeom>
          <a:gradFill>
            <a:gsLst>
              <a:gs pos="0">
                <a:srgbClr val="E3FFD5"/>
              </a:gs>
              <a:gs pos="100000">
                <a:srgbClr val="90EBBA"/>
              </a:gs>
            </a:gsLst>
            <a:lin ang="2700006"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
          <p:cNvSpPr/>
          <p:nvPr/>
        </p:nvSpPr>
        <p:spPr>
          <a:xfrm>
            <a:off x="900150" y="2061121"/>
            <a:ext cx="1022809" cy="994945"/>
          </a:xfrm>
          <a:custGeom>
            <a:rect b="b" l="l" r="r" t="t"/>
            <a:pathLst>
              <a:path extrusionOk="0" h="31029" w="31898">
                <a:moveTo>
                  <a:pt x="13902" y="6384"/>
                </a:moveTo>
                <a:cubicBezTo>
                  <a:pt x="15021" y="2290"/>
                  <a:pt x="19382" y="1"/>
                  <a:pt x="23392" y="1421"/>
                </a:cubicBezTo>
                <a:cubicBezTo>
                  <a:pt x="27503" y="2858"/>
                  <a:pt x="31897" y="5782"/>
                  <a:pt x="30494" y="11547"/>
                </a:cubicBezTo>
                <a:cubicBezTo>
                  <a:pt x="29708" y="14721"/>
                  <a:pt x="25381" y="11747"/>
                  <a:pt x="28722" y="22557"/>
                </a:cubicBezTo>
                <a:cubicBezTo>
                  <a:pt x="30377" y="27938"/>
                  <a:pt x="24980" y="29625"/>
                  <a:pt x="24980" y="29625"/>
                </a:cubicBezTo>
                <a:cubicBezTo>
                  <a:pt x="24980" y="29625"/>
                  <a:pt x="20034" y="31029"/>
                  <a:pt x="14303" y="25615"/>
                </a:cubicBezTo>
                <a:cubicBezTo>
                  <a:pt x="13518" y="24913"/>
                  <a:pt x="12465" y="24613"/>
                  <a:pt x="11429" y="24796"/>
                </a:cubicBezTo>
                <a:cubicBezTo>
                  <a:pt x="10360" y="24997"/>
                  <a:pt x="9324" y="25348"/>
                  <a:pt x="8355" y="25849"/>
                </a:cubicBezTo>
                <a:cubicBezTo>
                  <a:pt x="5264" y="27336"/>
                  <a:pt x="0" y="24362"/>
                  <a:pt x="1203" y="19567"/>
                </a:cubicBezTo>
                <a:cubicBezTo>
                  <a:pt x="1705" y="17578"/>
                  <a:pt x="3275" y="15891"/>
                  <a:pt x="5481" y="14771"/>
                </a:cubicBezTo>
                <a:cubicBezTo>
                  <a:pt x="8188" y="13418"/>
                  <a:pt x="13618" y="15189"/>
                  <a:pt x="13417" y="10745"/>
                </a:cubicBezTo>
                <a:cubicBezTo>
                  <a:pt x="13351" y="9274"/>
                  <a:pt x="13518" y="7804"/>
                  <a:pt x="13902" y="6384"/>
                </a:cubicBezTo>
                <a:close/>
              </a:path>
            </a:pathLst>
          </a:custGeom>
          <a:gradFill>
            <a:gsLst>
              <a:gs pos="0">
                <a:srgbClr val="E3FFD5"/>
              </a:gs>
              <a:gs pos="100000">
                <a:srgbClr val="90EBBA"/>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
          <p:cNvSpPr/>
          <p:nvPr/>
        </p:nvSpPr>
        <p:spPr>
          <a:xfrm>
            <a:off x="4141650" y="2141550"/>
            <a:ext cx="860700" cy="860400"/>
          </a:xfrm>
          <a:prstGeom prst="arc">
            <a:avLst>
              <a:gd fmla="val 16200000" name="adj1"/>
              <a:gd fmla="val 11080039"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Features</a:t>
            </a:r>
            <a:endParaRPr/>
          </a:p>
        </p:txBody>
      </p:sp>
      <p:sp>
        <p:nvSpPr>
          <p:cNvPr id="472" name="Google Shape;472;p6"/>
          <p:cNvSpPr txBox="1"/>
          <p:nvPr>
            <p:ph idx="1" type="subTitle"/>
          </p:nvPr>
        </p:nvSpPr>
        <p:spPr>
          <a:xfrm>
            <a:off x="3840150" y="1451875"/>
            <a:ext cx="1464000"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Get Verified By Doctors</a:t>
            </a:r>
            <a:endParaRPr/>
          </a:p>
        </p:txBody>
      </p:sp>
      <p:sp>
        <p:nvSpPr>
          <p:cNvPr id="473" name="Google Shape;473;p6"/>
          <p:cNvSpPr txBox="1"/>
          <p:nvPr>
            <p:ph idx="3" type="subTitle"/>
          </p:nvPr>
        </p:nvSpPr>
        <p:spPr>
          <a:xfrm>
            <a:off x="3839925" y="3572600"/>
            <a:ext cx="1464000" cy="9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Doctors mentioned in the blog verifies it</a:t>
            </a:r>
            <a:endParaRPr/>
          </a:p>
        </p:txBody>
      </p:sp>
      <p:sp>
        <p:nvSpPr>
          <p:cNvPr id="474" name="Google Shape;474;p6"/>
          <p:cNvSpPr txBox="1"/>
          <p:nvPr>
            <p:ph idx="4" type="subTitle"/>
          </p:nvPr>
        </p:nvSpPr>
        <p:spPr>
          <a:xfrm>
            <a:off x="6960000" y="1451875"/>
            <a:ext cx="1464000"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Interact With  Post</a:t>
            </a:r>
            <a:endParaRPr/>
          </a:p>
        </p:txBody>
      </p:sp>
      <p:sp>
        <p:nvSpPr>
          <p:cNvPr id="475" name="Google Shape;475;p6"/>
          <p:cNvSpPr txBox="1"/>
          <p:nvPr>
            <p:ph idx="6" type="subTitle"/>
          </p:nvPr>
        </p:nvSpPr>
        <p:spPr>
          <a:xfrm>
            <a:off x="6960000" y="3572600"/>
            <a:ext cx="1464000" cy="9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Comment on other’s post and share your reaction</a:t>
            </a:r>
            <a:endParaRPr/>
          </a:p>
        </p:txBody>
      </p:sp>
      <p:sp>
        <p:nvSpPr>
          <p:cNvPr id="476" name="Google Shape;476;p6"/>
          <p:cNvSpPr txBox="1"/>
          <p:nvPr>
            <p:ph idx="7" type="subTitle"/>
          </p:nvPr>
        </p:nvSpPr>
        <p:spPr>
          <a:xfrm>
            <a:off x="5410282" y="1473741"/>
            <a:ext cx="1464000"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Like Other </a:t>
            </a:r>
            <a:endParaRPr/>
          </a:p>
          <a:p>
            <a:pPr indent="0" lvl="0" marL="0" rtl="0" algn="ctr">
              <a:lnSpc>
                <a:spcPct val="100000"/>
              </a:lnSpc>
              <a:spcBef>
                <a:spcPts val="0"/>
              </a:spcBef>
              <a:spcAft>
                <a:spcPts val="0"/>
              </a:spcAft>
              <a:buSzPts val="2500"/>
              <a:buNone/>
            </a:pPr>
            <a:r>
              <a:rPr lang="en"/>
              <a:t>       Posts	 </a:t>
            </a:r>
            <a:endParaRPr/>
          </a:p>
        </p:txBody>
      </p:sp>
      <p:sp>
        <p:nvSpPr>
          <p:cNvPr id="477" name="Google Shape;477;p6"/>
          <p:cNvSpPr txBox="1"/>
          <p:nvPr>
            <p:ph idx="9" type="subTitle"/>
          </p:nvPr>
        </p:nvSpPr>
        <p:spPr>
          <a:xfrm>
            <a:off x="5399963" y="3572600"/>
            <a:ext cx="1464000" cy="9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Show appreciation to the post</a:t>
            </a:r>
            <a:endParaRPr/>
          </a:p>
        </p:txBody>
      </p:sp>
      <p:sp>
        <p:nvSpPr>
          <p:cNvPr id="478" name="Google Shape;478;p6"/>
          <p:cNvSpPr txBox="1"/>
          <p:nvPr>
            <p:ph idx="13" type="subTitle"/>
          </p:nvPr>
        </p:nvSpPr>
        <p:spPr>
          <a:xfrm>
            <a:off x="2279925" y="1451875"/>
            <a:ext cx="1464300"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Read Other Blogs</a:t>
            </a:r>
            <a:endParaRPr/>
          </a:p>
        </p:txBody>
      </p:sp>
      <p:sp>
        <p:nvSpPr>
          <p:cNvPr id="479" name="Google Shape;479;p6"/>
          <p:cNvSpPr txBox="1"/>
          <p:nvPr>
            <p:ph idx="15" type="subTitle"/>
          </p:nvPr>
        </p:nvSpPr>
        <p:spPr>
          <a:xfrm>
            <a:off x="2279888" y="3572600"/>
            <a:ext cx="1464000" cy="9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Or read someone fight and get inspired</a:t>
            </a:r>
            <a:endParaRPr/>
          </a:p>
        </p:txBody>
      </p:sp>
      <p:sp>
        <p:nvSpPr>
          <p:cNvPr id="480" name="Google Shape;480;p6"/>
          <p:cNvSpPr txBox="1"/>
          <p:nvPr>
            <p:ph idx="16" type="subTitle"/>
          </p:nvPr>
        </p:nvSpPr>
        <p:spPr>
          <a:xfrm>
            <a:off x="719700" y="1451875"/>
            <a:ext cx="1464300"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Blog Your Experience</a:t>
            </a:r>
            <a:endParaRPr/>
          </a:p>
        </p:txBody>
      </p:sp>
      <p:sp>
        <p:nvSpPr>
          <p:cNvPr id="481" name="Google Shape;481;p6"/>
          <p:cNvSpPr txBox="1"/>
          <p:nvPr>
            <p:ph idx="18" type="subTitle"/>
          </p:nvPr>
        </p:nvSpPr>
        <p:spPr>
          <a:xfrm>
            <a:off x="719850" y="3572600"/>
            <a:ext cx="1464000" cy="9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Draft your experiences and help the world</a:t>
            </a:r>
            <a:endParaRPr/>
          </a:p>
        </p:txBody>
      </p:sp>
      <p:sp>
        <p:nvSpPr>
          <p:cNvPr id="482" name="Google Shape;482;p6"/>
          <p:cNvSpPr/>
          <p:nvPr/>
        </p:nvSpPr>
        <p:spPr>
          <a:xfrm>
            <a:off x="5719575" y="2141550"/>
            <a:ext cx="860700" cy="860400"/>
          </a:xfrm>
          <a:prstGeom prst="arc">
            <a:avLst>
              <a:gd fmla="val 16200000" name="adj1"/>
              <a:gd fmla="val 1912254"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7249438" y="2141550"/>
            <a:ext cx="860700" cy="860400"/>
          </a:xfrm>
          <a:prstGeom prst="arc">
            <a:avLst>
              <a:gd fmla="val 16200000" name="adj1"/>
              <a:gd fmla="val 6312011"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2563725" y="2141550"/>
            <a:ext cx="860700" cy="860400"/>
          </a:xfrm>
          <a:prstGeom prst="arc">
            <a:avLst>
              <a:gd fmla="val 16200000" name="adj1"/>
              <a:gd fmla="val 18483409"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985800" y="2141550"/>
            <a:ext cx="860700" cy="860400"/>
          </a:xfrm>
          <a:prstGeom prst="arc">
            <a:avLst>
              <a:gd fmla="val 16200000" name="adj1"/>
              <a:gd fmla="val 4559678"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6"/>
          <p:cNvGrpSpPr/>
          <p:nvPr/>
        </p:nvGrpSpPr>
        <p:grpSpPr>
          <a:xfrm>
            <a:off x="7454348" y="2335748"/>
            <a:ext cx="464822" cy="466003"/>
            <a:chOff x="1745217" y="1515471"/>
            <a:chExt cx="343269" cy="342505"/>
          </a:xfrm>
        </p:grpSpPr>
        <p:sp>
          <p:nvSpPr>
            <p:cNvPr id="487" name="Google Shape;487;p6"/>
            <p:cNvSpPr/>
            <p:nvPr/>
          </p:nvSpPr>
          <p:spPr>
            <a:xfrm>
              <a:off x="1854448" y="1647096"/>
              <a:ext cx="22012" cy="21630"/>
            </a:xfrm>
            <a:custGeom>
              <a:rect b="b" l="l" r="r" t="t"/>
              <a:pathLst>
                <a:path extrusionOk="0" h="679" w="691">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
            <p:cNvSpPr/>
            <p:nvPr/>
          </p:nvSpPr>
          <p:spPr>
            <a:xfrm>
              <a:off x="1906021" y="1647096"/>
              <a:ext cx="21661" cy="21630"/>
            </a:xfrm>
            <a:custGeom>
              <a:rect b="b" l="l" r="r" t="t"/>
              <a:pathLst>
                <a:path extrusionOk="0" h="679" w="68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
            <p:cNvSpPr/>
            <p:nvPr/>
          </p:nvSpPr>
          <p:spPr>
            <a:xfrm>
              <a:off x="1956830" y="1647096"/>
              <a:ext cx="22044" cy="21630"/>
            </a:xfrm>
            <a:custGeom>
              <a:rect b="b" l="l" r="r" t="t"/>
              <a:pathLst>
                <a:path extrusionOk="0" h="679" w="692">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1745217" y="1515471"/>
              <a:ext cx="343269" cy="342505"/>
            </a:xfrm>
            <a:custGeom>
              <a:rect b="b" l="l" r="r" t="t"/>
              <a:pathLst>
                <a:path extrusionOk="0" h="10752" w="10776">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6"/>
          <p:cNvGrpSpPr/>
          <p:nvPr/>
        </p:nvGrpSpPr>
        <p:grpSpPr>
          <a:xfrm>
            <a:off x="1224830" y="2313686"/>
            <a:ext cx="456131" cy="462817"/>
            <a:chOff x="3972749" y="2894211"/>
            <a:chExt cx="355230" cy="356725"/>
          </a:xfrm>
        </p:grpSpPr>
        <p:sp>
          <p:nvSpPr>
            <p:cNvPr id="492" name="Google Shape;492;p6"/>
            <p:cNvSpPr/>
            <p:nvPr/>
          </p:nvSpPr>
          <p:spPr>
            <a:xfrm>
              <a:off x="3973512" y="3208508"/>
              <a:ext cx="351795" cy="10623"/>
            </a:xfrm>
            <a:custGeom>
              <a:rect b="b" l="l" r="r" t="t"/>
              <a:pathLst>
                <a:path extrusionOk="0" h="334" w="11061">
                  <a:moveTo>
                    <a:pt x="167" y="0"/>
                  </a:moveTo>
                  <a:cubicBezTo>
                    <a:pt x="83" y="0"/>
                    <a:pt x="0" y="84"/>
                    <a:pt x="0" y="167"/>
                  </a:cubicBezTo>
                  <a:cubicBezTo>
                    <a:pt x="0" y="262"/>
                    <a:pt x="83" y="334"/>
                    <a:pt x="167" y="334"/>
                  </a:cubicBezTo>
                  <a:lnTo>
                    <a:pt x="10906" y="334"/>
                  </a:lnTo>
                  <a:cubicBezTo>
                    <a:pt x="10990" y="334"/>
                    <a:pt x="11061" y="262"/>
                    <a:pt x="11061" y="167"/>
                  </a:cubicBezTo>
                  <a:cubicBezTo>
                    <a:pt x="11061" y="84"/>
                    <a:pt x="10990" y="0"/>
                    <a:pt x="10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4116253" y="3052091"/>
              <a:ext cx="142804" cy="140546"/>
            </a:xfrm>
            <a:custGeom>
              <a:rect b="b" l="l" r="r" t="t"/>
              <a:pathLst>
                <a:path extrusionOk="0" h="4419" w="4490">
                  <a:moveTo>
                    <a:pt x="3799" y="322"/>
                  </a:moveTo>
                  <a:cubicBezTo>
                    <a:pt x="3882" y="322"/>
                    <a:pt x="3977" y="358"/>
                    <a:pt x="4049" y="430"/>
                  </a:cubicBezTo>
                  <a:cubicBezTo>
                    <a:pt x="4120" y="501"/>
                    <a:pt x="4156" y="596"/>
                    <a:pt x="4156" y="692"/>
                  </a:cubicBezTo>
                  <a:cubicBezTo>
                    <a:pt x="4156" y="727"/>
                    <a:pt x="4156" y="751"/>
                    <a:pt x="4132" y="799"/>
                  </a:cubicBezTo>
                  <a:lnTo>
                    <a:pt x="3680" y="334"/>
                  </a:lnTo>
                  <a:cubicBezTo>
                    <a:pt x="3704" y="322"/>
                    <a:pt x="3751" y="322"/>
                    <a:pt x="3799" y="322"/>
                  </a:cubicBezTo>
                  <a:close/>
                  <a:moveTo>
                    <a:pt x="3406" y="549"/>
                  </a:moveTo>
                  <a:lnTo>
                    <a:pt x="3930" y="1061"/>
                  </a:lnTo>
                  <a:lnTo>
                    <a:pt x="3823" y="1168"/>
                  </a:lnTo>
                  <a:lnTo>
                    <a:pt x="3299" y="656"/>
                  </a:lnTo>
                  <a:lnTo>
                    <a:pt x="3406" y="549"/>
                  </a:lnTo>
                  <a:close/>
                  <a:moveTo>
                    <a:pt x="584" y="3489"/>
                  </a:moveTo>
                  <a:lnTo>
                    <a:pt x="953" y="3870"/>
                  </a:lnTo>
                  <a:lnTo>
                    <a:pt x="417" y="4025"/>
                  </a:lnTo>
                  <a:lnTo>
                    <a:pt x="417" y="4025"/>
                  </a:lnTo>
                  <a:lnTo>
                    <a:pt x="584" y="3489"/>
                  </a:lnTo>
                  <a:close/>
                  <a:moveTo>
                    <a:pt x="3799" y="1"/>
                  </a:moveTo>
                  <a:cubicBezTo>
                    <a:pt x="3608" y="1"/>
                    <a:pt x="3442" y="72"/>
                    <a:pt x="3299" y="191"/>
                  </a:cubicBezTo>
                  <a:lnTo>
                    <a:pt x="477" y="2989"/>
                  </a:lnTo>
                  <a:cubicBezTo>
                    <a:pt x="441" y="3013"/>
                    <a:pt x="417" y="3049"/>
                    <a:pt x="406" y="3073"/>
                  </a:cubicBezTo>
                  <a:cubicBezTo>
                    <a:pt x="382" y="3085"/>
                    <a:pt x="382" y="3108"/>
                    <a:pt x="370" y="3108"/>
                  </a:cubicBezTo>
                  <a:cubicBezTo>
                    <a:pt x="334" y="3144"/>
                    <a:pt x="322" y="3192"/>
                    <a:pt x="310" y="3228"/>
                  </a:cubicBezTo>
                  <a:lnTo>
                    <a:pt x="13" y="4204"/>
                  </a:lnTo>
                  <a:cubicBezTo>
                    <a:pt x="1" y="4263"/>
                    <a:pt x="13" y="4323"/>
                    <a:pt x="60" y="4371"/>
                  </a:cubicBezTo>
                  <a:cubicBezTo>
                    <a:pt x="84" y="4406"/>
                    <a:pt x="132" y="4418"/>
                    <a:pt x="179" y="4418"/>
                  </a:cubicBezTo>
                  <a:lnTo>
                    <a:pt x="215" y="4418"/>
                  </a:lnTo>
                  <a:lnTo>
                    <a:pt x="1203" y="4120"/>
                  </a:lnTo>
                  <a:cubicBezTo>
                    <a:pt x="1287" y="4085"/>
                    <a:pt x="1382" y="4025"/>
                    <a:pt x="1453" y="3966"/>
                  </a:cubicBezTo>
                  <a:lnTo>
                    <a:pt x="2953" y="2477"/>
                  </a:lnTo>
                  <a:cubicBezTo>
                    <a:pt x="3013" y="2418"/>
                    <a:pt x="3013" y="2311"/>
                    <a:pt x="2953" y="2239"/>
                  </a:cubicBezTo>
                  <a:cubicBezTo>
                    <a:pt x="2930" y="2210"/>
                    <a:pt x="2891" y="2195"/>
                    <a:pt x="2848" y="2195"/>
                  </a:cubicBezTo>
                  <a:cubicBezTo>
                    <a:pt x="2805" y="2195"/>
                    <a:pt x="2757" y="2210"/>
                    <a:pt x="2715" y="2239"/>
                  </a:cubicBezTo>
                  <a:lnTo>
                    <a:pt x="1263" y="3680"/>
                  </a:lnTo>
                  <a:lnTo>
                    <a:pt x="739" y="3168"/>
                  </a:lnTo>
                  <a:lnTo>
                    <a:pt x="3061" y="870"/>
                  </a:lnTo>
                  <a:lnTo>
                    <a:pt x="3584" y="1394"/>
                  </a:lnTo>
                  <a:lnTo>
                    <a:pt x="3180" y="1787"/>
                  </a:lnTo>
                  <a:cubicBezTo>
                    <a:pt x="3120" y="1846"/>
                    <a:pt x="3120" y="1942"/>
                    <a:pt x="3180" y="2025"/>
                  </a:cubicBezTo>
                  <a:cubicBezTo>
                    <a:pt x="3209" y="2055"/>
                    <a:pt x="3251" y="2070"/>
                    <a:pt x="3294" y="2070"/>
                  </a:cubicBezTo>
                  <a:cubicBezTo>
                    <a:pt x="3337" y="2070"/>
                    <a:pt x="3382" y="2055"/>
                    <a:pt x="3418" y="2025"/>
                  </a:cubicBezTo>
                  <a:lnTo>
                    <a:pt x="3906" y="1525"/>
                  </a:lnTo>
                  <a:cubicBezTo>
                    <a:pt x="3930" y="1525"/>
                    <a:pt x="3930" y="1513"/>
                    <a:pt x="3942" y="1513"/>
                  </a:cubicBezTo>
                  <a:cubicBezTo>
                    <a:pt x="3954" y="1501"/>
                    <a:pt x="3954" y="1501"/>
                    <a:pt x="3954" y="1489"/>
                  </a:cubicBezTo>
                  <a:lnTo>
                    <a:pt x="4287" y="1168"/>
                  </a:lnTo>
                  <a:cubicBezTo>
                    <a:pt x="4418" y="1037"/>
                    <a:pt x="4489" y="858"/>
                    <a:pt x="4489" y="680"/>
                  </a:cubicBezTo>
                  <a:cubicBezTo>
                    <a:pt x="4477" y="489"/>
                    <a:pt x="4406" y="322"/>
                    <a:pt x="4275" y="191"/>
                  </a:cubicBezTo>
                  <a:cubicBezTo>
                    <a:pt x="4132" y="72"/>
                    <a:pt x="3977" y="1"/>
                    <a:pt x="3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3995839" y="2992647"/>
              <a:ext cx="54927" cy="37148"/>
            </a:xfrm>
            <a:custGeom>
              <a:rect b="b" l="l" r="r" t="t"/>
              <a:pathLst>
                <a:path extrusionOk="0" h="1168" w="1727">
                  <a:moveTo>
                    <a:pt x="1394" y="346"/>
                  </a:moveTo>
                  <a:lnTo>
                    <a:pt x="1394" y="834"/>
                  </a:lnTo>
                  <a:lnTo>
                    <a:pt x="334" y="834"/>
                  </a:lnTo>
                  <a:lnTo>
                    <a:pt x="334" y="346"/>
                  </a:lnTo>
                  <a:close/>
                  <a:moveTo>
                    <a:pt x="286" y="1"/>
                  </a:moveTo>
                  <a:cubicBezTo>
                    <a:pt x="143" y="1"/>
                    <a:pt x="1" y="144"/>
                    <a:pt x="1" y="286"/>
                  </a:cubicBezTo>
                  <a:lnTo>
                    <a:pt x="1" y="882"/>
                  </a:lnTo>
                  <a:cubicBezTo>
                    <a:pt x="1" y="1037"/>
                    <a:pt x="143" y="1167"/>
                    <a:pt x="286" y="1167"/>
                  </a:cubicBezTo>
                  <a:lnTo>
                    <a:pt x="1453" y="1167"/>
                  </a:lnTo>
                  <a:cubicBezTo>
                    <a:pt x="1596" y="1167"/>
                    <a:pt x="1727" y="1037"/>
                    <a:pt x="1727" y="882"/>
                  </a:cubicBezTo>
                  <a:lnTo>
                    <a:pt x="1727" y="286"/>
                  </a:lnTo>
                  <a:cubicBezTo>
                    <a:pt x="1727" y="144"/>
                    <a:pt x="1596" y="1"/>
                    <a:pt x="14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4249548" y="2992647"/>
              <a:ext cx="54959" cy="37148"/>
            </a:xfrm>
            <a:custGeom>
              <a:rect b="b" l="l" r="r" t="t"/>
              <a:pathLst>
                <a:path extrusionOk="0" h="1168" w="1728">
                  <a:moveTo>
                    <a:pt x="1394" y="346"/>
                  </a:moveTo>
                  <a:lnTo>
                    <a:pt x="1394" y="834"/>
                  </a:lnTo>
                  <a:lnTo>
                    <a:pt x="334" y="834"/>
                  </a:lnTo>
                  <a:lnTo>
                    <a:pt x="334" y="346"/>
                  </a:lnTo>
                  <a:close/>
                  <a:moveTo>
                    <a:pt x="286" y="1"/>
                  </a:moveTo>
                  <a:cubicBezTo>
                    <a:pt x="144" y="1"/>
                    <a:pt x="1" y="144"/>
                    <a:pt x="1" y="286"/>
                  </a:cubicBezTo>
                  <a:lnTo>
                    <a:pt x="1" y="882"/>
                  </a:lnTo>
                  <a:cubicBezTo>
                    <a:pt x="1" y="1037"/>
                    <a:pt x="144" y="1167"/>
                    <a:pt x="286" y="1167"/>
                  </a:cubicBezTo>
                  <a:lnTo>
                    <a:pt x="1453" y="1167"/>
                  </a:lnTo>
                  <a:cubicBezTo>
                    <a:pt x="1596" y="1167"/>
                    <a:pt x="1727" y="1037"/>
                    <a:pt x="1727" y="882"/>
                  </a:cubicBezTo>
                  <a:lnTo>
                    <a:pt x="1727" y="286"/>
                  </a:lnTo>
                  <a:cubicBezTo>
                    <a:pt x="1727" y="144"/>
                    <a:pt x="1596" y="1"/>
                    <a:pt x="14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3972749" y="2894211"/>
              <a:ext cx="355230" cy="356725"/>
            </a:xfrm>
            <a:custGeom>
              <a:rect b="b" l="l" r="r" t="t"/>
              <a:pathLst>
                <a:path extrusionOk="0" h="11216" w="11169">
                  <a:moveTo>
                    <a:pt x="9775" y="0"/>
                  </a:moveTo>
                  <a:cubicBezTo>
                    <a:pt x="9692" y="0"/>
                    <a:pt x="9620" y="83"/>
                    <a:pt x="9620" y="167"/>
                  </a:cubicBezTo>
                  <a:lnTo>
                    <a:pt x="9620" y="560"/>
                  </a:lnTo>
                  <a:cubicBezTo>
                    <a:pt x="9620" y="881"/>
                    <a:pt x="9347" y="1155"/>
                    <a:pt x="9025" y="1155"/>
                  </a:cubicBezTo>
                  <a:lnTo>
                    <a:pt x="6382" y="1155"/>
                  </a:lnTo>
                  <a:cubicBezTo>
                    <a:pt x="5882" y="1155"/>
                    <a:pt x="5453" y="1572"/>
                    <a:pt x="5453" y="2084"/>
                  </a:cubicBezTo>
                  <a:lnTo>
                    <a:pt x="5453" y="2369"/>
                  </a:lnTo>
                  <a:lnTo>
                    <a:pt x="750" y="2369"/>
                  </a:lnTo>
                  <a:cubicBezTo>
                    <a:pt x="346" y="2369"/>
                    <a:pt x="12" y="2703"/>
                    <a:pt x="12" y="3096"/>
                  </a:cubicBezTo>
                  <a:lnTo>
                    <a:pt x="12" y="7596"/>
                  </a:lnTo>
                  <a:cubicBezTo>
                    <a:pt x="12" y="7680"/>
                    <a:pt x="95" y="7763"/>
                    <a:pt x="179" y="7763"/>
                  </a:cubicBezTo>
                  <a:cubicBezTo>
                    <a:pt x="274" y="7763"/>
                    <a:pt x="346" y="7680"/>
                    <a:pt x="346" y="7596"/>
                  </a:cubicBezTo>
                  <a:lnTo>
                    <a:pt x="346" y="4822"/>
                  </a:lnTo>
                  <a:lnTo>
                    <a:pt x="10835" y="4822"/>
                  </a:lnTo>
                  <a:lnTo>
                    <a:pt x="10835" y="10478"/>
                  </a:lnTo>
                  <a:cubicBezTo>
                    <a:pt x="10835" y="10704"/>
                    <a:pt x="10656" y="10882"/>
                    <a:pt x="10430" y="10882"/>
                  </a:cubicBezTo>
                  <a:lnTo>
                    <a:pt x="727" y="10882"/>
                  </a:lnTo>
                  <a:cubicBezTo>
                    <a:pt x="512" y="10882"/>
                    <a:pt x="322" y="10704"/>
                    <a:pt x="322" y="10478"/>
                  </a:cubicBezTo>
                  <a:lnTo>
                    <a:pt x="322" y="8263"/>
                  </a:lnTo>
                  <a:cubicBezTo>
                    <a:pt x="322" y="8180"/>
                    <a:pt x="250" y="8096"/>
                    <a:pt x="167" y="8096"/>
                  </a:cubicBezTo>
                  <a:cubicBezTo>
                    <a:pt x="72" y="8096"/>
                    <a:pt x="0" y="8180"/>
                    <a:pt x="0" y="8263"/>
                  </a:cubicBezTo>
                  <a:lnTo>
                    <a:pt x="0" y="10478"/>
                  </a:lnTo>
                  <a:cubicBezTo>
                    <a:pt x="0" y="10882"/>
                    <a:pt x="322" y="11216"/>
                    <a:pt x="727" y="11216"/>
                  </a:cubicBezTo>
                  <a:lnTo>
                    <a:pt x="10418" y="11216"/>
                  </a:lnTo>
                  <a:cubicBezTo>
                    <a:pt x="10823" y="11216"/>
                    <a:pt x="11144" y="10882"/>
                    <a:pt x="11144" y="10478"/>
                  </a:cubicBezTo>
                  <a:lnTo>
                    <a:pt x="11144" y="3096"/>
                  </a:lnTo>
                  <a:cubicBezTo>
                    <a:pt x="11168" y="2691"/>
                    <a:pt x="10835" y="2369"/>
                    <a:pt x="10430" y="2369"/>
                  </a:cubicBezTo>
                  <a:lnTo>
                    <a:pt x="8823" y="2369"/>
                  </a:lnTo>
                  <a:cubicBezTo>
                    <a:pt x="8739" y="2369"/>
                    <a:pt x="8668" y="2441"/>
                    <a:pt x="8668" y="2536"/>
                  </a:cubicBezTo>
                  <a:cubicBezTo>
                    <a:pt x="8668" y="2619"/>
                    <a:pt x="8739" y="2703"/>
                    <a:pt x="8823" y="2703"/>
                  </a:cubicBezTo>
                  <a:lnTo>
                    <a:pt x="10430" y="2703"/>
                  </a:lnTo>
                  <a:cubicBezTo>
                    <a:pt x="10656" y="2703"/>
                    <a:pt x="10835" y="2881"/>
                    <a:pt x="10835" y="3096"/>
                  </a:cubicBezTo>
                  <a:lnTo>
                    <a:pt x="10835" y="4501"/>
                  </a:lnTo>
                  <a:lnTo>
                    <a:pt x="346" y="4501"/>
                  </a:lnTo>
                  <a:lnTo>
                    <a:pt x="346" y="3096"/>
                  </a:lnTo>
                  <a:cubicBezTo>
                    <a:pt x="346" y="2881"/>
                    <a:pt x="524" y="2703"/>
                    <a:pt x="750" y="2703"/>
                  </a:cubicBezTo>
                  <a:lnTo>
                    <a:pt x="8168" y="2703"/>
                  </a:lnTo>
                  <a:cubicBezTo>
                    <a:pt x="8263" y="2703"/>
                    <a:pt x="8335" y="2619"/>
                    <a:pt x="8335" y="2536"/>
                  </a:cubicBezTo>
                  <a:cubicBezTo>
                    <a:pt x="8335" y="2441"/>
                    <a:pt x="8263" y="2369"/>
                    <a:pt x="8168" y="2369"/>
                  </a:cubicBezTo>
                  <a:lnTo>
                    <a:pt x="5775" y="2369"/>
                  </a:lnTo>
                  <a:lnTo>
                    <a:pt x="5775" y="2084"/>
                  </a:lnTo>
                  <a:cubicBezTo>
                    <a:pt x="5775" y="1762"/>
                    <a:pt x="6049" y="1488"/>
                    <a:pt x="6370" y="1488"/>
                  </a:cubicBezTo>
                  <a:lnTo>
                    <a:pt x="9001" y="1488"/>
                  </a:lnTo>
                  <a:cubicBezTo>
                    <a:pt x="9513" y="1488"/>
                    <a:pt x="9942" y="1072"/>
                    <a:pt x="9942" y="560"/>
                  </a:cubicBezTo>
                  <a:lnTo>
                    <a:pt x="9942" y="167"/>
                  </a:lnTo>
                  <a:cubicBezTo>
                    <a:pt x="9942" y="83"/>
                    <a:pt x="9871" y="0"/>
                    <a:pt x="97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6"/>
          <p:cNvGrpSpPr/>
          <p:nvPr/>
        </p:nvGrpSpPr>
        <p:grpSpPr>
          <a:xfrm>
            <a:off x="2788949" y="2387828"/>
            <a:ext cx="533336" cy="413923"/>
            <a:chOff x="2194468" y="2938865"/>
            <a:chExt cx="355993" cy="267766"/>
          </a:xfrm>
        </p:grpSpPr>
        <p:sp>
          <p:nvSpPr>
            <p:cNvPr id="498" name="Google Shape;498;p6"/>
            <p:cNvSpPr/>
            <p:nvPr/>
          </p:nvSpPr>
          <p:spPr>
            <a:xfrm>
              <a:off x="2194468" y="2938865"/>
              <a:ext cx="355993" cy="267766"/>
            </a:xfrm>
            <a:custGeom>
              <a:rect b="b" l="l" r="r" t="t"/>
              <a:pathLst>
                <a:path extrusionOk="0" h="8419" w="11193">
                  <a:moveTo>
                    <a:pt x="10859" y="1727"/>
                  </a:moveTo>
                  <a:lnTo>
                    <a:pt x="10859" y="7692"/>
                  </a:lnTo>
                  <a:cubicBezTo>
                    <a:pt x="10859" y="7919"/>
                    <a:pt x="10680" y="8097"/>
                    <a:pt x="10466" y="8097"/>
                  </a:cubicBezTo>
                  <a:lnTo>
                    <a:pt x="727" y="8097"/>
                  </a:lnTo>
                  <a:cubicBezTo>
                    <a:pt x="501" y="8097"/>
                    <a:pt x="322" y="7919"/>
                    <a:pt x="322" y="7692"/>
                  </a:cubicBezTo>
                  <a:lnTo>
                    <a:pt x="322" y="1727"/>
                  </a:lnTo>
                  <a:close/>
                  <a:moveTo>
                    <a:pt x="727" y="1"/>
                  </a:moveTo>
                  <a:cubicBezTo>
                    <a:pt x="322" y="1"/>
                    <a:pt x="0" y="322"/>
                    <a:pt x="0" y="727"/>
                  </a:cubicBezTo>
                  <a:lnTo>
                    <a:pt x="0" y="7692"/>
                  </a:lnTo>
                  <a:cubicBezTo>
                    <a:pt x="0" y="8097"/>
                    <a:pt x="322" y="8419"/>
                    <a:pt x="727" y="8419"/>
                  </a:cubicBezTo>
                  <a:lnTo>
                    <a:pt x="10466" y="8419"/>
                  </a:lnTo>
                  <a:cubicBezTo>
                    <a:pt x="10859" y="8419"/>
                    <a:pt x="11192" y="8097"/>
                    <a:pt x="11192" y="7692"/>
                  </a:cubicBezTo>
                  <a:lnTo>
                    <a:pt x="11192" y="727"/>
                  </a:lnTo>
                  <a:cubicBezTo>
                    <a:pt x="11192" y="322"/>
                    <a:pt x="10859" y="1"/>
                    <a:pt x="10466" y="1"/>
                  </a:cubicBezTo>
                  <a:lnTo>
                    <a:pt x="3644" y="1"/>
                  </a:lnTo>
                  <a:cubicBezTo>
                    <a:pt x="3560" y="1"/>
                    <a:pt x="3477" y="72"/>
                    <a:pt x="3477" y="168"/>
                  </a:cubicBezTo>
                  <a:cubicBezTo>
                    <a:pt x="3477" y="251"/>
                    <a:pt x="3560" y="322"/>
                    <a:pt x="3644" y="322"/>
                  </a:cubicBezTo>
                  <a:lnTo>
                    <a:pt x="10466" y="322"/>
                  </a:lnTo>
                  <a:cubicBezTo>
                    <a:pt x="10680" y="322"/>
                    <a:pt x="10859" y="501"/>
                    <a:pt x="10859" y="727"/>
                  </a:cubicBezTo>
                  <a:lnTo>
                    <a:pt x="10859" y="1394"/>
                  </a:lnTo>
                  <a:lnTo>
                    <a:pt x="322" y="1394"/>
                  </a:lnTo>
                  <a:lnTo>
                    <a:pt x="322" y="727"/>
                  </a:lnTo>
                  <a:cubicBezTo>
                    <a:pt x="322" y="501"/>
                    <a:pt x="501" y="322"/>
                    <a:pt x="727" y="322"/>
                  </a:cubicBezTo>
                  <a:lnTo>
                    <a:pt x="2989" y="322"/>
                  </a:lnTo>
                  <a:cubicBezTo>
                    <a:pt x="3084" y="322"/>
                    <a:pt x="3156" y="251"/>
                    <a:pt x="3156" y="156"/>
                  </a:cubicBezTo>
                  <a:cubicBezTo>
                    <a:pt x="3156" y="72"/>
                    <a:pt x="3084" y="1"/>
                    <a:pt x="29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2217940" y="3005528"/>
              <a:ext cx="39025" cy="10623"/>
            </a:xfrm>
            <a:custGeom>
              <a:rect b="b" l="l" r="r" t="t"/>
              <a:pathLst>
                <a:path extrusionOk="0" h="334" w="1227">
                  <a:moveTo>
                    <a:pt x="167" y="0"/>
                  </a:moveTo>
                  <a:cubicBezTo>
                    <a:pt x="84" y="0"/>
                    <a:pt x="1" y="72"/>
                    <a:pt x="1" y="167"/>
                  </a:cubicBezTo>
                  <a:cubicBezTo>
                    <a:pt x="1" y="251"/>
                    <a:pt x="84" y="334"/>
                    <a:pt x="167" y="334"/>
                  </a:cubicBezTo>
                  <a:lnTo>
                    <a:pt x="1060" y="334"/>
                  </a:lnTo>
                  <a:cubicBezTo>
                    <a:pt x="1156" y="334"/>
                    <a:pt x="1227" y="251"/>
                    <a:pt x="1227" y="167"/>
                  </a:cubicBezTo>
                  <a:cubicBezTo>
                    <a:pt x="1227" y="72"/>
                    <a:pt x="1156"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2270959" y="3005528"/>
              <a:ext cx="39025" cy="10623"/>
            </a:xfrm>
            <a:custGeom>
              <a:rect b="b" l="l" r="r" t="t"/>
              <a:pathLst>
                <a:path extrusionOk="0" h="334" w="1227">
                  <a:moveTo>
                    <a:pt x="167" y="0"/>
                  </a:moveTo>
                  <a:cubicBezTo>
                    <a:pt x="84" y="0"/>
                    <a:pt x="1" y="72"/>
                    <a:pt x="1" y="167"/>
                  </a:cubicBezTo>
                  <a:cubicBezTo>
                    <a:pt x="1" y="251"/>
                    <a:pt x="84" y="334"/>
                    <a:pt x="167" y="334"/>
                  </a:cubicBezTo>
                  <a:lnTo>
                    <a:pt x="1060" y="334"/>
                  </a:lnTo>
                  <a:cubicBezTo>
                    <a:pt x="1155" y="334"/>
                    <a:pt x="1227" y="251"/>
                    <a:pt x="1227" y="167"/>
                  </a:cubicBezTo>
                  <a:cubicBezTo>
                    <a:pt x="1227" y="72"/>
                    <a:pt x="1155"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2323978" y="3005528"/>
              <a:ext cx="39025" cy="10623"/>
            </a:xfrm>
            <a:custGeom>
              <a:rect b="b" l="l" r="r" t="t"/>
              <a:pathLst>
                <a:path extrusionOk="0" h="334" w="1227">
                  <a:moveTo>
                    <a:pt x="167" y="0"/>
                  </a:moveTo>
                  <a:cubicBezTo>
                    <a:pt x="84" y="0"/>
                    <a:pt x="0" y="72"/>
                    <a:pt x="0" y="167"/>
                  </a:cubicBezTo>
                  <a:cubicBezTo>
                    <a:pt x="0" y="251"/>
                    <a:pt x="84" y="334"/>
                    <a:pt x="167" y="334"/>
                  </a:cubicBezTo>
                  <a:lnTo>
                    <a:pt x="1060" y="334"/>
                  </a:lnTo>
                  <a:cubicBezTo>
                    <a:pt x="1155" y="334"/>
                    <a:pt x="1227" y="251"/>
                    <a:pt x="1227" y="167"/>
                  </a:cubicBezTo>
                  <a:cubicBezTo>
                    <a:pt x="1227" y="72"/>
                    <a:pt x="1155"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
            <p:cNvSpPr/>
            <p:nvPr/>
          </p:nvSpPr>
          <p:spPr>
            <a:xfrm>
              <a:off x="2376996" y="3005528"/>
              <a:ext cx="39025" cy="10623"/>
            </a:xfrm>
            <a:custGeom>
              <a:rect b="b" l="l" r="r" t="t"/>
              <a:pathLst>
                <a:path extrusionOk="0" h="334" w="1227">
                  <a:moveTo>
                    <a:pt x="167" y="0"/>
                  </a:moveTo>
                  <a:cubicBezTo>
                    <a:pt x="72" y="0"/>
                    <a:pt x="0" y="72"/>
                    <a:pt x="0" y="167"/>
                  </a:cubicBezTo>
                  <a:cubicBezTo>
                    <a:pt x="0" y="251"/>
                    <a:pt x="72" y="334"/>
                    <a:pt x="167" y="334"/>
                  </a:cubicBezTo>
                  <a:lnTo>
                    <a:pt x="1060" y="334"/>
                  </a:lnTo>
                  <a:cubicBezTo>
                    <a:pt x="1155" y="334"/>
                    <a:pt x="1227" y="251"/>
                    <a:pt x="1227" y="167"/>
                  </a:cubicBezTo>
                  <a:cubicBezTo>
                    <a:pt x="1227" y="72"/>
                    <a:pt x="1155"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
            <p:cNvSpPr/>
            <p:nvPr/>
          </p:nvSpPr>
          <p:spPr>
            <a:xfrm>
              <a:off x="2429634" y="3005528"/>
              <a:ext cx="39025" cy="10623"/>
            </a:xfrm>
            <a:custGeom>
              <a:rect b="b" l="l" r="r" t="t"/>
              <a:pathLst>
                <a:path extrusionOk="0" h="334" w="1227">
                  <a:moveTo>
                    <a:pt x="167" y="0"/>
                  </a:moveTo>
                  <a:cubicBezTo>
                    <a:pt x="72" y="0"/>
                    <a:pt x="0" y="72"/>
                    <a:pt x="0" y="167"/>
                  </a:cubicBezTo>
                  <a:cubicBezTo>
                    <a:pt x="0" y="251"/>
                    <a:pt x="72" y="334"/>
                    <a:pt x="167" y="334"/>
                  </a:cubicBezTo>
                  <a:lnTo>
                    <a:pt x="1060" y="334"/>
                  </a:lnTo>
                  <a:cubicBezTo>
                    <a:pt x="1143" y="334"/>
                    <a:pt x="1227" y="251"/>
                    <a:pt x="1227" y="167"/>
                  </a:cubicBezTo>
                  <a:cubicBezTo>
                    <a:pt x="1227" y="72"/>
                    <a:pt x="1143"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
            <p:cNvSpPr/>
            <p:nvPr/>
          </p:nvSpPr>
          <p:spPr>
            <a:xfrm>
              <a:off x="2482653" y="3005528"/>
              <a:ext cx="39025" cy="10623"/>
            </a:xfrm>
            <a:custGeom>
              <a:rect b="b" l="l" r="r" t="t"/>
              <a:pathLst>
                <a:path extrusionOk="0" h="334" w="1227">
                  <a:moveTo>
                    <a:pt x="167" y="0"/>
                  </a:moveTo>
                  <a:cubicBezTo>
                    <a:pt x="72" y="0"/>
                    <a:pt x="0" y="72"/>
                    <a:pt x="0" y="167"/>
                  </a:cubicBezTo>
                  <a:cubicBezTo>
                    <a:pt x="0" y="251"/>
                    <a:pt x="72" y="334"/>
                    <a:pt x="167" y="334"/>
                  </a:cubicBezTo>
                  <a:lnTo>
                    <a:pt x="1060" y="334"/>
                  </a:lnTo>
                  <a:cubicBezTo>
                    <a:pt x="1143" y="334"/>
                    <a:pt x="1226" y="251"/>
                    <a:pt x="1226" y="167"/>
                  </a:cubicBezTo>
                  <a:cubicBezTo>
                    <a:pt x="1215" y="72"/>
                    <a:pt x="1143"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2223251" y="2962369"/>
              <a:ext cx="259433" cy="10623"/>
            </a:xfrm>
            <a:custGeom>
              <a:rect b="b" l="l" r="r" t="t"/>
              <a:pathLst>
                <a:path extrusionOk="0" h="334" w="8157">
                  <a:moveTo>
                    <a:pt x="167" y="0"/>
                  </a:moveTo>
                  <a:cubicBezTo>
                    <a:pt x="72" y="0"/>
                    <a:pt x="0" y="84"/>
                    <a:pt x="0" y="167"/>
                  </a:cubicBezTo>
                  <a:cubicBezTo>
                    <a:pt x="0" y="262"/>
                    <a:pt x="72" y="334"/>
                    <a:pt x="167" y="334"/>
                  </a:cubicBezTo>
                  <a:lnTo>
                    <a:pt x="7989" y="334"/>
                  </a:lnTo>
                  <a:cubicBezTo>
                    <a:pt x="8085" y="334"/>
                    <a:pt x="8156" y="262"/>
                    <a:pt x="8156" y="167"/>
                  </a:cubicBezTo>
                  <a:cubicBezTo>
                    <a:pt x="8156" y="84"/>
                    <a:pt x="8085" y="0"/>
                    <a:pt x="79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
            <p:cNvSpPr/>
            <p:nvPr/>
          </p:nvSpPr>
          <p:spPr>
            <a:xfrm>
              <a:off x="2502340" y="2954927"/>
              <a:ext cx="30692" cy="25635"/>
            </a:xfrm>
            <a:custGeom>
              <a:rect b="b" l="l" r="r" t="t"/>
              <a:pathLst>
                <a:path extrusionOk="0" h="806" w="965">
                  <a:moveTo>
                    <a:pt x="228" y="0"/>
                  </a:moveTo>
                  <a:cubicBezTo>
                    <a:pt x="183" y="0"/>
                    <a:pt x="139" y="18"/>
                    <a:pt x="107" y="56"/>
                  </a:cubicBezTo>
                  <a:cubicBezTo>
                    <a:pt x="48" y="139"/>
                    <a:pt x="48" y="234"/>
                    <a:pt x="119" y="294"/>
                  </a:cubicBezTo>
                  <a:lnTo>
                    <a:pt x="238" y="401"/>
                  </a:lnTo>
                  <a:lnTo>
                    <a:pt x="119" y="508"/>
                  </a:lnTo>
                  <a:cubicBezTo>
                    <a:pt x="0" y="615"/>
                    <a:pt x="84" y="806"/>
                    <a:pt x="226" y="806"/>
                  </a:cubicBezTo>
                  <a:cubicBezTo>
                    <a:pt x="334" y="806"/>
                    <a:pt x="357" y="734"/>
                    <a:pt x="488" y="627"/>
                  </a:cubicBezTo>
                  <a:cubicBezTo>
                    <a:pt x="596" y="734"/>
                    <a:pt x="643" y="806"/>
                    <a:pt x="738" y="806"/>
                  </a:cubicBezTo>
                  <a:cubicBezTo>
                    <a:pt x="881" y="806"/>
                    <a:pt x="965" y="615"/>
                    <a:pt x="846" y="508"/>
                  </a:cubicBezTo>
                  <a:lnTo>
                    <a:pt x="750" y="401"/>
                  </a:lnTo>
                  <a:lnTo>
                    <a:pt x="869" y="294"/>
                  </a:lnTo>
                  <a:cubicBezTo>
                    <a:pt x="941" y="234"/>
                    <a:pt x="941" y="139"/>
                    <a:pt x="881" y="56"/>
                  </a:cubicBezTo>
                  <a:cubicBezTo>
                    <a:pt x="850" y="18"/>
                    <a:pt x="806" y="0"/>
                    <a:pt x="761" y="0"/>
                  </a:cubicBezTo>
                  <a:cubicBezTo>
                    <a:pt x="720" y="0"/>
                    <a:pt x="677" y="15"/>
                    <a:pt x="643" y="44"/>
                  </a:cubicBezTo>
                  <a:lnTo>
                    <a:pt x="500" y="175"/>
                  </a:lnTo>
                  <a:lnTo>
                    <a:pt x="346" y="44"/>
                  </a:lnTo>
                  <a:cubicBezTo>
                    <a:pt x="311" y="15"/>
                    <a:pt x="269"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
            <p:cNvSpPr/>
            <p:nvPr/>
          </p:nvSpPr>
          <p:spPr>
            <a:xfrm>
              <a:off x="2217940" y="3032404"/>
              <a:ext cx="101140" cy="83361"/>
            </a:xfrm>
            <a:custGeom>
              <a:rect b="b" l="l" r="r" t="t"/>
              <a:pathLst>
                <a:path extrusionOk="0" h="2621" w="3180">
                  <a:moveTo>
                    <a:pt x="525" y="1"/>
                  </a:moveTo>
                  <a:cubicBezTo>
                    <a:pt x="227" y="1"/>
                    <a:pt x="1" y="239"/>
                    <a:pt x="1" y="525"/>
                  </a:cubicBezTo>
                  <a:lnTo>
                    <a:pt x="1" y="2465"/>
                  </a:lnTo>
                  <a:cubicBezTo>
                    <a:pt x="1" y="2549"/>
                    <a:pt x="84" y="2620"/>
                    <a:pt x="167" y="2620"/>
                  </a:cubicBezTo>
                  <a:cubicBezTo>
                    <a:pt x="263" y="2620"/>
                    <a:pt x="334" y="2549"/>
                    <a:pt x="334" y="2465"/>
                  </a:cubicBezTo>
                  <a:lnTo>
                    <a:pt x="334" y="525"/>
                  </a:lnTo>
                  <a:cubicBezTo>
                    <a:pt x="334" y="418"/>
                    <a:pt x="417" y="334"/>
                    <a:pt x="525" y="334"/>
                  </a:cubicBezTo>
                  <a:lnTo>
                    <a:pt x="3013" y="334"/>
                  </a:lnTo>
                  <a:cubicBezTo>
                    <a:pt x="3096" y="334"/>
                    <a:pt x="3180" y="263"/>
                    <a:pt x="3180" y="168"/>
                  </a:cubicBezTo>
                  <a:cubicBezTo>
                    <a:pt x="3180" y="84"/>
                    <a:pt x="3096"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
            <p:cNvSpPr/>
            <p:nvPr/>
          </p:nvSpPr>
          <p:spPr>
            <a:xfrm>
              <a:off x="2217558" y="3082401"/>
              <a:ext cx="133708" cy="96592"/>
            </a:xfrm>
            <a:custGeom>
              <a:rect b="b" l="l" r="r" t="t"/>
              <a:pathLst>
                <a:path extrusionOk="0" h="3037" w="4204">
                  <a:moveTo>
                    <a:pt x="1918" y="322"/>
                  </a:moveTo>
                  <a:cubicBezTo>
                    <a:pt x="2061" y="322"/>
                    <a:pt x="2180" y="393"/>
                    <a:pt x="2239" y="512"/>
                  </a:cubicBezTo>
                  <a:lnTo>
                    <a:pt x="2549" y="1143"/>
                  </a:lnTo>
                  <a:cubicBezTo>
                    <a:pt x="2382" y="1322"/>
                    <a:pt x="2156" y="1405"/>
                    <a:pt x="1918" y="1405"/>
                  </a:cubicBezTo>
                  <a:cubicBezTo>
                    <a:pt x="1680" y="1405"/>
                    <a:pt x="1465" y="1298"/>
                    <a:pt x="1299" y="1143"/>
                  </a:cubicBezTo>
                  <a:lnTo>
                    <a:pt x="1608" y="512"/>
                  </a:lnTo>
                  <a:cubicBezTo>
                    <a:pt x="1668" y="393"/>
                    <a:pt x="1787" y="322"/>
                    <a:pt x="1918" y="322"/>
                  </a:cubicBezTo>
                  <a:close/>
                  <a:moveTo>
                    <a:pt x="2727" y="1453"/>
                  </a:moveTo>
                  <a:lnTo>
                    <a:pt x="3346" y="2691"/>
                  </a:lnTo>
                  <a:lnTo>
                    <a:pt x="525" y="2691"/>
                  </a:lnTo>
                  <a:lnTo>
                    <a:pt x="1144" y="1453"/>
                  </a:lnTo>
                  <a:cubicBezTo>
                    <a:pt x="1370" y="1644"/>
                    <a:pt x="1644" y="1751"/>
                    <a:pt x="1941" y="1751"/>
                  </a:cubicBezTo>
                  <a:cubicBezTo>
                    <a:pt x="2239" y="1751"/>
                    <a:pt x="2501" y="1644"/>
                    <a:pt x="2727" y="1453"/>
                  </a:cubicBezTo>
                  <a:close/>
                  <a:moveTo>
                    <a:pt x="1918" y="0"/>
                  </a:moveTo>
                  <a:cubicBezTo>
                    <a:pt x="1668" y="0"/>
                    <a:pt x="1430" y="143"/>
                    <a:pt x="1310" y="370"/>
                  </a:cubicBezTo>
                  <a:lnTo>
                    <a:pt x="941" y="1084"/>
                  </a:lnTo>
                  <a:lnTo>
                    <a:pt x="322" y="2275"/>
                  </a:lnTo>
                  <a:lnTo>
                    <a:pt x="322" y="1572"/>
                  </a:lnTo>
                  <a:cubicBezTo>
                    <a:pt x="322" y="1489"/>
                    <a:pt x="251" y="1405"/>
                    <a:pt x="167" y="1405"/>
                  </a:cubicBezTo>
                  <a:cubicBezTo>
                    <a:pt x="72" y="1405"/>
                    <a:pt x="1" y="1489"/>
                    <a:pt x="1" y="1572"/>
                  </a:cubicBezTo>
                  <a:lnTo>
                    <a:pt x="1" y="2501"/>
                  </a:lnTo>
                  <a:cubicBezTo>
                    <a:pt x="1" y="2644"/>
                    <a:pt x="60" y="2775"/>
                    <a:pt x="167" y="2882"/>
                  </a:cubicBezTo>
                  <a:cubicBezTo>
                    <a:pt x="263" y="2977"/>
                    <a:pt x="382" y="3037"/>
                    <a:pt x="525" y="3037"/>
                  </a:cubicBezTo>
                  <a:lnTo>
                    <a:pt x="4001" y="3037"/>
                  </a:lnTo>
                  <a:cubicBezTo>
                    <a:pt x="4097" y="3037"/>
                    <a:pt x="4168" y="2953"/>
                    <a:pt x="4168" y="2870"/>
                  </a:cubicBezTo>
                  <a:cubicBezTo>
                    <a:pt x="4204" y="2763"/>
                    <a:pt x="4120" y="2691"/>
                    <a:pt x="4037" y="2691"/>
                  </a:cubicBezTo>
                  <a:lnTo>
                    <a:pt x="3704" y="2691"/>
                  </a:lnTo>
                  <a:lnTo>
                    <a:pt x="2537" y="370"/>
                  </a:lnTo>
                  <a:cubicBezTo>
                    <a:pt x="2418" y="131"/>
                    <a:pt x="2180" y="0"/>
                    <a:pt x="19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
            <p:cNvSpPr/>
            <p:nvPr/>
          </p:nvSpPr>
          <p:spPr>
            <a:xfrm>
              <a:off x="2329671" y="3032404"/>
              <a:ext cx="82566" cy="145444"/>
            </a:xfrm>
            <a:custGeom>
              <a:rect b="b" l="l" r="r" t="t"/>
              <a:pathLst>
                <a:path extrusionOk="0" h="4573" w="2596">
                  <a:moveTo>
                    <a:pt x="167" y="1"/>
                  </a:moveTo>
                  <a:cubicBezTo>
                    <a:pt x="71" y="1"/>
                    <a:pt x="0" y="84"/>
                    <a:pt x="0" y="168"/>
                  </a:cubicBezTo>
                  <a:cubicBezTo>
                    <a:pt x="0" y="263"/>
                    <a:pt x="71" y="334"/>
                    <a:pt x="167" y="334"/>
                  </a:cubicBezTo>
                  <a:lnTo>
                    <a:pt x="2072" y="334"/>
                  </a:lnTo>
                  <a:cubicBezTo>
                    <a:pt x="2179" y="334"/>
                    <a:pt x="2262" y="418"/>
                    <a:pt x="2262" y="525"/>
                  </a:cubicBezTo>
                  <a:lnTo>
                    <a:pt x="2262" y="4049"/>
                  </a:lnTo>
                  <a:cubicBezTo>
                    <a:pt x="2262" y="4156"/>
                    <a:pt x="2179" y="4251"/>
                    <a:pt x="2072" y="4251"/>
                  </a:cubicBezTo>
                  <a:lnTo>
                    <a:pt x="1179" y="4251"/>
                  </a:lnTo>
                  <a:cubicBezTo>
                    <a:pt x="1095" y="4251"/>
                    <a:pt x="1012" y="4323"/>
                    <a:pt x="1012" y="4406"/>
                  </a:cubicBezTo>
                  <a:cubicBezTo>
                    <a:pt x="1012" y="4501"/>
                    <a:pt x="1095" y="4573"/>
                    <a:pt x="1179" y="4573"/>
                  </a:cubicBezTo>
                  <a:lnTo>
                    <a:pt x="2072" y="4573"/>
                  </a:lnTo>
                  <a:cubicBezTo>
                    <a:pt x="2369" y="4573"/>
                    <a:pt x="2596" y="4335"/>
                    <a:pt x="2596" y="4049"/>
                  </a:cubicBezTo>
                  <a:lnTo>
                    <a:pt x="2596" y="525"/>
                  </a:lnTo>
                  <a:cubicBezTo>
                    <a:pt x="2596" y="239"/>
                    <a:pt x="2357" y="1"/>
                    <a:pt x="20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
            <p:cNvSpPr/>
            <p:nvPr/>
          </p:nvSpPr>
          <p:spPr>
            <a:xfrm>
              <a:off x="2437585" y="3032404"/>
              <a:ext cx="84092" cy="10655"/>
            </a:xfrm>
            <a:custGeom>
              <a:rect b="b" l="l" r="r" t="t"/>
              <a:pathLst>
                <a:path extrusionOk="0" h="335" w="2644">
                  <a:moveTo>
                    <a:pt x="167" y="1"/>
                  </a:moveTo>
                  <a:cubicBezTo>
                    <a:pt x="84" y="1"/>
                    <a:pt x="0" y="84"/>
                    <a:pt x="0" y="168"/>
                  </a:cubicBezTo>
                  <a:cubicBezTo>
                    <a:pt x="0" y="263"/>
                    <a:pt x="84" y="334"/>
                    <a:pt x="167" y="334"/>
                  </a:cubicBezTo>
                  <a:lnTo>
                    <a:pt x="2477" y="334"/>
                  </a:lnTo>
                  <a:cubicBezTo>
                    <a:pt x="2560" y="334"/>
                    <a:pt x="2643" y="263"/>
                    <a:pt x="2643" y="168"/>
                  </a:cubicBezTo>
                  <a:cubicBezTo>
                    <a:pt x="2632" y="84"/>
                    <a:pt x="2560"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
            <p:cNvSpPr/>
            <p:nvPr/>
          </p:nvSpPr>
          <p:spPr>
            <a:xfrm>
              <a:off x="2427344" y="3055144"/>
              <a:ext cx="94334" cy="10623"/>
            </a:xfrm>
            <a:custGeom>
              <a:rect b="b" l="l" r="r" t="t"/>
              <a:pathLst>
                <a:path extrusionOk="0" h="334" w="2966">
                  <a:moveTo>
                    <a:pt x="168" y="0"/>
                  </a:moveTo>
                  <a:cubicBezTo>
                    <a:pt x="72" y="0"/>
                    <a:pt x="1" y="84"/>
                    <a:pt x="1" y="167"/>
                  </a:cubicBezTo>
                  <a:cubicBezTo>
                    <a:pt x="1" y="262"/>
                    <a:pt x="72" y="334"/>
                    <a:pt x="168" y="334"/>
                  </a:cubicBezTo>
                  <a:lnTo>
                    <a:pt x="2799" y="334"/>
                  </a:lnTo>
                  <a:cubicBezTo>
                    <a:pt x="2882" y="334"/>
                    <a:pt x="2965" y="262"/>
                    <a:pt x="2965" y="167"/>
                  </a:cubicBezTo>
                  <a:cubicBezTo>
                    <a:pt x="2954" y="84"/>
                    <a:pt x="2882" y="0"/>
                    <a:pt x="27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
            <p:cNvSpPr/>
            <p:nvPr/>
          </p:nvSpPr>
          <p:spPr>
            <a:xfrm>
              <a:off x="2427344" y="3077853"/>
              <a:ext cx="94334" cy="10623"/>
            </a:xfrm>
            <a:custGeom>
              <a:rect b="b" l="l" r="r" t="t"/>
              <a:pathLst>
                <a:path extrusionOk="0" h="334" w="2966">
                  <a:moveTo>
                    <a:pt x="168" y="1"/>
                  </a:moveTo>
                  <a:cubicBezTo>
                    <a:pt x="72" y="1"/>
                    <a:pt x="1" y="84"/>
                    <a:pt x="1" y="167"/>
                  </a:cubicBezTo>
                  <a:cubicBezTo>
                    <a:pt x="1" y="263"/>
                    <a:pt x="72" y="334"/>
                    <a:pt x="168" y="334"/>
                  </a:cubicBezTo>
                  <a:lnTo>
                    <a:pt x="2799" y="334"/>
                  </a:lnTo>
                  <a:cubicBezTo>
                    <a:pt x="2882" y="334"/>
                    <a:pt x="2965" y="263"/>
                    <a:pt x="2965" y="167"/>
                  </a:cubicBezTo>
                  <a:cubicBezTo>
                    <a:pt x="2954" y="84"/>
                    <a:pt x="2882" y="1"/>
                    <a:pt x="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
            <p:cNvSpPr/>
            <p:nvPr/>
          </p:nvSpPr>
          <p:spPr>
            <a:xfrm>
              <a:off x="2427344" y="3100212"/>
              <a:ext cx="94334" cy="10623"/>
            </a:xfrm>
            <a:custGeom>
              <a:rect b="b" l="l" r="r" t="t"/>
              <a:pathLst>
                <a:path extrusionOk="0" h="334" w="2966">
                  <a:moveTo>
                    <a:pt x="168" y="0"/>
                  </a:moveTo>
                  <a:cubicBezTo>
                    <a:pt x="72" y="0"/>
                    <a:pt x="1" y="71"/>
                    <a:pt x="1" y="167"/>
                  </a:cubicBezTo>
                  <a:cubicBezTo>
                    <a:pt x="1" y="250"/>
                    <a:pt x="72" y="333"/>
                    <a:pt x="168" y="333"/>
                  </a:cubicBezTo>
                  <a:lnTo>
                    <a:pt x="2799" y="333"/>
                  </a:lnTo>
                  <a:cubicBezTo>
                    <a:pt x="2882" y="333"/>
                    <a:pt x="2965" y="250"/>
                    <a:pt x="2965" y="167"/>
                  </a:cubicBezTo>
                  <a:cubicBezTo>
                    <a:pt x="2965" y="71"/>
                    <a:pt x="2882" y="0"/>
                    <a:pt x="27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
            <p:cNvSpPr/>
            <p:nvPr/>
          </p:nvSpPr>
          <p:spPr>
            <a:xfrm>
              <a:off x="2427344" y="3122921"/>
              <a:ext cx="94334" cy="10623"/>
            </a:xfrm>
            <a:custGeom>
              <a:rect b="b" l="l" r="r" t="t"/>
              <a:pathLst>
                <a:path extrusionOk="0" h="334" w="2966">
                  <a:moveTo>
                    <a:pt x="168" y="0"/>
                  </a:moveTo>
                  <a:cubicBezTo>
                    <a:pt x="72" y="0"/>
                    <a:pt x="1" y="72"/>
                    <a:pt x="1" y="167"/>
                  </a:cubicBezTo>
                  <a:cubicBezTo>
                    <a:pt x="1" y="250"/>
                    <a:pt x="72" y="334"/>
                    <a:pt x="168" y="334"/>
                  </a:cubicBezTo>
                  <a:lnTo>
                    <a:pt x="2799" y="334"/>
                  </a:lnTo>
                  <a:cubicBezTo>
                    <a:pt x="2882" y="334"/>
                    <a:pt x="2965" y="250"/>
                    <a:pt x="2965" y="167"/>
                  </a:cubicBezTo>
                  <a:cubicBezTo>
                    <a:pt x="2954" y="72"/>
                    <a:pt x="2882" y="0"/>
                    <a:pt x="27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
            <p:cNvSpPr/>
            <p:nvPr/>
          </p:nvSpPr>
          <p:spPr>
            <a:xfrm>
              <a:off x="2427344" y="3145629"/>
              <a:ext cx="94334" cy="10655"/>
            </a:xfrm>
            <a:custGeom>
              <a:rect b="b" l="l" r="r" t="t"/>
              <a:pathLst>
                <a:path extrusionOk="0" h="335" w="2966">
                  <a:moveTo>
                    <a:pt x="168" y="1"/>
                  </a:moveTo>
                  <a:cubicBezTo>
                    <a:pt x="72" y="1"/>
                    <a:pt x="1" y="72"/>
                    <a:pt x="1" y="167"/>
                  </a:cubicBezTo>
                  <a:cubicBezTo>
                    <a:pt x="1" y="251"/>
                    <a:pt x="72" y="334"/>
                    <a:pt x="168" y="334"/>
                  </a:cubicBezTo>
                  <a:lnTo>
                    <a:pt x="2799" y="334"/>
                  </a:lnTo>
                  <a:cubicBezTo>
                    <a:pt x="2882" y="334"/>
                    <a:pt x="2965" y="251"/>
                    <a:pt x="2965" y="167"/>
                  </a:cubicBezTo>
                  <a:cubicBezTo>
                    <a:pt x="2954" y="72"/>
                    <a:pt x="2882" y="1"/>
                    <a:pt x="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
            <p:cNvSpPr/>
            <p:nvPr/>
          </p:nvSpPr>
          <p:spPr>
            <a:xfrm>
              <a:off x="2427344" y="3167988"/>
              <a:ext cx="68953" cy="10241"/>
            </a:xfrm>
            <a:custGeom>
              <a:rect b="b" l="l" r="r" t="t"/>
              <a:pathLst>
                <a:path extrusionOk="0" h="322" w="2168">
                  <a:moveTo>
                    <a:pt x="168" y="0"/>
                  </a:moveTo>
                  <a:cubicBezTo>
                    <a:pt x="72" y="0"/>
                    <a:pt x="1" y="72"/>
                    <a:pt x="1" y="167"/>
                  </a:cubicBezTo>
                  <a:cubicBezTo>
                    <a:pt x="1" y="250"/>
                    <a:pt x="72" y="322"/>
                    <a:pt x="168" y="322"/>
                  </a:cubicBezTo>
                  <a:lnTo>
                    <a:pt x="1989" y="322"/>
                  </a:lnTo>
                  <a:cubicBezTo>
                    <a:pt x="2084" y="322"/>
                    <a:pt x="2156" y="250"/>
                    <a:pt x="2156" y="167"/>
                  </a:cubicBezTo>
                  <a:cubicBezTo>
                    <a:pt x="2168" y="72"/>
                    <a:pt x="2096" y="0"/>
                    <a:pt x="19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
            <p:cNvSpPr/>
            <p:nvPr/>
          </p:nvSpPr>
          <p:spPr>
            <a:xfrm>
              <a:off x="2323214" y="3050882"/>
              <a:ext cx="66695" cy="69780"/>
            </a:xfrm>
            <a:custGeom>
              <a:rect b="b" l="l" r="r" t="t"/>
              <a:pathLst>
                <a:path extrusionOk="0" h="2194" w="2097">
                  <a:moveTo>
                    <a:pt x="715" y="408"/>
                  </a:moveTo>
                  <a:lnTo>
                    <a:pt x="715" y="527"/>
                  </a:lnTo>
                  <a:cubicBezTo>
                    <a:pt x="715" y="1075"/>
                    <a:pt x="1120" y="1527"/>
                    <a:pt x="1632" y="1611"/>
                  </a:cubicBezTo>
                  <a:cubicBezTo>
                    <a:pt x="1477" y="1742"/>
                    <a:pt x="1275" y="1837"/>
                    <a:pt x="1072" y="1837"/>
                  </a:cubicBezTo>
                  <a:cubicBezTo>
                    <a:pt x="655" y="1837"/>
                    <a:pt x="310" y="1492"/>
                    <a:pt x="310" y="1075"/>
                  </a:cubicBezTo>
                  <a:cubicBezTo>
                    <a:pt x="310" y="789"/>
                    <a:pt x="477" y="539"/>
                    <a:pt x="715" y="408"/>
                  </a:cubicBezTo>
                  <a:close/>
                  <a:moveTo>
                    <a:pt x="960" y="0"/>
                  </a:moveTo>
                  <a:cubicBezTo>
                    <a:pt x="950" y="0"/>
                    <a:pt x="939" y="1"/>
                    <a:pt x="929" y="3"/>
                  </a:cubicBezTo>
                  <a:cubicBezTo>
                    <a:pt x="394" y="75"/>
                    <a:pt x="1" y="539"/>
                    <a:pt x="1" y="1087"/>
                  </a:cubicBezTo>
                  <a:cubicBezTo>
                    <a:pt x="1" y="1694"/>
                    <a:pt x="489" y="2194"/>
                    <a:pt x="1096" y="2194"/>
                  </a:cubicBezTo>
                  <a:cubicBezTo>
                    <a:pt x="1525" y="2194"/>
                    <a:pt x="1929" y="1932"/>
                    <a:pt x="2096" y="1539"/>
                  </a:cubicBezTo>
                  <a:cubicBezTo>
                    <a:pt x="2096" y="1444"/>
                    <a:pt x="2084" y="1384"/>
                    <a:pt x="2048" y="1337"/>
                  </a:cubicBezTo>
                  <a:cubicBezTo>
                    <a:pt x="2030" y="1309"/>
                    <a:pt x="1990" y="1281"/>
                    <a:pt x="1945" y="1281"/>
                  </a:cubicBezTo>
                  <a:cubicBezTo>
                    <a:pt x="1932" y="1281"/>
                    <a:pt x="1919" y="1284"/>
                    <a:pt x="1906" y="1289"/>
                  </a:cubicBezTo>
                  <a:lnTo>
                    <a:pt x="1798" y="1289"/>
                  </a:lnTo>
                  <a:cubicBezTo>
                    <a:pt x="1382" y="1289"/>
                    <a:pt x="1036" y="944"/>
                    <a:pt x="1036" y="527"/>
                  </a:cubicBezTo>
                  <a:cubicBezTo>
                    <a:pt x="1036" y="420"/>
                    <a:pt x="1060" y="313"/>
                    <a:pt x="1096" y="229"/>
                  </a:cubicBezTo>
                  <a:cubicBezTo>
                    <a:pt x="1132" y="170"/>
                    <a:pt x="1120" y="110"/>
                    <a:pt x="1084" y="63"/>
                  </a:cubicBezTo>
                  <a:cubicBezTo>
                    <a:pt x="1054" y="23"/>
                    <a:pt x="1009" y="0"/>
                    <a:pt x="9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6"/>
          <p:cNvGrpSpPr/>
          <p:nvPr/>
        </p:nvGrpSpPr>
        <p:grpSpPr>
          <a:xfrm>
            <a:off x="4351681" y="2447457"/>
            <a:ext cx="440484" cy="324218"/>
            <a:chOff x="5216456" y="3725484"/>
            <a:chExt cx="356195" cy="265631"/>
          </a:xfrm>
        </p:grpSpPr>
        <p:sp>
          <p:nvSpPr>
            <p:cNvPr id="519" name="Google Shape;519;p6"/>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1" name="Google Shape;521;p6"/>
          <p:cNvGrpSpPr/>
          <p:nvPr/>
        </p:nvGrpSpPr>
        <p:grpSpPr>
          <a:xfrm>
            <a:off x="5967492" y="2399101"/>
            <a:ext cx="364865" cy="324822"/>
            <a:chOff x="5765817" y="3227724"/>
            <a:chExt cx="364865" cy="324822"/>
          </a:xfrm>
        </p:grpSpPr>
        <p:sp>
          <p:nvSpPr>
            <p:cNvPr id="522" name="Google Shape;522;p6"/>
            <p:cNvSpPr/>
            <p:nvPr/>
          </p:nvSpPr>
          <p:spPr>
            <a:xfrm>
              <a:off x="5765817" y="3227724"/>
              <a:ext cx="364865" cy="324822"/>
            </a:xfrm>
            <a:custGeom>
              <a:rect b="b" l="l" r="r" t="t"/>
              <a:pathLst>
                <a:path extrusionOk="0" h="10229" w="11490">
                  <a:moveTo>
                    <a:pt x="8287" y="370"/>
                  </a:moveTo>
                  <a:cubicBezTo>
                    <a:pt x="9871" y="370"/>
                    <a:pt x="11157" y="1656"/>
                    <a:pt x="11157" y="3251"/>
                  </a:cubicBezTo>
                  <a:cubicBezTo>
                    <a:pt x="11133" y="4037"/>
                    <a:pt x="10847" y="4870"/>
                    <a:pt x="10299" y="5751"/>
                  </a:cubicBezTo>
                  <a:cubicBezTo>
                    <a:pt x="9847" y="6442"/>
                    <a:pt x="9216" y="7156"/>
                    <a:pt x="8418" y="7871"/>
                  </a:cubicBezTo>
                  <a:cubicBezTo>
                    <a:pt x="7263" y="8918"/>
                    <a:pt x="6084" y="9645"/>
                    <a:pt x="5763" y="9835"/>
                  </a:cubicBezTo>
                  <a:cubicBezTo>
                    <a:pt x="5430" y="9645"/>
                    <a:pt x="4251" y="8930"/>
                    <a:pt x="3096" y="7895"/>
                  </a:cubicBezTo>
                  <a:cubicBezTo>
                    <a:pt x="2310" y="7180"/>
                    <a:pt x="1667" y="6466"/>
                    <a:pt x="1215" y="5763"/>
                  </a:cubicBezTo>
                  <a:cubicBezTo>
                    <a:pt x="667" y="4894"/>
                    <a:pt x="381" y="4049"/>
                    <a:pt x="381" y="3251"/>
                  </a:cubicBezTo>
                  <a:cubicBezTo>
                    <a:pt x="381" y="1668"/>
                    <a:pt x="1667" y="370"/>
                    <a:pt x="3263" y="370"/>
                  </a:cubicBezTo>
                  <a:cubicBezTo>
                    <a:pt x="4191" y="370"/>
                    <a:pt x="5084" y="834"/>
                    <a:pt x="5620" y="1608"/>
                  </a:cubicBezTo>
                  <a:cubicBezTo>
                    <a:pt x="5656" y="1656"/>
                    <a:pt x="5715" y="1679"/>
                    <a:pt x="5775" y="1679"/>
                  </a:cubicBezTo>
                  <a:cubicBezTo>
                    <a:pt x="5834" y="1679"/>
                    <a:pt x="5894" y="1656"/>
                    <a:pt x="5918" y="1608"/>
                  </a:cubicBezTo>
                  <a:cubicBezTo>
                    <a:pt x="6454" y="834"/>
                    <a:pt x="7335" y="370"/>
                    <a:pt x="8287" y="370"/>
                  </a:cubicBezTo>
                  <a:close/>
                  <a:moveTo>
                    <a:pt x="3227" y="1"/>
                  </a:moveTo>
                  <a:cubicBezTo>
                    <a:pt x="1441" y="1"/>
                    <a:pt x="0" y="1441"/>
                    <a:pt x="0" y="3227"/>
                  </a:cubicBezTo>
                  <a:cubicBezTo>
                    <a:pt x="0" y="4108"/>
                    <a:pt x="298" y="5013"/>
                    <a:pt x="893" y="5942"/>
                  </a:cubicBezTo>
                  <a:cubicBezTo>
                    <a:pt x="1370" y="6668"/>
                    <a:pt x="2001" y="7418"/>
                    <a:pt x="2822" y="8145"/>
                  </a:cubicBezTo>
                  <a:cubicBezTo>
                    <a:pt x="4203" y="9383"/>
                    <a:pt x="5620" y="10181"/>
                    <a:pt x="5632" y="10192"/>
                  </a:cubicBezTo>
                  <a:cubicBezTo>
                    <a:pt x="5668" y="10216"/>
                    <a:pt x="5692" y="10228"/>
                    <a:pt x="5727" y="10228"/>
                  </a:cubicBezTo>
                  <a:cubicBezTo>
                    <a:pt x="5751" y="10228"/>
                    <a:pt x="5787" y="10216"/>
                    <a:pt x="5811" y="10192"/>
                  </a:cubicBezTo>
                  <a:cubicBezTo>
                    <a:pt x="5834" y="10181"/>
                    <a:pt x="7239" y="9395"/>
                    <a:pt x="8632" y="8145"/>
                  </a:cubicBezTo>
                  <a:cubicBezTo>
                    <a:pt x="9442" y="7418"/>
                    <a:pt x="10097" y="6668"/>
                    <a:pt x="10561" y="5942"/>
                  </a:cubicBezTo>
                  <a:cubicBezTo>
                    <a:pt x="11157" y="5013"/>
                    <a:pt x="11454" y="4108"/>
                    <a:pt x="11454" y="3227"/>
                  </a:cubicBezTo>
                  <a:cubicBezTo>
                    <a:pt x="11490" y="1441"/>
                    <a:pt x="10049" y="1"/>
                    <a:pt x="8263" y="1"/>
                  </a:cubicBezTo>
                  <a:cubicBezTo>
                    <a:pt x="7275" y="1"/>
                    <a:pt x="6358" y="453"/>
                    <a:pt x="5739" y="1203"/>
                  </a:cubicBezTo>
                  <a:cubicBezTo>
                    <a:pt x="5132" y="453"/>
                    <a:pt x="4203" y="1"/>
                    <a:pt x="3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
            <p:cNvSpPr/>
            <p:nvPr/>
          </p:nvSpPr>
          <p:spPr>
            <a:xfrm>
              <a:off x="6022144" y="3250429"/>
              <a:ext cx="85484" cy="84341"/>
            </a:xfrm>
            <a:custGeom>
              <a:rect b="b" l="l" r="r" t="t"/>
              <a:pathLst>
                <a:path extrusionOk="0" h="2656" w="2692">
                  <a:moveTo>
                    <a:pt x="191" y="0"/>
                  </a:moveTo>
                  <a:cubicBezTo>
                    <a:pt x="84" y="0"/>
                    <a:pt x="1" y="72"/>
                    <a:pt x="1" y="179"/>
                  </a:cubicBezTo>
                  <a:cubicBezTo>
                    <a:pt x="1" y="286"/>
                    <a:pt x="84" y="357"/>
                    <a:pt x="191" y="357"/>
                  </a:cubicBezTo>
                  <a:cubicBezTo>
                    <a:pt x="1346" y="357"/>
                    <a:pt x="2311" y="1310"/>
                    <a:pt x="2334" y="2477"/>
                  </a:cubicBezTo>
                  <a:cubicBezTo>
                    <a:pt x="2334" y="2572"/>
                    <a:pt x="2406" y="2655"/>
                    <a:pt x="2513" y="2655"/>
                  </a:cubicBezTo>
                  <a:cubicBezTo>
                    <a:pt x="2608" y="2655"/>
                    <a:pt x="2692" y="2560"/>
                    <a:pt x="2692" y="2477"/>
                  </a:cubicBezTo>
                  <a:cubicBezTo>
                    <a:pt x="2668" y="1107"/>
                    <a:pt x="1561"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
            <p:cNvSpPr/>
            <p:nvPr/>
          </p:nvSpPr>
          <p:spPr>
            <a:xfrm>
              <a:off x="5862987" y="3250429"/>
              <a:ext cx="73386" cy="43504"/>
            </a:xfrm>
            <a:custGeom>
              <a:rect b="b" l="l" r="r" t="t"/>
              <a:pathLst>
                <a:path extrusionOk="0" h="1370" w="2311">
                  <a:moveTo>
                    <a:pt x="179" y="0"/>
                  </a:moveTo>
                  <a:cubicBezTo>
                    <a:pt x="72" y="0"/>
                    <a:pt x="0" y="72"/>
                    <a:pt x="0" y="179"/>
                  </a:cubicBezTo>
                  <a:cubicBezTo>
                    <a:pt x="0" y="286"/>
                    <a:pt x="72" y="357"/>
                    <a:pt x="179" y="357"/>
                  </a:cubicBezTo>
                  <a:cubicBezTo>
                    <a:pt x="881" y="357"/>
                    <a:pt x="1548" y="703"/>
                    <a:pt x="1953" y="1298"/>
                  </a:cubicBezTo>
                  <a:cubicBezTo>
                    <a:pt x="1989" y="1334"/>
                    <a:pt x="2036" y="1369"/>
                    <a:pt x="2108" y="1369"/>
                  </a:cubicBezTo>
                  <a:cubicBezTo>
                    <a:pt x="2131" y="1369"/>
                    <a:pt x="2179" y="1357"/>
                    <a:pt x="2203" y="1334"/>
                  </a:cubicBezTo>
                  <a:cubicBezTo>
                    <a:pt x="2286" y="1286"/>
                    <a:pt x="2310" y="1179"/>
                    <a:pt x="2251" y="1084"/>
                  </a:cubicBezTo>
                  <a:cubicBezTo>
                    <a:pt x="1786" y="405"/>
                    <a:pt x="1012"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
          <p:cNvSpPr/>
          <p:nvPr/>
        </p:nvSpPr>
        <p:spPr>
          <a:xfrm>
            <a:off x="2085150" y="1451900"/>
            <a:ext cx="1958100" cy="501600"/>
          </a:xfrm>
          <a:prstGeom prst="roundRect">
            <a:avLst>
              <a:gd fmla="val 50000" name="adj"/>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2085150" y="2988839"/>
            <a:ext cx="1958100" cy="501600"/>
          </a:xfrm>
          <a:prstGeom prst="roundRect">
            <a:avLst>
              <a:gd fmla="val 50000" name="adj"/>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flipH="1">
            <a:off x="5382953" y="2220370"/>
            <a:ext cx="1958100" cy="501600"/>
          </a:xfrm>
          <a:prstGeom prst="roundRect">
            <a:avLst>
              <a:gd fmla="val 50000" name="adj"/>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flipH="1">
            <a:off x="5382953" y="3757309"/>
            <a:ext cx="1958100" cy="501600"/>
          </a:xfrm>
          <a:prstGeom prst="roundRect">
            <a:avLst>
              <a:gd fmla="val 50000" name="adj"/>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5333303" y="1643750"/>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4" name="Google Shape;534;p7"/>
          <p:cNvCxnSpPr>
            <a:stCxn id="535" idx="6"/>
            <a:endCxn id="533" idx="2"/>
          </p:cNvCxnSpPr>
          <p:nvPr/>
        </p:nvCxnSpPr>
        <p:spPr>
          <a:xfrm>
            <a:off x="3975000" y="1702700"/>
            <a:ext cx="1358400" cy="0"/>
          </a:xfrm>
          <a:prstGeom prst="straightConnector1">
            <a:avLst/>
          </a:prstGeom>
          <a:noFill/>
          <a:ln cap="flat" cmpd="sng" w="19050">
            <a:solidFill>
              <a:schemeClr val="dk1"/>
            </a:solidFill>
            <a:prstDash val="solid"/>
            <a:round/>
            <a:headEnd len="sm" w="sm" type="none"/>
            <a:tailEnd len="sm" w="sm" type="none"/>
          </a:ln>
        </p:spPr>
      </p:cxnSp>
      <p:sp>
        <p:nvSpPr>
          <p:cNvPr id="536" name="Google Shape;536;p7"/>
          <p:cNvSpPr/>
          <p:nvPr/>
        </p:nvSpPr>
        <p:spPr>
          <a:xfrm>
            <a:off x="3553500" y="3028889"/>
            <a:ext cx="421500" cy="4215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5333303" y="3180689"/>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7"/>
          <p:cNvCxnSpPr>
            <a:stCxn id="536" idx="6"/>
            <a:endCxn id="537" idx="2"/>
          </p:cNvCxnSpPr>
          <p:nvPr/>
        </p:nvCxnSpPr>
        <p:spPr>
          <a:xfrm>
            <a:off x="3975000" y="3239639"/>
            <a:ext cx="1358400" cy="0"/>
          </a:xfrm>
          <a:prstGeom prst="straightConnector1">
            <a:avLst/>
          </a:prstGeom>
          <a:noFill/>
          <a:ln cap="flat" cmpd="sng" w="19050">
            <a:solidFill>
              <a:schemeClr val="dk1"/>
            </a:solidFill>
            <a:prstDash val="solid"/>
            <a:round/>
            <a:headEnd len="sm" w="sm" type="none"/>
            <a:tailEnd len="sm" w="sm" type="none"/>
          </a:ln>
        </p:spPr>
      </p:cxnSp>
      <p:sp>
        <p:nvSpPr>
          <p:cNvPr id="539" name="Google Shape;539;p7"/>
          <p:cNvSpPr/>
          <p:nvPr/>
        </p:nvSpPr>
        <p:spPr>
          <a:xfrm flipH="1">
            <a:off x="5451203" y="2260420"/>
            <a:ext cx="421500" cy="4215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flipH="1">
            <a:off x="3975000" y="2412220"/>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1" name="Google Shape;541;p7"/>
          <p:cNvCxnSpPr>
            <a:stCxn id="539" idx="6"/>
            <a:endCxn id="540" idx="2"/>
          </p:cNvCxnSpPr>
          <p:nvPr/>
        </p:nvCxnSpPr>
        <p:spPr>
          <a:xfrm rot="10800000">
            <a:off x="4092803" y="2471170"/>
            <a:ext cx="1358400" cy="0"/>
          </a:xfrm>
          <a:prstGeom prst="straightConnector1">
            <a:avLst/>
          </a:prstGeom>
          <a:noFill/>
          <a:ln cap="flat" cmpd="sng" w="19050">
            <a:solidFill>
              <a:schemeClr val="dk1"/>
            </a:solidFill>
            <a:prstDash val="solid"/>
            <a:round/>
            <a:headEnd len="sm" w="sm" type="none"/>
            <a:tailEnd len="sm" w="sm" type="none"/>
          </a:ln>
        </p:spPr>
      </p:cxnSp>
      <p:sp>
        <p:nvSpPr>
          <p:cNvPr id="542" name="Google Shape;542;p7"/>
          <p:cNvSpPr/>
          <p:nvPr/>
        </p:nvSpPr>
        <p:spPr>
          <a:xfrm flipH="1">
            <a:off x="5451203" y="3797359"/>
            <a:ext cx="421500" cy="4215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flipH="1">
            <a:off x="3975000" y="3949159"/>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4" name="Google Shape;544;p7"/>
          <p:cNvCxnSpPr>
            <a:stCxn id="542" idx="6"/>
            <a:endCxn id="543" idx="2"/>
          </p:cNvCxnSpPr>
          <p:nvPr/>
        </p:nvCxnSpPr>
        <p:spPr>
          <a:xfrm rot="10800000">
            <a:off x="4092803" y="4008109"/>
            <a:ext cx="1358400" cy="0"/>
          </a:xfrm>
          <a:prstGeom prst="straightConnector1">
            <a:avLst/>
          </a:prstGeom>
          <a:noFill/>
          <a:ln cap="flat" cmpd="sng" w="19050">
            <a:solidFill>
              <a:schemeClr val="dk1"/>
            </a:solidFill>
            <a:prstDash val="solid"/>
            <a:round/>
            <a:headEnd len="sm" w="sm" type="none"/>
            <a:tailEnd len="sm" w="sm" type="none"/>
          </a:ln>
        </p:spPr>
      </p:cxnSp>
      <p:sp>
        <p:nvSpPr>
          <p:cNvPr id="535" name="Google Shape;535;p7"/>
          <p:cNvSpPr/>
          <p:nvPr/>
        </p:nvSpPr>
        <p:spPr>
          <a:xfrm>
            <a:off x="3553500" y="1491950"/>
            <a:ext cx="421500" cy="4215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Working</a:t>
            </a:r>
            <a:endParaRPr/>
          </a:p>
        </p:txBody>
      </p:sp>
      <p:sp>
        <p:nvSpPr>
          <p:cNvPr id="546" name="Google Shape;546;p7"/>
          <p:cNvSpPr txBox="1"/>
          <p:nvPr>
            <p:ph idx="1" type="subTitle"/>
          </p:nvPr>
        </p:nvSpPr>
        <p:spPr>
          <a:xfrm>
            <a:off x="2085150" y="1452000"/>
            <a:ext cx="1358400" cy="50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sz="2000"/>
              <a:t>1</a:t>
            </a:r>
            <a:endParaRPr sz="2000"/>
          </a:p>
        </p:txBody>
      </p:sp>
      <p:sp>
        <p:nvSpPr>
          <p:cNvPr id="547" name="Google Shape;547;p7"/>
          <p:cNvSpPr txBox="1"/>
          <p:nvPr>
            <p:ph idx="2" type="subTitle"/>
          </p:nvPr>
        </p:nvSpPr>
        <p:spPr>
          <a:xfrm>
            <a:off x="5527650" y="1451850"/>
            <a:ext cx="1813500" cy="50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 sz="1100"/>
              <a:t>A patients documents their experience of combating a disease and tags a doctor</a:t>
            </a:r>
            <a:endParaRPr sz="1100"/>
          </a:p>
        </p:txBody>
      </p:sp>
      <p:sp>
        <p:nvSpPr>
          <p:cNvPr id="548" name="Google Shape;548;p7"/>
          <p:cNvSpPr txBox="1"/>
          <p:nvPr>
            <p:ph idx="3" type="subTitle"/>
          </p:nvPr>
        </p:nvSpPr>
        <p:spPr>
          <a:xfrm>
            <a:off x="2085150" y="2989014"/>
            <a:ext cx="1358400" cy="50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sz="2000"/>
              <a:t> 3</a:t>
            </a:r>
            <a:endParaRPr sz="2000"/>
          </a:p>
        </p:txBody>
      </p:sp>
      <p:sp>
        <p:nvSpPr>
          <p:cNvPr id="549" name="Google Shape;549;p7"/>
          <p:cNvSpPr txBox="1"/>
          <p:nvPr>
            <p:ph idx="4" type="subTitle"/>
          </p:nvPr>
        </p:nvSpPr>
        <p:spPr>
          <a:xfrm>
            <a:off x="5527650" y="2988864"/>
            <a:ext cx="1813500" cy="50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 sz="1100"/>
              <a:t>Doctors can verify that the post is authentic</a:t>
            </a:r>
            <a:endParaRPr sz="1100"/>
          </a:p>
        </p:txBody>
      </p:sp>
      <p:sp>
        <p:nvSpPr>
          <p:cNvPr id="550" name="Google Shape;550;p7"/>
          <p:cNvSpPr txBox="1"/>
          <p:nvPr>
            <p:ph idx="5" type="subTitle"/>
          </p:nvPr>
        </p:nvSpPr>
        <p:spPr>
          <a:xfrm>
            <a:off x="5982500" y="2220420"/>
            <a:ext cx="1358400" cy="50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000"/>
              <a:t>2</a:t>
            </a:r>
            <a:endParaRPr sz="2000"/>
          </a:p>
        </p:txBody>
      </p:sp>
      <p:sp>
        <p:nvSpPr>
          <p:cNvPr id="551" name="Google Shape;551;p7"/>
          <p:cNvSpPr txBox="1"/>
          <p:nvPr>
            <p:ph idx="6" type="subTitle"/>
          </p:nvPr>
        </p:nvSpPr>
        <p:spPr>
          <a:xfrm>
            <a:off x="2085150" y="2220270"/>
            <a:ext cx="1813500" cy="50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r>
              <a:rPr lang="en" sz="1100"/>
              <a:t>Other users can read, like, comment and interact with the post.</a:t>
            </a:r>
            <a:endParaRPr sz="1100"/>
          </a:p>
        </p:txBody>
      </p:sp>
      <p:sp>
        <p:nvSpPr>
          <p:cNvPr id="552" name="Google Shape;552;p7"/>
          <p:cNvSpPr txBox="1"/>
          <p:nvPr>
            <p:ph idx="7" type="subTitle"/>
          </p:nvPr>
        </p:nvSpPr>
        <p:spPr>
          <a:xfrm>
            <a:off x="5982500" y="3757909"/>
            <a:ext cx="1358400" cy="50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000"/>
              <a:t>4</a:t>
            </a:r>
            <a:endParaRPr sz="2000"/>
          </a:p>
        </p:txBody>
      </p:sp>
      <p:sp>
        <p:nvSpPr>
          <p:cNvPr id="553" name="Google Shape;553;p7"/>
          <p:cNvSpPr txBox="1"/>
          <p:nvPr>
            <p:ph idx="8" type="subTitle"/>
          </p:nvPr>
        </p:nvSpPr>
        <p:spPr>
          <a:xfrm>
            <a:off x="2085150" y="3757759"/>
            <a:ext cx="1813500" cy="50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r>
              <a:rPr lang="en" sz="1100"/>
              <a:t>Blogs can be searched by the disease</a:t>
            </a:r>
            <a:endParaRPr sz="1100"/>
          </a:p>
        </p:txBody>
      </p:sp>
      <p:sp>
        <p:nvSpPr>
          <p:cNvPr id="554" name="Google Shape;554;p7"/>
          <p:cNvSpPr/>
          <p:nvPr/>
        </p:nvSpPr>
        <p:spPr>
          <a:xfrm>
            <a:off x="3626651" y="1637623"/>
            <a:ext cx="137869" cy="130358"/>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3764488" y="1637623"/>
            <a:ext cx="137356" cy="130358"/>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5524351" y="2405980"/>
            <a:ext cx="137869" cy="130358"/>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5662188" y="2405980"/>
            <a:ext cx="137356" cy="130358"/>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3626651" y="3174637"/>
            <a:ext cx="137869" cy="130358"/>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3764488" y="3174637"/>
            <a:ext cx="137356" cy="130358"/>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5524351" y="3942994"/>
            <a:ext cx="137869" cy="130358"/>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5662188" y="3942994"/>
            <a:ext cx="137356" cy="130358"/>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
          <p:cNvSpPr/>
          <p:nvPr/>
        </p:nvSpPr>
        <p:spPr>
          <a:xfrm>
            <a:off x="3448085" y="1576100"/>
            <a:ext cx="2914200" cy="641700"/>
          </a:xfrm>
          <a:prstGeom prst="wedgeRectCallout">
            <a:avLst>
              <a:gd fmla="val -54815" name="adj1"/>
              <a:gd fmla="val -1198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8"/>
          <p:cNvSpPr/>
          <p:nvPr/>
        </p:nvSpPr>
        <p:spPr>
          <a:xfrm>
            <a:off x="3448085" y="2631463"/>
            <a:ext cx="2914200" cy="641700"/>
          </a:xfrm>
          <a:prstGeom prst="wedgeRectCallout">
            <a:avLst>
              <a:gd fmla="val -54995" name="adj1"/>
              <a:gd fmla="val -2218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8"/>
          <p:cNvSpPr/>
          <p:nvPr/>
        </p:nvSpPr>
        <p:spPr>
          <a:xfrm flipH="1" rot="10800000">
            <a:off x="3448085" y="3685400"/>
            <a:ext cx="2914200" cy="641700"/>
          </a:xfrm>
          <a:prstGeom prst="wedgeRectCallout">
            <a:avLst>
              <a:gd fmla="val -54973" name="adj1"/>
              <a:gd fmla="val 3100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8"/>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Limitations</a:t>
            </a:r>
            <a:endParaRPr/>
          </a:p>
        </p:txBody>
      </p:sp>
      <p:sp>
        <p:nvSpPr>
          <p:cNvPr id="570" name="Google Shape;570;p8"/>
          <p:cNvSpPr txBox="1"/>
          <p:nvPr>
            <p:ph idx="1" type="subTitle"/>
          </p:nvPr>
        </p:nvSpPr>
        <p:spPr>
          <a:xfrm>
            <a:off x="3480325" y="1579350"/>
            <a:ext cx="2849700" cy="64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r>
              <a:rPr lang="en"/>
              <a:t>No proper verification for the doctor</a:t>
            </a:r>
            <a:endParaRPr/>
          </a:p>
        </p:txBody>
      </p:sp>
      <p:sp>
        <p:nvSpPr>
          <p:cNvPr id="571" name="Google Shape;571;p8"/>
          <p:cNvSpPr txBox="1"/>
          <p:nvPr>
            <p:ph idx="3" type="subTitle"/>
          </p:nvPr>
        </p:nvSpPr>
        <p:spPr>
          <a:xfrm>
            <a:off x="3480325" y="2629959"/>
            <a:ext cx="2849700" cy="6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4AA276"/>
                </a:solidFill>
              </a:rPr>
              <a:t>No profile setup for users</a:t>
            </a:r>
            <a:endParaRPr/>
          </a:p>
        </p:txBody>
      </p:sp>
      <p:sp>
        <p:nvSpPr>
          <p:cNvPr id="572" name="Google Shape;572;p8"/>
          <p:cNvSpPr txBox="1"/>
          <p:nvPr>
            <p:ph idx="5" type="subTitle"/>
          </p:nvPr>
        </p:nvSpPr>
        <p:spPr>
          <a:xfrm>
            <a:off x="3480325" y="3688450"/>
            <a:ext cx="2849700" cy="64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r>
              <a:rPr lang="en"/>
              <a:t>No direct contact to the doctors</a:t>
            </a:r>
            <a:endParaRPr/>
          </a:p>
        </p:txBody>
      </p:sp>
      <p:grpSp>
        <p:nvGrpSpPr>
          <p:cNvPr id="573" name="Google Shape;573;p8"/>
          <p:cNvGrpSpPr/>
          <p:nvPr/>
        </p:nvGrpSpPr>
        <p:grpSpPr>
          <a:xfrm flipH="1" rot="-150418">
            <a:off x="1173409" y="1571070"/>
            <a:ext cx="1991567" cy="4780236"/>
            <a:chOff x="2714675" y="237925"/>
            <a:chExt cx="2177825" cy="5227300"/>
          </a:xfrm>
        </p:grpSpPr>
        <p:sp>
          <p:nvSpPr>
            <p:cNvPr id="574" name="Google Shape;574;p8"/>
            <p:cNvSpPr/>
            <p:nvPr/>
          </p:nvSpPr>
          <p:spPr>
            <a:xfrm>
              <a:off x="4179775" y="5184425"/>
              <a:ext cx="712725" cy="280800"/>
            </a:xfrm>
            <a:custGeom>
              <a:rect b="b" l="l" r="r" t="t"/>
              <a:pathLst>
                <a:path extrusionOk="0" h="11232" w="28509">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8"/>
            <p:cNvSpPr/>
            <p:nvPr/>
          </p:nvSpPr>
          <p:spPr>
            <a:xfrm>
              <a:off x="4199600" y="5314000"/>
              <a:ext cx="692900" cy="151225"/>
            </a:xfrm>
            <a:custGeom>
              <a:rect b="b" l="l" r="r" t="t"/>
              <a:pathLst>
                <a:path extrusionOk="0" h="6049" w="27716">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8"/>
            <p:cNvSpPr/>
            <p:nvPr/>
          </p:nvSpPr>
          <p:spPr>
            <a:xfrm>
              <a:off x="3899000" y="2851950"/>
              <a:ext cx="644425" cy="2504100"/>
            </a:xfrm>
            <a:custGeom>
              <a:rect b="b" l="l" r="r" t="t"/>
              <a:pathLst>
                <a:path extrusionOk="0" h="100164" w="25777">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8"/>
            <p:cNvSpPr/>
            <p:nvPr/>
          </p:nvSpPr>
          <p:spPr>
            <a:xfrm>
              <a:off x="3163525" y="5184425"/>
              <a:ext cx="683550" cy="280800"/>
            </a:xfrm>
            <a:custGeom>
              <a:rect b="b" l="l" r="r" t="t"/>
              <a:pathLst>
                <a:path extrusionOk="0" h="11232" w="27342">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8"/>
            <p:cNvSpPr/>
            <p:nvPr/>
          </p:nvSpPr>
          <p:spPr>
            <a:xfrm>
              <a:off x="3163525" y="5314000"/>
              <a:ext cx="678875" cy="151225"/>
            </a:xfrm>
            <a:custGeom>
              <a:rect b="b" l="l" r="r" t="t"/>
              <a:pathLst>
                <a:path extrusionOk="0" h="6049" w="27155">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8"/>
            <p:cNvSpPr/>
            <p:nvPr/>
          </p:nvSpPr>
          <p:spPr>
            <a:xfrm>
              <a:off x="3427950" y="2851950"/>
              <a:ext cx="495600" cy="2504100"/>
            </a:xfrm>
            <a:custGeom>
              <a:rect b="b" l="l" r="r" t="t"/>
              <a:pathLst>
                <a:path extrusionOk="0" h="100164" w="19824">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8"/>
            <p:cNvSpPr/>
            <p:nvPr/>
          </p:nvSpPr>
          <p:spPr>
            <a:xfrm>
              <a:off x="2714675" y="668875"/>
              <a:ext cx="289525" cy="692900"/>
            </a:xfrm>
            <a:custGeom>
              <a:rect b="b" l="l" r="r" t="t"/>
              <a:pathLst>
                <a:path extrusionOk="0" h="27716" w="11581">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8"/>
            <p:cNvSpPr/>
            <p:nvPr/>
          </p:nvSpPr>
          <p:spPr>
            <a:xfrm>
              <a:off x="2750050" y="954325"/>
              <a:ext cx="77300" cy="95625"/>
            </a:xfrm>
            <a:custGeom>
              <a:rect b="b" l="l" r="r" t="t"/>
              <a:pathLst>
                <a:path extrusionOk="0" h="3825" w="3092">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8"/>
            <p:cNvSpPr/>
            <p:nvPr/>
          </p:nvSpPr>
          <p:spPr>
            <a:xfrm>
              <a:off x="2781800" y="923650"/>
              <a:ext cx="56625" cy="113075"/>
            </a:xfrm>
            <a:custGeom>
              <a:rect b="b" l="l" r="r" t="t"/>
              <a:pathLst>
                <a:path extrusionOk="0" h="4523" w="2265">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8"/>
            <p:cNvSpPr/>
            <p:nvPr/>
          </p:nvSpPr>
          <p:spPr>
            <a:xfrm>
              <a:off x="2821175" y="898425"/>
              <a:ext cx="45875" cy="125450"/>
            </a:xfrm>
            <a:custGeom>
              <a:rect b="b" l="l" r="r" t="t"/>
              <a:pathLst>
                <a:path extrusionOk="0" h="5018" w="1835">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8"/>
            <p:cNvSpPr/>
            <p:nvPr/>
          </p:nvSpPr>
          <p:spPr>
            <a:xfrm>
              <a:off x="2869750" y="891875"/>
              <a:ext cx="84850" cy="189575"/>
            </a:xfrm>
            <a:custGeom>
              <a:rect b="b" l="l" r="r" t="t"/>
              <a:pathLst>
                <a:path extrusionOk="0" h="7583" w="3394">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8"/>
            <p:cNvSpPr/>
            <p:nvPr/>
          </p:nvSpPr>
          <p:spPr>
            <a:xfrm>
              <a:off x="2761950" y="1155700"/>
              <a:ext cx="921700" cy="1060025"/>
            </a:xfrm>
            <a:custGeom>
              <a:rect b="b" l="l" r="r" t="t"/>
              <a:pathLst>
                <a:path extrusionOk="0" h="42401" w="36868">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8"/>
            <p:cNvSpPr/>
            <p:nvPr/>
          </p:nvSpPr>
          <p:spPr>
            <a:xfrm>
              <a:off x="3317050" y="1112450"/>
              <a:ext cx="1203625" cy="2226300"/>
            </a:xfrm>
            <a:custGeom>
              <a:rect b="b" l="l" r="r" t="t"/>
              <a:pathLst>
                <a:path extrusionOk="0" h="89052" w="48145">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8"/>
            <p:cNvSpPr/>
            <p:nvPr/>
          </p:nvSpPr>
          <p:spPr>
            <a:xfrm>
              <a:off x="3905425" y="2490050"/>
              <a:ext cx="903600" cy="748325"/>
            </a:xfrm>
            <a:custGeom>
              <a:rect b="b" l="l" r="r" t="t"/>
              <a:pathLst>
                <a:path extrusionOk="0" h="29933" w="36144">
                  <a:moveTo>
                    <a:pt x="33879" y="0"/>
                  </a:moveTo>
                  <a:lnTo>
                    <a:pt x="0" y="3012"/>
                  </a:lnTo>
                  <a:lnTo>
                    <a:pt x="1728" y="29933"/>
                  </a:lnTo>
                  <a:lnTo>
                    <a:pt x="36143" y="26594"/>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8"/>
            <p:cNvSpPr/>
            <p:nvPr/>
          </p:nvSpPr>
          <p:spPr>
            <a:xfrm>
              <a:off x="3875075" y="2741625"/>
              <a:ext cx="152950" cy="302975"/>
            </a:xfrm>
            <a:custGeom>
              <a:rect b="b" l="l" r="r" t="t"/>
              <a:pathLst>
                <a:path extrusionOk="0" h="12119" w="6118">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8"/>
            <p:cNvSpPr/>
            <p:nvPr/>
          </p:nvSpPr>
          <p:spPr>
            <a:xfrm>
              <a:off x="4272000" y="2695500"/>
              <a:ext cx="372425" cy="564475"/>
            </a:xfrm>
            <a:custGeom>
              <a:rect b="b" l="l" r="r" t="t"/>
              <a:pathLst>
                <a:path extrusionOk="0" h="22579" w="14897">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8"/>
            <p:cNvSpPr/>
            <p:nvPr/>
          </p:nvSpPr>
          <p:spPr>
            <a:xfrm>
              <a:off x="4316925" y="3051925"/>
              <a:ext cx="136625" cy="162525"/>
            </a:xfrm>
            <a:custGeom>
              <a:rect b="b" l="l" r="r" t="t"/>
              <a:pathLst>
                <a:path extrusionOk="0" h="6501" w="5465">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8"/>
            <p:cNvSpPr/>
            <p:nvPr/>
          </p:nvSpPr>
          <p:spPr>
            <a:xfrm>
              <a:off x="4365375" y="3076525"/>
              <a:ext cx="143050" cy="166525"/>
            </a:xfrm>
            <a:custGeom>
              <a:rect b="b" l="l" r="r" t="t"/>
              <a:pathLst>
                <a:path extrusionOk="0" h="6661" w="5722">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8"/>
            <p:cNvSpPr/>
            <p:nvPr/>
          </p:nvSpPr>
          <p:spPr>
            <a:xfrm>
              <a:off x="4471625" y="3099525"/>
              <a:ext cx="81400" cy="148200"/>
            </a:xfrm>
            <a:custGeom>
              <a:rect b="b" l="l" r="r" t="t"/>
              <a:pathLst>
                <a:path extrusionOk="0" h="5928" w="3256">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8"/>
            <p:cNvSpPr/>
            <p:nvPr/>
          </p:nvSpPr>
          <p:spPr>
            <a:xfrm>
              <a:off x="3718650" y="919875"/>
              <a:ext cx="317650" cy="352750"/>
            </a:xfrm>
            <a:custGeom>
              <a:rect b="b" l="l" r="r" t="t"/>
              <a:pathLst>
                <a:path extrusionOk="0" h="14110" w="12706">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8"/>
            <p:cNvSpPr/>
            <p:nvPr/>
          </p:nvSpPr>
          <p:spPr>
            <a:xfrm>
              <a:off x="3517850" y="339950"/>
              <a:ext cx="663575" cy="685600"/>
            </a:xfrm>
            <a:custGeom>
              <a:rect b="b" l="l" r="r" t="t"/>
              <a:pathLst>
                <a:path extrusionOk="0" h="27424" w="26543">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8"/>
            <p:cNvSpPr/>
            <p:nvPr/>
          </p:nvSpPr>
          <p:spPr>
            <a:xfrm>
              <a:off x="3652100" y="1113675"/>
              <a:ext cx="423200" cy="197300"/>
            </a:xfrm>
            <a:custGeom>
              <a:rect b="b" l="l" r="r" t="t"/>
              <a:pathLst>
                <a:path extrusionOk="0" h="7892" w="16928">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8"/>
            <p:cNvSpPr/>
            <p:nvPr/>
          </p:nvSpPr>
          <p:spPr>
            <a:xfrm>
              <a:off x="4287750" y="1172625"/>
              <a:ext cx="559800" cy="1752300"/>
            </a:xfrm>
            <a:custGeom>
              <a:rect b="b" l="l" r="r" t="t"/>
              <a:pathLst>
                <a:path extrusionOk="0" h="70092" w="22392">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8"/>
            <p:cNvSpPr/>
            <p:nvPr/>
          </p:nvSpPr>
          <p:spPr>
            <a:xfrm>
              <a:off x="4086375" y="2109425"/>
              <a:ext cx="335750" cy="407050"/>
            </a:xfrm>
            <a:custGeom>
              <a:rect b="b" l="l" r="r" t="t"/>
              <a:pathLst>
                <a:path extrusionOk="0" h="16282" w="1343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8"/>
            <p:cNvSpPr/>
            <p:nvPr/>
          </p:nvSpPr>
          <p:spPr>
            <a:xfrm>
              <a:off x="4381150" y="2416600"/>
              <a:ext cx="53725" cy="54850"/>
            </a:xfrm>
            <a:custGeom>
              <a:rect b="b" l="l" r="r" t="t"/>
              <a:pathLst>
                <a:path extrusionOk="0" h="2194" w="2149">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8"/>
            <p:cNvSpPr/>
            <p:nvPr/>
          </p:nvSpPr>
          <p:spPr>
            <a:xfrm>
              <a:off x="4093700" y="2093650"/>
              <a:ext cx="316075" cy="428700"/>
            </a:xfrm>
            <a:custGeom>
              <a:rect b="b" l="l" r="r" t="t"/>
              <a:pathLst>
                <a:path extrusionOk="0" h="17148" w="12643">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8"/>
            <p:cNvSpPr/>
            <p:nvPr/>
          </p:nvSpPr>
          <p:spPr>
            <a:xfrm>
              <a:off x="4079950" y="2434625"/>
              <a:ext cx="54300" cy="53450"/>
            </a:xfrm>
            <a:custGeom>
              <a:rect b="b" l="l" r="r" t="t"/>
              <a:pathLst>
                <a:path extrusionOk="0" h="2138" w="2172">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8"/>
            <p:cNvSpPr/>
            <p:nvPr/>
          </p:nvSpPr>
          <p:spPr>
            <a:xfrm>
              <a:off x="4002325" y="1069900"/>
              <a:ext cx="256850" cy="772850"/>
            </a:xfrm>
            <a:custGeom>
              <a:rect b="b" l="l" r="r" t="t"/>
              <a:pathLst>
                <a:path extrusionOk="0" h="30914" w="10274">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8"/>
            <p:cNvSpPr/>
            <p:nvPr/>
          </p:nvSpPr>
          <p:spPr>
            <a:xfrm>
              <a:off x="4075275" y="1811125"/>
              <a:ext cx="322225" cy="331650"/>
            </a:xfrm>
            <a:custGeom>
              <a:rect b="b" l="l" r="r" t="t"/>
              <a:pathLst>
                <a:path extrusionOk="0" h="13266" w="12889">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8"/>
            <p:cNvSpPr/>
            <p:nvPr/>
          </p:nvSpPr>
          <p:spPr>
            <a:xfrm>
              <a:off x="3485750" y="1113675"/>
              <a:ext cx="239325" cy="577875"/>
            </a:xfrm>
            <a:custGeom>
              <a:rect b="b" l="l" r="r" t="t"/>
              <a:pathLst>
                <a:path extrusionOk="0" h="23115" w="9573">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8"/>
            <p:cNvSpPr/>
            <p:nvPr/>
          </p:nvSpPr>
          <p:spPr>
            <a:xfrm>
              <a:off x="3417450" y="1676950"/>
              <a:ext cx="215400" cy="216000"/>
            </a:xfrm>
            <a:custGeom>
              <a:rect b="b" l="l" r="r" t="t"/>
              <a:pathLst>
                <a:path extrusionOk="0" h="8640" w="8616">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8"/>
            <p:cNvSpPr/>
            <p:nvPr/>
          </p:nvSpPr>
          <p:spPr>
            <a:xfrm>
              <a:off x="3498575" y="1738225"/>
              <a:ext cx="73000" cy="73000"/>
            </a:xfrm>
            <a:custGeom>
              <a:rect b="b" l="l" r="r" t="t"/>
              <a:pathLst>
                <a:path extrusionOk="0" h="2920" w="292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8"/>
            <p:cNvSpPr/>
            <p:nvPr/>
          </p:nvSpPr>
          <p:spPr>
            <a:xfrm>
              <a:off x="3722725" y="680550"/>
              <a:ext cx="47875" cy="47900"/>
            </a:xfrm>
            <a:custGeom>
              <a:rect b="b" l="l" r="r" t="t"/>
              <a:pathLst>
                <a:path extrusionOk="0" h="1916" w="1915">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8"/>
            <p:cNvSpPr/>
            <p:nvPr/>
          </p:nvSpPr>
          <p:spPr>
            <a:xfrm>
              <a:off x="3879750" y="680550"/>
              <a:ext cx="47875" cy="47900"/>
            </a:xfrm>
            <a:custGeom>
              <a:rect b="b" l="l" r="r" t="t"/>
              <a:pathLst>
                <a:path extrusionOk="0" h="1916" w="1915">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8"/>
            <p:cNvSpPr/>
            <p:nvPr/>
          </p:nvSpPr>
          <p:spPr>
            <a:xfrm>
              <a:off x="3703450" y="608750"/>
              <a:ext cx="80000" cy="38575"/>
            </a:xfrm>
            <a:custGeom>
              <a:rect b="b" l="l" r="r" t="t"/>
              <a:pathLst>
                <a:path extrusionOk="0" h="1543" w="320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8"/>
            <p:cNvSpPr/>
            <p:nvPr/>
          </p:nvSpPr>
          <p:spPr>
            <a:xfrm>
              <a:off x="3865150" y="608750"/>
              <a:ext cx="80575" cy="38575"/>
            </a:xfrm>
            <a:custGeom>
              <a:rect b="b" l="l" r="r" t="t"/>
              <a:pathLst>
                <a:path extrusionOk="0" h="1543" w="3223">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8"/>
            <p:cNvSpPr/>
            <p:nvPr/>
          </p:nvSpPr>
          <p:spPr>
            <a:xfrm>
              <a:off x="3777000" y="842825"/>
              <a:ext cx="138950" cy="67750"/>
            </a:xfrm>
            <a:custGeom>
              <a:rect b="b" l="l" r="r" t="t"/>
              <a:pathLst>
                <a:path extrusionOk="0" h="2710" w="5558">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8"/>
            <p:cNvSpPr/>
            <p:nvPr/>
          </p:nvSpPr>
          <p:spPr>
            <a:xfrm>
              <a:off x="3791025" y="639550"/>
              <a:ext cx="52550" cy="178525"/>
            </a:xfrm>
            <a:custGeom>
              <a:rect b="b" l="l" r="r" t="t"/>
              <a:pathLst>
                <a:path extrusionOk="0" h="7141" w="2102">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8"/>
            <p:cNvSpPr/>
            <p:nvPr/>
          </p:nvSpPr>
          <p:spPr>
            <a:xfrm>
              <a:off x="3941025" y="3308975"/>
              <a:ext cx="455325" cy="220100"/>
            </a:xfrm>
            <a:custGeom>
              <a:rect b="b" l="l" r="r" t="t"/>
              <a:pathLst>
                <a:path extrusionOk="0" h="8804" w="18213">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8"/>
            <p:cNvSpPr/>
            <p:nvPr/>
          </p:nvSpPr>
          <p:spPr>
            <a:xfrm>
              <a:off x="3439625" y="3331175"/>
              <a:ext cx="443050" cy="197900"/>
            </a:xfrm>
            <a:custGeom>
              <a:rect b="b" l="l" r="r" t="t"/>
              <a:pathLst>
                <a:path extrusionOk="0" h="7916" w="17722">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8"/>
            <p:cNvSpPr/>
            <p:nvPr/>
          </p:nvSpPr>
          <p:spPr>
            <a:xfrm>
              <a:off x="4082275" y="615750"/>
              <a:ext cx="99425" cy="191500"/>
            </a:xfrm>
            <a:custGeom>
              <a:rect b="b" l="l" r="r" t="t"/>
              <a:pathLst>
                <a:path extrusionOk="0" h="7660" w="3977">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8"/>
            <p:cNvSpPr/>
            <p:nvPr/>
          </p:nvSpPr>
          <p:spPr>
            <a:xfrm>
              <a:off x="3517850" y="653950"/>
              <a:ext cx="105075" cy="160525"/>
            </a:xfrm>
            <a:custGeom>
              <a:rect b="b" l="l" r="r" t="t"/>
              <a:pathLst>
                <a:path extrusionOk="0" h="6421" w="4203">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8"/>
            <p:cNvSpPr/>
            <p:nvPr/>
          </p:nvSpPr>
          <p:spPr>
            <a:xfrm>
              <a:off x="3546450" y="237925"/>
              <a:ext cx="579050" cy="464275"/>
            </a:xfrm>
            <a:custGeom>
              <a:rect b="b" l="l" r="r" t="t"/>
              <a:pathLst>
                <a:path extrusionOk="0" h="18571" w="23162">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
          <p:cNvSpPr txBox="1"/>
          <p:nvPr>
            <p:ph type="title"/>
          </p:nvPr>
        </p:nvSpPr>
        <p:spPr>
          <a:xfrm>
            <a:off x="720000" y="540000"/>
            <a:ext cx="7704000" cy="3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Future Scope</a:t>
            </a:r>
            <a:endParaRPr/>
          </a:p>
        </p:txBody>
      </p:sp>
      <p:sp>
        <p:nvSpPr>
          <p:cNvPr id="622" name="Google Shape;622;p9"/>
          <p:cNvSpPr txBox="1"/>
          <p:nvPr>
            <p:ph idx="2" type="title"/>
          </p:nvPr>
        </p:nvSpPr>
        <p:spPr>
          <a:xfrm>
            <a:off x="720150" y="1470375"/>
            <a:ext cx="1680900" cy="40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01</a:t>
            </a:r>
            <a:endParaRPr/>
          </a:p>
        </p:txBody>
      </p:sp>
      <p:sp>
        <p:nvSpPr>
          <p:cNvPr id="623" name="Google Shape;623;p9"/>
          <p:cNvSpPr txBox="1"/>
          <p:nvPr>
            <p:ph idx="1" type="subTitle"/>
          </p:nvPr>
        </p:nvSpPr>
        <p:spPr>
          <a:xfrm>
            <a:off x="720000" y="1965275"/>
            <a:ext cx="1680900"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About the Doctor</a:t>
            </a:r>
            <a:endParaRPr/>
          </a:p>
        </p:txBody>
      </p:sp>
      <p:sp>
        <p:nvSpPr>
          <p:cNvPr id="624" name="Google Shape;624;p9"/>
          <p:cNvSpPr txBox="1"/>
          <p:nvPr>
            <p:ph idx="3" type="subTitle"/>
          </p:nvPr>
        </p:nvSpPr>
        <p:spPr>
          <a:xfrm>
            <a:off x="720000" y="2326675"/>
            <a:ext cx="16809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View profiles of doctors and see their patients’ blogs</a:t>
            </a:r>
            <a:endParaRPr/>
          </a:p>
        </p:txBody>
      </p:sp>
      <p:sp>
        <p:nvSpPr>
          <p:cNvPr id="625" name="Google Shape;625;p9"/>
          <p:cNvSpPr txBox="1"/>
          <p:nvPr>
            <p:ph idx="7" type="title"/>
          </p:nvPr>
        </p:nvSpPr>
        <p:spPr>
          <a:xfrm>
            <a:off x="3364599" y="1555074"/>
            <a:ext cx="1680900" cy="40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02</a:t>
            </a:r>
            <a:endParaRPr/>
          </a:p>
        </p:txBody>
      </p:sp>
      <p:sp>
        <p:nvSpPr>
          <p:cNvPr id="626" name="Google Shape;626;p9"/>
          <p:cNvSpPr txBox="1"/>
          <p:nvPr>
            <p:ph idx="8" type="subTitle"/>
          </p:nvPr>
        </p:nvSpPr>
        <p:spPr>
          <a:xfrm>
            <a:off x="2941171" y="2005174"/>
            <a:ext cx="2638494"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Relevant Recommendations</a:t>
            </a:r>
            <a:endParaRPr/>
          </a:p>
        </p:txBody>
      </p:sp>
      <p:sp>
        <p:nvSpPr>
          <p:cNvPr id="627" name="Google Shape;627;p9"/>
          <p:cNvSpPr txBox="1"/>
          <p:nvPr>
            <p:ph idx="9" type="subTitle"/>
          </p:nvPr>
        </p:nvSpPr>
        <p:spPr>
          <a:xfrm>
            <a:off x="3275014" y="2367675"/>
            <a:ext cx="16809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Show more blogs related to your readings</a:t>
            </a:r>
            <a:endParaRPr/>
          </a:p>
        </p:txBody>
      </p:sp>
      <p:sp>
        <p:nvSpPr>
          <p:cNvPr id="628" name="Google Shape;628;p9"/>
          <p:cNvSpPr txBox="1"/>
          <p:nvPr>
            <p:ph idx="13" type="title"/>
          </p:nvPr>
        </p:nvSpPr>
        <p:spPr>
          <a:xfrm>
            <a:off x="1965855" y="2937600"/>
            <a:ext cx="1680900" cy="40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03</a:t>
            </a:r>
            <a:endParaRPr/>
          </a:p>
        </p:txBody>
      </p:sp>
      <p:sp>
        <p:nvSpPr>
          <p:cNvPr id="629" name="Google Shape;629;p9"/>
          <p:cNvSpPr txBox="1"/>
          <p:nvPr>
            <p:ph idx="14" type="subTitle"/>
          </p:nvPr>
        </p:nvSpPr>
        <p:spPr>
          <a:xfrm>
            <a:off x="1965705" y="3432500"/>
            <a:ext cx="1680900" cy="3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In-built Chat</a:t>
            </a:r>
            <a:endParaRPr/>
          </a:p>
        </p:txBody>
      </p:sp>
      <p:sp>
        <p:nvSpPr>
          <p:cNvPr id="630" name="Google Shape;630;p9"/>
          <p:cNvSpPr txBox="1"/>
          <p:nvPr>
            <p:ph idx="15" type="subTitle"/>
          </p:nvPr>
        </p:nvSpPr>
        <p:spPr>
          <a:xfrm>
            <a:off x="1965705" y="3793900"/>
            <a:ext cx="16809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Contact the doctors and patients from the site</a:t>
            </a:r>
            <a:endParaRPr/>
          </a:p>
        </p:txBody>
      </p:sp>
      <p:grpSp>
        <p:nvGrpSpPr>
          <p:cNvPr id="631" name="Google Shape;631;p9"/>
          <p:cNvGrpSpPr/>
          <p:nvPr/>
        </p:nvGrpSpPr>
        <p:grpSpPr>
          <a:xfrm>
            <a:off x="4736279" y="1049867"/>
            <a:ext cx="3775251" cy="3830131"/>
            <a:chOff x="4736279" y="1049867"/>
            <a:chExt cx="3775251" cy="3830131"/>
          </a:xfrm>
        </p:grpSpPr>
        <p:sp>
          <p:nvSpPr>
            <p:cNvPr id="632" name="Google Shape;632;p9"/>
            <p:cNvSpPr/>
            <p:nvPr/>
          </p:nvSpPr>
          <p:spPr>
            <a:xfrm>
              <a:off x="8103196" y="1093318"/>
              <a:ext cx="408334" cy="1392711"/>
            </a:xfrm>
            <a:custGeom>
              <a:rect b="b" l="l" r="r" t="t"/>
              <a:pathLst>
                <a:path extrusionOk="0" h="71284" w="2090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9"/>
            <p:cNvSpPr/>
            <p:nvPr/>
          </p:nvSpPr>
          <p:spPr>
            <a:xfrm>
              <a:off x="7482236" y="2468895"/>
              <a:ext cx="856504" cy="880028"/>
            </a:xfrm>
            <a:custGeom>
              <a:rect b="b" l="l" r="r" t="t"/>
              <a:pathLst>
                <a:path extrusionOk="0" h="45043" w="43839">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9"/>
            <p:cNvSpPr/>
            <p:nvPr/>
          </p:nvSpPr>
          <p:spPr>
            <a:xfrm>
              <a:off x="8076059" y="1049867"/>
              <a:ext cx="157296" cy="175017"/>
            </a:xfrm>
            <a:custGeom>
              <a:rect b="b" l="l" r="r" t="t"/>
              <a:pathLst>
                <a:path extrusionOk="0" h="8958" w="8051">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9"/>
            <p:cNvSpPr/>
            <p:nvPr/>
          </p:nvSpPr>
          <p:spPr>
            <a:xfrm>
              <a:off x="6515559" y="1094061"/>
              <a:ext cx="393759" cy="1391969"/>
            </a:xfrm>
            <a:custGeom>
              <a:rect b="b" l="l" r="r" t="t"/>
              <a:pathLst>
                <a:path extrusionOk="0" h="71246" w="20154">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9"/>
            <p:cNvSpPr/>
            <p:nvPr/>
          </p:nvSpPr>
          <p:spPr>
            <a:xfrm>
              <a:off x="6687822" y="2468895"/>
              <a:ext cx="857559" cy="880028"/>
            </a:xfrm>
            <a:custGeom>
              <a:rect b="b" l="l" r="r" t="t"/>
              <a:pathLst>
                <a:path extrusionOk="0" h="45043" w="43893">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9"/>
            <p:cNvSpPr/>
            <p:nvPr/>
          </p:nvSpPr>
          <p:spPr>
            <a:xfrm>
              <a:off x="6793734" y="1049867"/>
              <a:ext cx="156769" cy="175017"/>
            </a:xfrm>
            <a:custGeom>
              <a:rect b="b" l="l" r="r" t="t"/>
              <a:pathLst>
                <a:path extrusionOk="0" h="8958" w="8024">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9"/>
            <p:cNvSpPr/>
            <p:nvPr/>
          </p:nvSpPr>
          <p:spPr>
            <a:xfrm>
              <a:off x="4875894" y="3095873"/>
              <a:ext cx="2652372" cy="1784125"/>
            </a:xfrm>
            <a:custGeom>
              <a:rect b="b" l="l" r="r" t="t"/>
              <a:pathLst>
                <a:path extrusionOk="0" h="91318" w="135758">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9"/>
            <p:cNvSpPr/>
            <p:nvPr/>
          </p:nvSpPr>
          <p:spPr>
            <a:xfrm>
              <a:off x="7277346" y="3096400"/>
              <a:ext cx="414078" cy="414078"/>
            </a:xfrm>
            <a:custGeom>
              <a:rect b="b" l="l" r="r" t="t"/>
              <a:pathLst>
                <a:path extrusionOk="0" h="21194" w="21194">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9"/>
            <p:cNvSpPr/>
            <p:nvPr/>
          </p:nvSpPr>
          <p:spPr>
            <a:xfrm>
              <a:off x="4736279" y="3406675"/>
              <a:ext cx="409252" cy="393837"/>
            </a:xfrm>
            <a:custGeom>
              <a:rect b="b" l="l" r="r" t="t"/>
              <a:pathLst>
                <a:path extrusionOk="0" h="20158" w="20947">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9"/>
            <p:cNvSpPr/>
            <p:nvPr/>
          </p:nvSpPr>
          <p:spPr>
            <a:xfrm>
              <a:off x="4849147" y="3519563"/>
              <a:ext cx="196352" cy="168198"/>
            </a:xfrm>
            <a:custGeom>
              <a:rect b="b" l="l" r="r" t="t"/>
              <a:pathLst>
                <a:path extrusionOk="0" h="8609" w="1005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inical Case 06-2019">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