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82134-E183-4B7E-9AC7-43856AEEB248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D0AD-B26C-4FDF-9BD1-9CB521FE8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4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B5FC-CA66-1B3A-1E1A-053BC864A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87615-5DEF-92E5-8E97-9B380720E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9D43-74A4-6591-D46B-ECEFD877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9A2C-AEB5-2DA5-677D-4F17E1E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6857-A722-27A4-91F9-4E6A25CF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2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8352-233A-134E-D9A3-767D6E62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0FFA-E416-70A6-DCC9-523865FB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C8C7-1ECE-CB0C-0740-97C6BD7D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CD40-EF75-8D1F-6351-09B3486B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B223-ED5C-E34E-AC99-A419758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A0564-033F-D269-1A7D-DF04CC4F8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506B-9EE5-F56E-A08A-A2F9C9B2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4560-DDF9-60BB-F6C0-DBE2C44B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D462-3A33-6D4B-E175-7CF34EEE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DB792-1D6B-A8DB-7C86-007D7EBB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69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CB6E-71BE-2E80-7CA1-786B646B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58680-64E5-BBAD-B55F-8C2C4648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E1F2-C510-1683-3010-E2CEF3BF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CA9E-C549-AF0D-723D-99CF22DA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E778-9CB9-149A-44F8-38B60B99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2C7E-3F21-115D-6E5C-72E3584C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3A71-C1BA-46AC-BE89-3C12860B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6F587-03A4-A8F2-039D-F5ECE2FC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FC7E-0524-CB96-FC9B-B6493F1F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A6CCC-F5EF-EF11-6852-676C2837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B2E4-ECDE-1518-C2F1-76037B05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749F-30DE-CAD9-25AE-B9255E913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6F7B3-C8CA-014D-C1A8-A411AD95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E0E1-5C31-77FB-58E6-9E8032AF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5962-492F-269D-7188-39329EA8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195E-154C-2358-F961-1D24956E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8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0DD4-B883-AEE6-A92C-92CA8116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B9BF-210D-9176-FD5B-7AFBF4BB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12D03-CF55-9C8C-DC06-B3DE0E391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2DA3D-BE62-D482-36F2-CEF18FC62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171E-410B-284D-3894-15551538C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1E166-9449-BBC6-A630-B2F5C11D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CEFCB-C739-B784-B740-7E6AAC34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1AD69-792F-FD2C-A6AD-111147C1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9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8D3A-CE41-B686-02C0-3A09B11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360C-2017-E15B-17E7-3962E03A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435C-2220-5246-A8EC-4DE19FBE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FE1E-B0A2-56CA-5934-0C14ACA3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7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B61DF-BD64-5D48-B683-812820A1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EE118-8B78-7313-8590-1780ABB9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9316-932F-C621-D24A-F28AE802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3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27FB-6CCC-1E17-A3A6-0689E0E2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011E-9687-BF60-11C8-3C8365B9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23F7-D483-9092-9DD4-C9EA5A86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71439-FFA2-3663-B93F-6E0E3A57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CF05E-AED9-C085-2C4E-7A35FC02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B488B-BDF9-A87E-627A-DE01A9C8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F6-B85D-0408-53F9-6FDCA010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49B0E-1DCA-6635-7771-D1B9C8FF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A96E3-8F98-22A0-B94E-B2AC5B68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CC79-8914-6A6B-14A9-679DF049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33C5-AFBF-BDBD-0392-F399DE13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04766-FE42-3CCE-91E2-F1A6AA84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F45EF-F132-EFDC-E0B2-44B16A27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561D-1E2A-B039-FF48-6E053A1B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7BC2-0201-8F0C-2EFF-DABCDA169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B76C-272B-431D-A59D-C425D52B3FC6}" type="datetimeFigureOut">
              <a:rPr lang="en-GB" smtClean="0"/>
              <a:t>07/01/2024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D0A9-6D76-DF28-6819-3CD5CD670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49E6-5668-9828-CF61-0CA1263EC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22D6-0970-4D97-8DC1-20271E41E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3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53E73-325E-79C1-6CAC-6F6FF34FCE61}"/>
              </a:ext>
            </a:extLst>
          </p:cNvPr>
          <p:cNvSpPr/>
          <p:nvPr/>
        </p:nvSpPr>
        <p:spPr>
          <a:xfrm>
            <a:off x="267610" y="1661883"/>
            <a:ext cx="1071364" cy="64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Graphic 5" descr="Security camera">
            <a:extLst>
              <a:ext uri="{FF2B5EF4-FFF2-40B4-BE49-F238E27FC236}">
                <a16:creationId xmlns:a16="http://schemas.microsoft.com/office/drawing/2014/main" id="{9529D3D5-D5EC-4F6E-8B64-6BB1558EA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88" y="1735623"/>
            <a:ext cx="493568" cy="493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C45DC-3562-1BBB-0D92-39B6472DF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947" y="1124945"/>
            <a:ext cx="799552" cy="6821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424529-36BD-5B39-593B-F6EAECC61F4B}"/>
              </a:ext>
            </a:extLst>
          </p:cNvPr>
          <p:cNvCxnSpPr>
            <a:cxnSpLocks/>
          </p:cNvCxnSpPr>
          <p:nvPr/>
        </p:nvCxnSpPr>
        <p:spPr>
          <a:xfrm>
            <a:off x="1430026" y="1996130"/>
            <a:ext cx="1104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C72E7CF-7337-4CE3-59D2-2E72680E5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500" y="1376223"/>
            <a:ext cx="519548" cy="458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2B3D64C-6C5E-C72C-873E-59C1A680F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900" y="1528623"/>
            <a:ext cx="519548" cy="458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5A5DBA1-A405-5FA7-E803-85D5EBFA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300" y="1681023"/>
            <a:ext cx="519548" cy="458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AE6522-D4EE-B3A6-28D7-EBDD7B9FF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00" y="1833423"/>
            <a:ext cx="519548" cy="458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D4052B9-F197-D45D-54E3-DC42155F9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100" y="1985823"/>
            <a:ext cx="519548" cy="458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635BB29-4621-4864-BF8D-9A142791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588" y="1144592"/>
            <a:ext cx="799552" cy="6821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5AB40A-2A80-AAAA-145F-B13FEE903EC7}"/>
              </a:ext>
            </a:extLst>
          </p:cNvPr>
          <p:cNvCxnSpPr>
            <a:cxnSpLocks/>
          </p:cNvCxnSpPr>
          <p:nvPr/>
        </p:nvCxnSpPr>
        <p:spPr>
          <a:xfrm>
            <a:off x="4061588" y="1316051"/>
            <a:ext cx="7995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AD18E76-7D57-A079-0006-B69D53C0A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051" y="1818217"/>
            <a:ext cx="1118130" cy="41097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303AB3-1B05-8BB1-BA46-A4F108C68E36}"/>
              </a:ext>
            </a:extLst>
          </p:cNvPr>
          <p:cNvCxnSpPr>
            <a:cxnSpLocks/>
          </p:cNvCxnSpPr>
          <p:nvPr/>
        </p:nvCxnSpPr>
        <p:spPr>
          <a:xfrm>
            <a:off x="3909165" y="1996130"/>
            <a:ext cx="1104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0673E2-54BE-7589-B73B-6C5C90C64999}"/>
              </a:ext>
            </a:extLst>
          </p:cNvPr>
          <p:cNvCxnSpPr>
            <a:cxnSpLocks/>
          </p:cNvCxnSpPr>
          <p:nvPr/>
        </p:nvCxnSpPr>
        <p:spPr>
          <a:xfrm>
            <a:off x="6247582" y="1959285"/>
            <a:ext cx="1104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32D049-EA2C-E313-CFA1-4C6818EC85B5}"/>
              </a:ext>
            </a:extLst>
          </p:cNvPr>
          <p:cNvCxnSpPr>
            <a:cxnSpLocks/>
          </p:cNvCxnSpPr>
          <p:nvPr/>
        </p:nvCxnSpPr>
        <p:spPr>
          <a:xfrm>
            <a:off x="8638481" y="1967201"/>
            <a:ext cx="1104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CE8320A-15DB-6930-9C7A-6FC7F896F275}"/>
              </a:ext>
            </a:extLst>
          </p:cNvPr>
          <p:cNvSpPr/>
          <p:nvPr/>
        </p:nvSpPr>
        <p:spPr>
          <a:xfrm>
            <a:off x="5125936" y="1685370"/>
            <a:ext cx="1071364" cy="64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E26306-7F0D-CE00-93CD-EACB92EDAC78}"/>
              </a:ext>
            </a:extLst>
          </p:cNvPr>
          <p:cNvSpPr/>
          <p:nvPr/>
        </p:nvSpPr>
        <p:spPr>
          <a:xfrm>
            <a:off x="5042199" y="1857630"/>
            <a:ext cx="127981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YOLO V8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889FF0-6360-FCE6-7026-7B965C659A9C}"/>
              </a:ext>
            </a:extLst>
          </p:cNvPr>
          <p:cNvSpPr/>
          <p:nvPr/>
        </p:nvSpPr>
        <p:spPr>
          <a:xfrm>
            <a:off x="9830915" y="1643142"/>
            <a:ext cx="1071364" cy="64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406E2B-67F8-EC39-9F97-A4AB680D15BF}"/>
              </a:ext>
            </a:extLst>
          </p:cNvPr>
          <p:cNvSpPr/>
          <p:nvPr/>
        </p:nvSpPr>
        <p:spPr>
          <a:xfrm>
            <a:off x="9742880" y="1818217"/>
            <a:ext cx="127981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OCR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01095-7BE7-E81B-BA47-516346664DC6}"/>
              </a:ext>
            </a:extLst>
          </p:cNvPr>
          <p:cNvCxnSpPr>
            <a:cxnSpLocks/>
          </p:cNvCxnSpPr>
          <p:nvPr/>
        </p:nvCxnSpPr>
        <p:spPr>
          <a:xfrm>
            <a:off x="10337119" y="2670896"/>
            <a:ext cx="13685" cy="947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D20CE50-8B49-571A-97FA-F8F45B65F7E5}"/>
              </a:ext>
            </a:extLst>
          </p:cNvPr>
          <p:cNvSpPr txBox="1"/>
          <p:nvPr/>
        </p:nvSpPr>
        <p:spPr>
          <a:xfrm>
            <a:off x="10307134" y="2670896"/>
            <a:ext cx="1190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. , K L 22 |R 5983\ 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064888-E701-4DF9-7778-02D3E545F6D8}"/>
              </a:ext>
            </a:extLst>
          </p:cNvPr>
          <p:cNvCxnSpPr>
            <a:cxnSpLocks/>
          </p:cNvCxnSpPr>
          <p:nvPr/>
        </p:nvCxnSpPr>
        <p:spPr>
          <a:xfrm>
            <a:off x="10798439" y="2995620"/>
            <a:ext cx="0" cy="29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0C9CA1A-D9E1-4507-B679-08CC214FBE8E}"/>
              </a:ext>
            </a:extLst>
          </p:cNvPr>
          <p:cNvSpPr txBox="1"/>
          <p:nvPr/>
        </p:nvSpPr>
        <p:spPr>
          <a:xfrm>
            <a:off x="10798439" y="2987029"/>
            <a:ext cx="571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Regex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72AA03-8701-B9AF-116E-73C4EF0DBC16}"/>
              </a:ext>
            </a:extLst>
          </p:cNvPr>
          <p:cNvSpPr txBox="1"/>
          <p:nvPr/>
        </p:nvSpPr>
        <p:spPr>
          <a:xfrm>
            <a:off x="10427547" y="3359312"/>
            <a:ext cx="1190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K L 22 R 5983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BFF737-8206-482C-7AC5-B34FEAF43FDF}"/>
              </a:ext>
            </a:extLst>
          </p:cNvPr>
          <p:cNvSpPr/>
          <p:nvPr/>
        </p:nvSpPr>
        <p:spPr>
          <a:xfrm>
            <a:off x="9876693" y="3770029"/>
            <a:ext cx="1071364" cy="64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8659DE-C992-BF68-56AF-2A727720A378}"/>
              </a:ext>
            </a:extLst>
          </p:cNvPr>
          <p:cNvSpPr/>
          <p:nvPr/>
        </p:nvSpPr>
        <p:spPr>
          <a:xfrm>
            <a:off x="9772469" y="3846897"/>
            <a:ext cx="12798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Dictionary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44ADEE-A020-9C11-0519-DCBF375EC230}"/>
              </a:ext>
            </a:extLst>
          </p:cNvPr>
          <p:cNvSpPr txBox="1"/>
          <p:nvPr/>
        </p:nvSpPr>
        <p:spPr>
          <a:xfrm>
            <a:off x="6501924" y="3576372"/>
            <a:ext cx="20587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700" b="1" dirty="0"/>
              <a:t>car_records = {</a:t>
            </a:r>
          </a:p>
          <a:p>
            <a:r>
              <a:rPr lang="en-GB" sz="700" b="1" dirty="0"/>
              <a:t>    "KL22R5983": {</a:t>
            </a:r>
          </a:p>
          <a:p>
            <a:r>
              <a:rPr lang="en-GB" sz="700" b="1" dirty="0"/>
              <a:t>        "Entry": &lt;entry_timestamp&gt;,</a:t>
            </a:r>
          </a:p>
          <a:p>
            <a:r>
              <a:rPr lang="en-GB" sz="700" b="1" dirty="0"/>
              <a:t>        "Exit": &lt;exit_timestamp&gt;,</a:t>
            </a:r>
          </a:p>
          <a:p>
            <a:r>
              <a:rPr lang="en-GB" sz="700" b="1" dirty="0"/>
              <a:t>        "OCR Confidence": &lt;entry_ocr_confidence&gt;,</a:t>
            </a:r>
          </a:p>
          <a:p>
            <a:r>
              <a:rPr lang="en-GB" sz="700" b="1" dirty="0"/>
              <a:t>        "Exit OCR Confidence": &lt;exit_ocr_confidence&gt;</a:t>
            </a:r>
          </a:p>
          <a:p>
            <a:r>
              <a:rPr lang="en-GB" sz="700" b="1" dirty="0"/>
              <a:t>    }</a:t>
            </a:r>
          </a:p>
          <a:p>
            <a:r>
              <a:rPr lang="en-GB" sz="700" b="1" dirty="0"/>
              <a:t>}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DD3E8F-791C-8541-EF69-8E28FECBD35D}"/>
              </a:ext>
            </a:extLst>
          </p:cNvPr>
          <p:cNvSpPr/>
          <p:nvPr/>
        </p:nvSpPr>
        <p:spPr>
          <a:xfrm>
            <a:off x="3679215" y="3613228"/>
            <a:ext cx="1381742" cy="893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434ACC-A116-511C-51E6-648DA9921491}"/>
              </a:ext>
            </a:extLst>
          </p:cNvPr>
          <p:cNvSpPr/>
          <p:nvPr/>
        </p:nvSpPr>
        <p:spPr>
          <a:xfrm>
            <a:off x="3781145" y="3921395"/>
            <a:ext cx="127981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Storing In DB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D1D765-1819-CA0A-E46E-7F12A7A1E026}"/>
              </a:ext>
            </a:extLst>
          </p:cNvPr>
          <p:cNvSpPr txBox="1"/>
          <p:nvPr/>
        </p:nvSpPr>
        <p:spPr>
          <a:xfrm>
            <a:off x="5031234" y="3740728"/>
            <a:ext cx="1590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One angle Exit Entry Logic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25C550-0C1F-8E9A-5C8A-3F68A318FA90}"/>
              </a:ext>
            </a:extLst>
          </p:cNvPr>
          <p:cNvSpPr txBox="1"/>
          <p:nvPr/>
        </p:nvSpPr>
        <p:spPr>
          <a:xfrm>
            <a:off x="115636" y="2457680"/>
            <a:ext cx="1590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Capturing Video ( input)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EF135A-34A4-F66D-7696-969D2CD27523}"/>
              </a:ext>
            </a:extLst>
          </p:cNvPr>
          <p:cNvSpPr txBox="1"/>
          <p:nvPr/>
        </p:nvSpPr>
        <p:spPr>
          <a:xfrm>
            <a:off x="3062867" y="2444726"/>
            <a:ext cx="929366" cy="25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Frames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DF2480-6A5D-DBC4-F68F-839AFB8946B2}"/>
              </a:ext>
            </a:extLst>
          </p:cNvPr>
          <p:cNvSpPr txBox="1"/>
          <p:nvPr/>
        </p:nvSpPr>
        <p:spPr>
          <a:xfrm>
            <a:off x="4182253" y="2019213"/>
            <a:ext cx="9293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Filtering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C3F954-AC63-685E-884F-7C546292AC50}"/>
              </a:ext>
            </a:extLst>
          </p:cNvPr>
          <p:cNvSpPr txBox="1"/>
          <p:nvPr/>
        </p:nvSpPr>
        <p:spPr>
          <a:xfrm>
            <a:off x="5392645" y="2444726"/>
            <a:ext cx="929366" cy="25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CEFC8D-4E33-C04F-2931-003F5928C239}"/>
              </a:ext>
            </a:extLst>
          </p:cNvPr>
          <p:cNvSpPr txBox="1"/>
          <p:nvPr/>
        </p:nvSpPr>
        <p:spPr>
          <a:xfrm>
            <a:off x="6220708" y="1718007"/>
            <a:ext cx="10713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/>
              <a:t>Object Detection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1041308-5A50-2C33-98A1-2ADC812486E0}"/>
              </a:ext>
            </a:extLst>
          </p:cNvPr>
          <p:cNvSpPr txBox="1"/>
          <p:nvPr/>
        </p:nvSpPr>
        <p:spPr>
          <a:xfrm>
            <a:off x="8548037" y="1718007"/>
            <a:ext cx="12491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/>
              <a:t>&gt; = Confidence: 80%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D1755C-7025-E796-975F-7CA08B856F5A}"/>
              </a:ext>
            </a:extLst>
          </p:cNvPr>
          <p:cNvSpPr txBox="1"/>
          <p:nvPr/>
        </p:nvSpPr>
        <p:spPr>
          <a:xfrm>
            <a:off x="7601792" y="2453016"/>
            <a:ext cx="929366" cy="25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Object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5CDFBE7-DCEA-E2C8-9775-D3F7A3045CB8}"/>
              </a:ext>
            </a:extLst>
          </p:cNvPr>
          <p:cNvCxnSpPr>
            <a:cxnSpLocks/>
          </p:cNvCxnSpPr>
          <p:nvPr/>
        </p:nvCxnSpPr>
        <p:spPr>
          <a:xfrm flipH="1">
            <a:off x="8693676" y="4053426"/>
            <a:ext cx="1103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FA256E4-2FB4-CDFA-F8C8-44F727C2C627}"/>
              </a:ext>
            </a:extLst>
          </p:cNvPr>
          <p:cNvCxnSpPr>
            <a:cxnSpLocks/>
          </p:cNvCxnSpPr>
          <p:nvPr/>
        </p:nvCxnSpPr>
        <p:spPr>
          <a:xfrm flipH="1">
            <a:off x="5274803" y="4027464"/>
            <a:ext cx="1103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5FFF440-2B96-51B9-6181-79759824C1C9}"/>
              </a:ext>
            </a:extLst>
          </p:cNvPr>
          <p:cNvSpPr txBox="1"/>
          <p:nvPr/>
        </p:nvSpPr>
        <p:spPr>
          <a:xfrm>
            <a:off x="9462155" y="2409039"/>
            <a:ext cx="19307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Model For Character Detection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E6CED3-A5F2-1669-0988-AAADB87CA678}"/>
              </a:ext>
            </a:extLst>
          </p:cNvPr>
          <p:cNvSpPr txBox="1"/>
          <p:nvPr/>
        </p:nvSpPr>
        <p:spPr>
          <a:xfrm>
            <a:off x="3931774" y="4561036"/>
            <a:ext cx="929366" cy="25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Output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A7FF61-0C94-3F57-A701-D2EB9AC18D41}"/>
              </a:ext>
            </a:extLst>
          </p:cNvPr>
          <p:cNvSpPr txBox="1"/>
          <p:nvPr/>
        </p:nvSpPr>
        <p:spPr>
          <a:xfrm>
            <a:off x="6921921" y="4554229"/>
            <a:ext cx="13597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Dictionary Structure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B496E2-3276-A035-BCC8-EDCA139EEA6D}"/>
              </a:ext>
            </a:extLst>
          </p:cNvPr>
          <p:cNvSpPr txBox="1"/>
          <p:nvPr/>
        </p:nvSpPr>
        <p:spPr>
          <a:xfrm>
            <a:off x="1512959" y="2062874"/>
            <a:ext cx="9293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/>
              <a:t>Frame Slicing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7B3874-70DE-D1ED-9DEF-575D65D5C150}"/>
              </a:ext>
            </a:extLst>
          </p:cNvPr>
          <p:cNvSpPr txBox="1"/>
          <p:nvPr/>
        </p:nvSpPr>
        <p:spPr>
          <a:xfrm>
            <a:off x="9772469" y="4478920"/>
            <a:ext cx="13597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Storage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5026C1F-2C44-4903-0336-AE81462E73B1}"/>
              </a:ext>
            </a:extLst>
          </p:cNvPr>
          <p:cNvSpPr txBox="1"/>
          <p:nvPr/>
        </p:nvSpPr>
        <p:spPr>
          <a:xfrm>
            <a:off x="8747821" y="3805979"/>
            <a:ext cx="11035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/>
              <a:t>Filtering Repetition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C8479A-2433-8045-2C52-551A934FF43F}"/>
              </a:ext>
            </a:extLst>
          </p:cNvPr>
          <p:cNvSpPr txBox="1"/>
          <p:nvPr/>
        </p:nvSpPr>
        <p:spPr>
          <a:xfrm>
            <a:off x="9133592" y="2984519"/>
            <a:ext cx="12491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dirty="0"/>
              <a:t>&gt; = Confidence: 80%</a:t>
            </a:r>
          </a:p>
        </p:txBody>
      </p:sp>
    </p:spTree>
    <p:extLst>
      <p:ext uri="{BB962C8B-B14F-4D97-AF65-F5344CB8AC3E}">
        <p14:creationId xmlns:p14="http://schemas.microsoft.com/office/powerpoint/2010/main" val="241686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Rafeek Rahim</dc:creator>
  <cp:lastModifiedBy>Rafeek Rahim</cp:lastModifiedBy>
  <cp:revision>1</cp:revision>
  <dcterms:created xsi:type="dcterms:W3CDTF">2024-01-07T05:12:51Z</dcterms:created>
  <dcterms:modified xsi:type="dcterms:W3CDTF">2024-01-07T05:12:51Z</dcterms:modified>
</cp:coreProperties>
</file>