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b9efb54a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b9efb54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b9efb54a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b9efb54a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9efb54a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9efb54a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b9efb54a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b9efb54a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b9efb54a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b9efb54a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b9efb54a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b9efb54a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Fire Detection &amp; Localization Using </a:t>
            </a:r>
            <a:r>
              <a:rPr lang="en-GB"/>
              <a:t>Surveillance Camera</a:t>
            </a:r>
            <a:r>
              <a:rPr lang="en-GB"/>
              <a:t>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 HERTZ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Problem Statement </a:t>
            </a:r>
            <a:endParaRPr/>
          </a:p>
          <a:p>
            <a:pPr indent="-311150" lvl="0" marL="457200" rtl="0" algn="l">
              <a:spcBef>
                <a:spcPts val="0"/>
              </a:spcBef>
              <a:spcAft>
                <a:spcPts val="0"/>
              </a:spcAft>
              <a:buSzPts val="1300"/>
              <a:buChar char="●"/>
            </a:pPr>
            <a:r>
              <a:rPr lang="en-GB"/>
              <a:t>Approach to the problem</a:t>
            </a:r>
            <a:endParaRPr/>
          </a:p>
          <a:p>
            <a:pPr indent="-311150" lvl="0" marL="457200" rtl="0" algn="l">
              <a:spcBef>
                <a:spcPts val="0"/>
              </a:spcBef>
              <a:spcAft>
                <a:spcPts val="0"/>
              </a:spcAft>
              <a:buSzPts val="1300"/>
              <a:buChar char="●"/>
            </a:pPr>
            <a:r>
              <a:rPr lang="en-GB"/>
              <a:t>Technology to be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Able to detect fire using </a:t>
            </a:r>
            <a:r>
              <a:rPr lang="en-GB"/>
              <a:t>surveillance</a:t>
            </a:r>
            <a:r>
              <a:rPr lang="en-GB"/>
              <a:t> camera</a:t>
            </a:r>
            <a:endParaRPr/>
          </a:p>
          <a:p>
            <a:pPr indent="-311150" lvl="0" marL="457200" rtl="0" algn="l">
              <a:spcBef>
                <a:spcPts val="0"/>
              </a:spcBef>
              <a:spcAft>
                <a:spcPts val="0"/>
              </a:spcAft>
              <a:buSzPts val="1300"/>
              <a:buChar char="●"/>
            </a:pPr>
            <a:r>
              <a:rPr lang="en-GB"/>
              <a:t>Able to locate the location of fire</a:t>
            </a:r>
            <a:endParaRPr/>
          </a:p>
          <a:p>
            <a:pPr indent="-311150" lvl="0" marL="457200" rtl="0" algn="l">
              <a:spcBef>
                <a:spcPts val="0"/>
              </a:spcBef>
              <a:spcAft>
                <a:spcPts val="0"/>
              </a:spcAft>
              <a:buSzPts val="1300"/>
              <a:buChar char="●"/>
            </a:pPr>
            <a:r>
              <a:rPr lang="en-GB"/>
              <a:t>Able to provide effective detection &amp; report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Approach to the Problem</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reference to this problem we are gonna use video from surveillance camera and using a AI algorithm we will detect the fire. After the fire has been detected the location of the fire will be reported using the alert system.</a:t>
            </a:r>
            <a:endParaRPr/>
          </a:p>
          <a:p>
            <a:pPr indent="0" lvl="0" marL="0" rtl="0" algn="l">
              <a:spcBef>
                <a:spcPts val="1200"/>
              </a:spcBef>
              <a:spcAft>
                <a:spcPts val="1200"/>
              </a:spcAft>
              <a:buNone/>
            </a:pPr>
            <a:r>
              <a:rPr lang="en-GB"/>
              <a:t>The video from the surveillance camera will be converted to frames and pixel to extract the color and map the fire region. After the fire is detected and marked we will report it using a web portal  or mobile application to alert the authorities.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Technology to be used</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Python</a:t>
            </a:r>
            <a:endParaRPr/>
          </a:p>
          <a:p>
            <a:pPr indent="-311150" lvl="0" marL="457200" rtl="0" algn="l">
              <a:spcBef>
                <a:spcPts val="0"/>
              </a:spcBef>
              <a:spcAft>
                <a:spcPts val="0"/>
              </a:spcAft>
              <a:buSzPts val="1300"/>
              <a:buChar char="●"/>
            </a:pPr>
            <a:r>
              <a:rPr lang="en-GB"/>
              <a:t>Flask</a:t>
            </a:r>
            <a:endParaRPr/>
          </a:p>
          <a:p>
            <a:pPr indent="-311150" lvl="0" marL="457200" rtl="0" algn="l">
              <a:spcBef>
                <a:spcPts val="0"/>
              </a:spcBef>
              <a:spcAft>
                <a:spcPts val="0"/>
              </a:spcAft>
              <a:buSzPts val="1300"/>
              <a:buChar char="●"/>
            </a:pPr>
            <a:r>
              <a:rPr lang="en-GB"/>
              <a:t>HTML</a:t>
            </a:r>
            <a:endParaRPr/>
          </a:p>
          <a:p>
            <a:pPr indent="-311150" lvl="0" marL="457200" rtl="0" algn="l">
              <a:spcBef>
                <a:spcPts val="0"/>
              </a:spcBef>
              <a:spcAft>
                <a:spcPts val="0"/>
              </a:spcAft>
              <a:buSzPts val="1300"/>
              <a:buChar char="●"/>
            </a:pPr>
            <a:r>
              <a:rPr lang="en-GB"/>
              <a:t>CSS</a:t>
            </a:r>
            <a:endParaRPr/>
          </a:p>
          <a:p>
            <a:pPr indent="-311150" lvl="0" marL="457200" rtl="0" algn="l">
              <a:spcBef>
                <a:spcPts val="0"/>
              </a:spcBef>
              <a:spcAft>
                <a:spcPts val="0"/>
              </a:spcAft>
              <a:buSzPts val="1300"/>
              <a:buChar char="●"/>
            </a:pPr>
            <a:r>
              <a:rPr lang="en-GB"/>
              <a:t>Javascript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Mikhil Lal - Team Leader - 100863785</a:t>
            </a:r>
            <a:endParaRPr/>
          </a:p>
          <a:p>
            <a:pPr indent="0" lvl="0" marL="0" rtl="0" algn="l">
              <a:spcBef>
                <a:spcPts val="1200"/>
              </a:spcBef>
              <a:spcAft>
                <a:spcPts val="0"/>
              </a:spcAft>
              <a:buNone/>
            </a:pPr>
            <a:r>
              <a:rPr lang="en-GB"/>
              <a:t>Rahul Gupta - Team Member - 100841231</a:t>
            </a:r>
            <a:endParaRPr/>
          </a:p>
          <a:p>
            <a:pPr indent="0" lvl="0" marL="0" rtl="0" algn="l">
              <a:spcBef>
                <a:spcPts val="1200"/>
              </a:spcBef>
              <a:spcAft>
                <a:spcPts val="0"/>
              </a:spcAft>
              <a:buNone/>
            </a:pPr>
            <a:r>
              <a:rPr lang="en-GB"/>
              <a:t>Yashika Goel - Team Member - 100848238</a:t>
            </a:r>
            <a:endParaRPr/>
          </a:p>
          <a:p>
            <a:pPr indent="0" lvl="0" marL="0" rtl="0" algn="l">
              <a:spcBef>
                <a:spcPts val="1200"/>
              </a:spcBef>
              <a:spcAft>
                <a:spcPts val="1200"/>
              </a:spcAft>
              <a:buNone/>
            </a:pPr>
            <a:r>
              <a:rPr lang="en-GB"/>
              <a:t>Harsh Shah - Team Member - 100873223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nvSpPr>
        <p:spPr>
          <a:xfrm>
            <a:off x="3323250" y="2371650"/>
            <a:ext cx="249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800">
                <a:latin typeface="Nunito"/>
                <a:ea typeface="Nunito"/>
                <a:cs typeface="Nunito"/>
                <a:sym typeface="Nunito"/>
              </a:rPr>
              <a:t>THANK YOU</a:t>
            </a:r>
            <a:endParaRPr sz="2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