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68a6faaa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68a6faaa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68a6faaa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68a6faaa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68a6faaa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68a6faaa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68a6faaa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68a6faaa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68a6faaa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68a6faaa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Characterizing Mental Stress and Suicidal Tendencies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Project #2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307"/>
              <a:buFont typeface="Arial"/>
              <a:buNone/>
            </a:pPr>
            <a:r>
              <a:rPr lang="en-GB"/>
              <a:t>Group No. and Member Information </a:t>
            </a:r>
            <a:endParaRPr/>
          </a:p>
          <a:p>
            <a:pPr indent="0" lvl="0" marL="0" rtl="0" algn="l">
              <a:spcBef>
                <a:spcPts val="0"/>
              </a:spcBef>
              <a:spcAft>
                <a:spcPts val="0"/>
              </a:spcAft>
              <a:buClr>
                <a:schemeClr val="dk1"/>
              </a:buClr>
              <a:buSzPct val="42307"/>
              <a:buFont typeface="Arial"/>
              <a:buNone/>
            </a:pPr>
            <a:r>
              <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Group No. 4</a:t>
            </a:r>
            <a:endParaRPr sz="1400"/>
          </a:p>
          <a:p>
            <a:pPr indent="0" lvl="0" marL="0" rtl="0" algn="l">
              <a:spcBef>
                <a:spcPts val="1200"/>
              </a:spcBef>
              <a:spcAft>
                <a:spcPts val="0"/>
              </a:spcAft>
              <a:buNone/>
            </a:pPr>
            <a:r>
              <a:rPr lang="en-GB" sz="1400"/>
              <a:t>Our group consists of four members: </a:t>
            </a:r>
            <a:endParaRPr sz="1400"/>
          </a:p>
          <a:p>
            <a:pPr indent="-317500" lvl="0" marL="457200" rtl="0" algn="l">
              <a:spcBef>
                <a:spcPts val="1200"/>
              </a:spcBef>
              <a:spcAft>
                <a:spcPts val="0"/>
              </a:spcAft>
              <a:buSzPts val="1400"/>
              <a:buChar char="●"/>
            </a:pPr>
            <a:r>
              <a:rPr lang="en-GB" sz="1400"/>
              <a:t>Rahul Gupta - 100841231</a:t>
            </a:r>
            <a:endParaRPr sz="1400"/>
          </a:p>
          <a:p>
            <a:pPr indent="-317500" lvl="0" marL="457200" rtl="0" algn="l">
              <a:spcBef>
                <a:spcPts val="0"/>
              </a:spcBef>
              <a:spcAft>
                <a:spcPts val="0"/>
              </a:spcAft>
              <a:buSzPts val="1400"/>
              <a:buChar char="●"/>
            </a:pPr>
            <a:r>
              <a:rPr lang="en-GB" sz="1400"/>
              <a:t>Jaykumar Patel - 100853189</a:t>
            </a:r>
            <a:endParaRPr sz="1400"/>
          </a:p>
          <a:p>
            <a:pPr indent="-317500" lvl="0" marL="457200" rtl="0" algn="l">
              <a:spcBef>
                <a:spcPts val="0"/>
              </a:spcBef>
              <a:spcAft>
                <a:spcPts val="0"/>
              </a:spcAft>
              <a:buSzPts val="1400"/>
              <a:buChar char="●"/>
            </a:pPr>
            <a:r>
              <a:rPr lang="en-GB" sz="1400"/>
              <a:t>Yashika Goel - 100848238</a:t>
            </a:r>
            <a:endParaRPr sz="1400"/>
          </a:p>
          <a:p>
            <a:pPr indent="-317500" lvl="0" marL="457200" rtl="0" algn="l">
              <a:spcBef>
                <a:spcPts val="0"/>
              </a:spcBef>
              <a:spcAft>
                <a:spcPts val="0"/>
              </a:spcAft>
              <a:buSzPts val="1400"/>
              <a:buChar char="●"/>
            </a:pPr>
            <a:r>
              <a:rPr lang="en-GB" sz="1400"/>
              <a:t>Jaykumar patel - 100845287</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The goal of this research is to create a machine learning model that can detect persons who are stressed or suicidal based on their online chats and profiles. We intend to accomplish the following goals:</a:t>
            </a:r>
            <a:endParaRPr sz="1400"/>
          </a:p>
          <a:p>
            <a:pPr indent="-317500" lvl="0" marL="457200" rtl="0" algn="l">
              <a:spcBef>
                <a:spcPts val="1200"/>
              </a:spcBef>
              <a:spcAft>
                <a:spcPts val="0"/>
              </a:spcAft>
              <a:buSzPts val="1400"/>
              <a:buChar char="●"/>
            </a:pPr>
            <a:r>
              <a:rPr lang="en-GB" sz="1400"/>
              <a:t>Using NLP approaches, collect and preprocess a depression dataset from Reddit.</a:t>
            </a:r>
            <a:endParaRPr sz="1400"/>
          </a:p>
          <a:p>
            <a:pPr indent="-317500" lvl="0" marL="457200" rtl="0" algn="l">
              <a:spcBef>
                <a:spcPts val="0"/>
              </a:spcBef>
              <a:spcAft>
                <a:spcPts val="0"/>
              </a:spcAft>
              <a:buSzPts val="1400"/>
              <a:buChar char="●"/>
            </a:pPr>
            <a:r>
              <a:rPr lang="en-GB" sz="1400"/>
              <a:t>Label the data based on mental stress and suicidal tendencies criteria.</a:t>
            </a:r>
            <a:endParaRPr sz="1400"/>
          </a:p>
          <a:p>
            <a:pPr indent="-317500" lvl="0" marL="457200" rtl="0" algn="l">
              <a:spcBef>
                <a:spcPts val="0"/>
              </a:spcBef>
              <a:spcAft>
                <a:spcPts val="0"/>
              </a:spcAft>
              <a:buSzPts val="1400"/>
              <a:buChar char="●"/>
            </a:pPr>
            <a:r>
              <a:rPr lang="en-GB" sz="1400"/>
              <a:t>Machine learning models for mental health categorization may be trained and evaluated.</a:t>
            </a:r>
            <a:endParaRPr sz="1400"/>
          </a:p>
          <a:p>
            <a:pPr indent="-317500" lvl="0" marL="457200" rtl="0" algn="l">
              <a:spcBef>
                <a:spcPts val="0"/>
              </a:spcBef>
              <a:spcAft>
                <a:spcPts val="0"/>
              </a:spcAft>
              <a:buSzPts val="1400"/>
              <a:buChar char="●"/>
            </a:pPr>
            <a:r>
              <a:rPr lang="en-GB" sz="1400"/>
              <a:t>Analyse the findings to learn more about mental health categorization.</a:t>
            </a:r>
            <a:endParaRPr sz="1400"/>
          </a:p>
          <a:p>
            <a:pPr indent="-317500" lvl="0" marL="457200" rtl="0" algn="l">
              <a:spcBef>
                <a:spcPts val="0"/>
              </a:spcBef>
              <a:spcAft>
                <a:spcPts val="0"/>
              </a:spcAft>
              <a:buSzPts val="1400"/>
              <a:buChar char="●"/>
            </a:pPr>
            <a:r>
              <a:rPr lang="en-GB" sz="1400"/>
              <a:t>Subject to ethical constraints, use the model as a screening tool for mental health.</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We picked a publicly accessible depression dataset from Reddit that was gathered via web scraping Subreddits. The dataset was cleaned using different NLP approaches and is only available in English. It mostly focuses on mental health categorization.</a:t>
            </a:r>
            <a:endParaRPr sz="1400"/>
          </a:p>
          <a:p>
            <a:pPr indent="0" lvl="0" marL="0" rtl="0" algn="l">
              <a:spcBef>
                <a:spcPts val="1200"/>
              </a:spcBef>
              <a:spcAft>
                <a:spcPts val="1200"/>
              </a:spcAft>
              <a:buNone/>
            </a:pPr>
            <a:r>
              <a:rPr lang="en-GB" sz="1400"/>
              <a:t>Dataset link: https://www.kaggle.com/datasets/infamouscoder/depression-reddit-cleaned</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Time plan of project activities and deliverables</a:t>
            </a:r>
            <a:endParaRPr/>
          </a:p>
        </p:txBody>
      </p:sp>
      <p:sp>
        <p:nvSpPr>
          <p:cNvPr id="111" name="Google Shape;111;p17"/>
          <p:cNvSpPr txBox="1"/>
          <p:nvPr>
            <p:ph idx="1" type="body"/>
          </p:nvPr>
        </p:nvSpPr>
        <p:spPr>
          <a:xfrm>
            <a:off x="729450" y="2078875"/>
            <a:ext cx="3842400" cy="2783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GB" sz="1425"/>
              <a:t>Timetable for the project:</a:t>
            </a:r>
            <a:endParaRPr sz="1425"/>
          </a:p>
          <a:p>
            <a:pPr indent="0" lvl="0" marL="0" rtl="0" algn="l">
              <a:lnSpc>
                <a:spcPct val="95000"/>
              </a:lnSpc>
              <a:spcBef>
                <a:spcPts val="1200"/>
              </a:spcBef>
              <a:spcAft>
                <a:spcPts val="0"/>
              </a:spcAft>
              <a:buSzPts val="275"/>
              <a:buNone/>
            </a:pPr>
            <a:r>
              <a:rPr lang="en-GB" sz="1425"/>
              <a:t>Week 1: Gather and preprocess datasets, EDA, and begin labelling.</a:t>
            </a:r>
            <a:endParaRPr sz="1425"/>
          </a:p>
          <a:p>
            <a:pPr indent="0" lvl="0" marL="0" rtl="0" algn="l">
              <a:lnSpc>
                <a:spcPct val="95000"/>
              </a:lnSpc>
              <a:spcBef>
                <a:spcPts val="1200"/>
              </a:spcBef>
              <a:spcAft>
                <a:spcPts val="0"/>
              </a:spcAft>
              <a:buSzPts val="275"/>
              <a:buNone/>
            </a:pPr>
            <a:r>
              <a:rPr lang="en-GB" sz="1425"/>
              <a:t>Week 2: Finish labelling, experiment with machine learning methods, assess and pick best model, and analyse findings.</a:t>
            </a:r>
            <a:endParaRPr sz="1425"/>
          </a:p>
          <a:p>
            <a:pPr indent="0" lvl="0" marL="0" rtl="0" algn="l">
              <a:lnSpc>
                <a:spcPct val="95000"/>
              </a:lnSpc>
              <a:spcBef>
                <a:spcPts val="1200"/>
              </a:spcBef>
              <a:spcAft>
                <a:spcPts val="0"/>
              </a:spcAft>
              <a:buSzPts val="275"/>
              <a:buNone/>
            </a:pPr>
            <a:r>
              <a:rPr lang="en-GB" sz="1425"/>
              <a:t>Week 3: Write the report and prepare the presentation slides.</a:t>
            </a:r>
            <a:endParaRPr sz="1425"/>
          </a:p>
          <a:p>
            <a:pPr indent="0" lvl="0" marL="0" rtl="0" algn="l">
              <a:lnSpc>
                <a:spcPct val="95000"/>
              </a:lnSpc>
              <a:spcBef>
                <a:spcPts val="1200"/>
              </a:spcBef>
              <a:spcAft>
                <a:spcPts val="0"/>
              </a:spcAft>
              <a:buSzPts val="275"/>
              <a:buNone/>
            </a:pPr>
            <a:r>
              <a:rPr lang="en-GB" sz="1425"/>
              <a:t>Week 4: Create a demo, submit a report, and create a video presentation.</a:t>
            </a:r>
            <a:endParaRPr sz="1425"/>
          </a:p>
          <a:p>
            <a:pPr indent="0" lvl="0" marL="0" rtl="0" algn="l">
              <a:lnSpc>
                <a:spcPct val="95000"/>
              </a:lnSpc>
              <a:spcBef>
                <a:spcPts val="1200"/>
              </a:spcBef>
              <a:spcAft>
                <a:spcPts val="1200"/>
              </a:spcAft>
              <a:buSzPts val="275"/>
              <a:buNone/>
            </a:pPr>
            <a:r>
              <a:t/>
            </a:r>
            <a:endParaRPr sz="1425"/>
          </a:p>
        </p:txBody>
      </p:sp>
      <p:sp>
        <p:nvSpPr>
          <p:cNvPr id="112" name="Google Shape;112;p17"/>
          <p:cNvSpPr txBox="1"/>
          <p:nvPr>
            <p:ph idx="1" type="body"/>
          </p:nvPr>
        </p:nvSpPr>
        <p:spPr>
          <a:xfrm>
            <a:off x="4746850" y="2078875"/>
            <a:ext cx="3842400" cy="2783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425"/>
              <a:t>Deliverables:</a:t>
            </a:r>
            <a:endParaRPr sz="1425"/>
          </a:p>
          <a:p>
            <a:pPr indent="0" lvl="0" marL="0" rtl="0" algn="l">
              <a:lnSpc>
                <a:spcPct val="95000"/>
              </a:lnSpc>
              <a:spcBef>
                <a:spcPts val="1200"/>
              </a:spcBef>
              <a:spcAft>
                <a:spcPts val="0"/>
              </a:spcAft>
              <a:buNone/>
            </a:pPr>
            <a:r>
              <a:rPr lang="en-GB" sz="1425"/>
              <a:t>Depression dataset that has been preprocessed and labelled</a:t>
            </a:r>
            <a:endParaRPr sz="1425"/>
          </a:p>
          <a:p>
            <a:pPr indent="0" lvl="0" marL="0" rtl="0" algn="l">
              <a:lnSpc>
                <a:spcPct val="95000"/>
              </a:lnSpc>
              <a:spcBef>
                <a:spcPts val="1200"/>
              </a:spcBef>
              <a:spcAft>
                <a:spcPts val="0"/>
              </a:spcAft>
              <a:buNone/>
            </a:pPr>
            <a:r>
              <a:rPr lang="en-GB" sz="1425"/>
              <a:t>Machine learning model for mental health categorization that has been trained</a:t>
            </a:r>
            <a:endParaRPr sz="1425"/>
          </a:p>
          <a:p>
            <a:pPr indent="0" lvl="0" marL="0" rtl="0" algn="l">
              <a:lnSpc>
                <a:spcPct val="95000"/>
              </a:lnSpc>
              <a:spcBef>
                <a:spcPts val="1200"/>
              </a:spcBef>
              <a:spcAft>
                <a:spcPts val="0"/>
              </a:spcAft>
              <a:buNone/>
            </a:pPr>
            <a:r>
              <a:rPr lang="en-GB" sz="1425"/>
              <a:t>Screening tool for mental health (subject to ethical considerations)</a:t>
            </a:r>
            <a:endParaRPr sz="1425"/>
          </a:p>
          <a:p>
            <a:pPr indent="0" lvl="0" marL="0" rtl="0" algn="l">
              <a:lnSpc>
                <a:spcPct val="95000"/>
              </a:lnSpc>
              <a:spcBef>
                <a:spcPts val="1200"/>
              </a:spcBef>
              <a:spcAft>
                <a:spcPts val="0"/>
              </a:spcAft>
              <a:buNone/>
            </a:pPr>
            <a:r>
              <a:rPr lang="en-GB" sz="1425"/>
              <a:t>Report on the Project (8 pages)</a:t>
            </a:r>
            <a:endParaRPr sz="1425"/>
          </a:p>
          <a:p>
            <a:pPr indent="0" lvl="0" marL="0" rtl="0" algn="l">
              <a:lnSpc>
                <a:spcPct val="95000"/>
              </a:lnSpc>
              <a:spcBef>
                <a:spcPts val="1200"/>
              </a:spcBef>
              <a:spcAft>
                <a:spcPts val="1200"/>
              </a:spcAft>
              <a:buNone/>
            </a:pPr>
            <a:r>
              <a:rPr lang="en-GB" sz="1425"/>
              <a:t>Presentation through video (10-12 minutes)</a:t>
            </a:r>
            <a:endParaRPr sz="142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nvSpPr>
        <p:spPr>
          <a:xfrm>
            <a:off x="3062100" y="2210100"/>
            <a:ext cx="30198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500">
                <a:latin typeface="Lato"/>
                <a:ea typeface="Lato"/>
                <a:cs typeface="Lato"/>
                <a:sym typeface="Lato"/>
              </a:rPr>
              <a:t>Thank You</a:t>
            </a:r>
            <a:endParaRPr sz="35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