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5288f5d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5288f5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8d7d2af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8d7d2a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5288f5d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5288f5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5288f5d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5288f5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5288f5d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5288f5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5288f5d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5288f5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5288f5d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5288f5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 Programming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07, 2020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355325"/>
            <a:ext cx="3527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Random </a:t>
            </a:r>
            <a:r>
              <a:rPr lang="en" sz="22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Guy</a:t>
            </a:r>
            <a:endParaRPr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variable name must start with a letter or the underscore character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variable name cannot start with a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variable name can only contain alpha numeric characters and underscores (A-z, 0-9, and _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 names are case-sensitive (age, Age and AGE are three different variables)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Let’s Jump to Jupyter Notebook..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Thank</a:t>
            </a: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You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Beginner or no Coding knowledge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728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78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/>
              <a:t>Getting started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Usages of Python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Jupyter Notebook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/>
              <a:t>Keywords , Comments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Variables and Data Types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an interpreted, high-level, general-purpose programming language. Created by Guido van Rossum and first released in 1991.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recent major version of python is Python3.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english like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Python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 development (PySimpleGUI, TKinter)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Development (Django, Flask)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 Data (PySpark)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Science/Machine Learning (SKLearn, OpenCV, etc….)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Analytics (</a:t>
            </a:r>
            <a:r>
              <a:rPr lang="en" sz="1600"/>
              <a:t>Pandas, MatplotLib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so many …. (Mathematics, Game Development, Quick Scripting)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5087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Jupyter Notebook is an open-source web application that allows you to create and share documents that contain live code.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and use.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Line Comment (#)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 Line Comments (Python has nothing for multiline comments)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we can write multiline comments using string literals.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Let’s see…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50" y="1844575"/>
            <a:ext cx="6387476" cy="3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71900" y="2009150"/>
            <a:ext cx="6831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71900" y="2437813"/>
            <a:ext cx="6831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71900" y="2866475"/>
            <a:ext cx="6831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444000" y="4470425"/>
            <a:ext cx="1497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Source: www.programiz.com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Data Types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Variables are containers for storing data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variable concept.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Unlike other programming languages, Python has no command for declaring a variable.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variable is created the moment you first assign a value to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don’t have to give the data type in Python (Python is not statically typed).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