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8d7d2af4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8d7d2a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6346D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Operators</a:t>
            </a:r>
            <a:r>
              <a:rPr lang="en" sz="4100"/>
              <a:t> in Python Programming</a:t>
            </a:r>
            <a:endParaRPr sz="41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09, 2020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3355325"/>
            <a:ext cx="35274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By: 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</a:t>
            </a:r>
            <a:r>
              <a:rPr lang="en" sz="24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Guy</a:t>
            </a:r>
            <a:endParaRPr sz="24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solidFill>
            <a:srgbClr val="FF99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Beginner or no Coding knowledge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728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3789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Types of Operators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Operators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operators </a:t>
            </a:r>
            <a:r>
              <a:rPr b="1" lang="en"/>
              <a:t>(+,-,*,/,**,//,%)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 operators </a:t>
            </a:r>
            <a:r>
              <a:rPr b="1" lang="en"/>
              <a:t>(&amp; ,| , ^ ,~ ,&lt;&lt; ,&gt;&gt;)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operators </a:t>
            </a:r>
            <a:r>
              <a:rPr b="1" lang="en"/>
              <a:t>(= ,+= ,-= ,*= ,/= ,%= ,//= ,**= ,&amp;= ,|= ,^= ,&gt;&gt;= ,&lt;&lt;=)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operators </a:t>
            </a:r>
            <a:r>
              <a:rPr b="1" lang="en"/>
              <a:t>(== ,!= ,&gt; ,&lt; ,&gt;= ,&lt;=)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operators </a:t>
            </a:r>
            <a:r>
              <a:rPr b="1" lang="en"/>
              <a:t>(and,or,not)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 operators </a:t>
            </a:r>
            <a:r>
              <a:rPr b="1" lang="en"/>
              <a:t>(is , is not)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Membership operators </a:t>
            </a:r>
            <a:r>
              <a:rPr b="1" lang="en"/>
              <a:t>(in, not in)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</a:t>
            </a:r>
            <a:r>
              <a:rPr lang="en">
                <a:solidFill>
                  <a:srgbClr val="93C47D"/>
                </a:solidFill>
              </a:rPr>
              <a:t>You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