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9b976b4c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9b976b4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48d7d2af4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48d7d2af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3A297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439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Strings </a:t>
            </a:r>
            <a:r>
              <a:rPr lang="en" sz="4100"/>
              <a:t>in Python Programming</a:t>
            </a:r>
            <a:endParaRPr sz="4100"/>
          </a:p>
        </p:txBody>
      </p:sp>
      <p:sp>
        <p:nvSpPr>
          <p:cNvPr id="68" name="Google Shape;68;p13"/>
          <p:cNvSpPr txBox="1"/>
          <p:nvPr/>
        </p:nvSpPr>
        <p:spPr>
          <a:xfrm>
            <a:off x="390525" y="3355325"/>
            <a:ext cx="35274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By: 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Learn </a:t>
            </a:r>
            <a:r>
              <a:rPr lang="en" sz="24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endParaRPr sz="24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in Python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slicing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clause in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Loops in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Length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string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specific methods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800" y="1854175"/>
            <a:ext cx="485775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 </a:t>
            </a:r>
            <a:r>
              <a:rPr lang="en">
                <a:solidFill>
                  <a:srgbClr val="93C47D"/>
                </a:solidFill>
              </a:rPr>
              <a:t>You</a:t>
            </a:r>
            <a:endParaRPr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