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5e27a0bf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5e27a0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8d7d2af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8d7d2a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6346D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43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Data Types in Python Programming</a:t>
            </a:r>
            <a:endParaRPr sz="41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07, 2020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3355325"/>
            <a:ext cx="35274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 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</a:t>
            </a:r>
            <a:r>
              <a:rPr lang="en" sz="24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Guy</a:t>
            </a:r>
            <a:endParaRPr sz="24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solidFill>
            <a:srgbClr val="FF99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Beginner or no Coding knowledge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728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378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" sz="1600">
                <a:solidFill>
                  <a:srgbClr val="666666"/>
                </a:solidFill>
              </a:rPr>
              <a:t>Data Types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" sz="1600">
                <a:solidFill>
                  <a:srgbClr val="666666"/>
                </a:solidFill>
              </a:rPr>
              <a:t>Casting 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Type </a:t>
            </a:r>
            <a:r>
              <a:rPr lang="en"/>
              <a:t>(</a:t>
            </a:r>
            <a:r>
              <a:rPr b="1" lang="en"/>
              <a:t>str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 Types (</a:t>
            </a:r>
            <a:r>
              <a:rPr b="1" lang="en"/>
              <a:t>int, float, complex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Types (</a:t>
            </a:r>
            <a:r>
              <a:rPr b="1" lang="en"/>
              <a:t>list, tuple, range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Type (</a:t>
            </a:r>
            <a:r>
              <a:rPr b="1" lang="en"/>
              <a:t>dict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Types (</a:t>
            </a:r>
            <a:r>
              <a:rPr b="1" lang="en"/>
              <a:t>set, frozenset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Type (</a:t>
            </a:r>
            <a:r>
              <a:rPr b="1" lang="en"/>
              <a:t>bool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Types (</a:t>
            </a:r>
            <a:r>
              <a:rPr b="1" lang="en"/>
              <a:t>bytes, bytearray, memoryview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convert one datatype to another datatype is known as casting.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want to cast 5 as string.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Then we use str(5) and this will return 5 as string.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</a:t>
            </a:r>
            <a:r>
              <a:rPr lang="en">
                <a:solidFill>
                  <a:srgbClr val="93C47D"/>
                </a:solidFill>
              </a:rPr>
              <a:t>You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