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of Apple App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Rahul Kumar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Sort Of App Should I Develop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8756226" cy="41109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Sort Of App Should I Develop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5936826" cy="3920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Sort Of App Should I Develop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11378"/>
            <a:ext cx="8696739" cy="34664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Sensitivity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2160589"/>
            <a:ext cx="9120414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598" y="1691640"/>
            <a:ext cx="9990282" cy="3337560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0" y="651829"/>
            <a:ext cx="1501602" cy="1320801"/>
          </a:xfrm>
        </p:spPr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How do the sizes of paid apps and free apps vary?</a:t>
            </a:r>
            <a:endParaRPr lang="en-IN" dirty="0"/>
          </a:p>
          <a:p>
            <a:r>
              <a:rPr lang="en-IN" dirty="0"/>
              <a:t>Are paid apps good Enough ?</a:t>
            </a:r>
            <a:endParaRPr lang="en-IN" dirty="0"/>
          </a:p>
          <a:p>
            <a:r>
              <a:rPr lang="en-IN" dirty="0"/>
              <a:t>Is extra efforts effects the rating or business ?</a:t>
            </a:r>
            <a:endParaRPr lang="en-IN" dirty="0"/>
          </a:p>
          <a:p>
            <a:r>
              <a:rPr lang="en-IN" dirty="0"/>
              <a:t>Exploring insights like best categories, best pricing , best size or other trending things(or efforts).</a:t>
            </a:r>
            <a:endParaRPr lang="en-IN" dirty="0"/>
          </a:p>
          <a:p>
            <a:r>
              <a:rPr lang="en-IN" dirty="0"/>
              <a:t>What sort of App should I create ?</a:t>
            </a:r>
            <a:endParaRPr lang="en-IN" dirty="0"/>
          </a:p>
          <a:p>
            <a:r>
              <a:rPr lang="en-IN" dirty="0"/>
              <a:t>Insights From Rating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the sizes of paid apps and free apps vary?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8801946" cy="3543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the sizes of paid apps and free apps vary?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8596668" cy="4087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Paid Apps Good Enough?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5" y="2160589"/>
            <a:ext cx="4870026" cy="391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Paid Apps Good Enough?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8596668" cy="4008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Other Useful Insights…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9"/>
            <a:ext cx="8679932" cy="3985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Other Useful Insights…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60588"/>
            <a:ext cx="8596668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Other Useful Insights…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192929"/>
            <a:ext cx="8596668" cy="3848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{73981AC2-305E-4B8C-A8C0-AA9694BAE79F}tf02900688</Template>
  <TotalTime>0</TotalTime>
  <Words>724</Words>
  <Application>WPS Presentation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Analysis of Apple App Store</vt:lpstr>
      <vt:lpstr>List of Objectives</vt:lpstr>
      <vt:lpstr>How do the sizes of paid apps and free apps vary?</vt:lpstr>
      <vt:lpstr>How do the sizes of paid apps and free apps vary?</vt:lpstr>
      <vt:lpstr>Is Paid Apps Good Enough?</vt:lpstr>
      <vt:lpstr>Is Paid Apps Good Enough?</vt:lpstr>
      <vt:lpstr>Exploring Other Useful Insights…</vt:lpstr>
      <vt:lpstr>Exploring Other Useful Insights…</vt:lpstr>
      <vt:lpstr>Exploring Other Useful Insights…</vt:lpstr>
      <vt:lpstr>What Sort Of App Should I Develop ?</vt:lpstr>
      <vt:lpstr>What Sort Of App Should I Develop ?</vt:lpstr>
      <vt:lpstr>What Sort Of App Should I Develop ?</vt:lpstr>
      <vt:lpstr>Behavioural Sensitivity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Apple App Store</dc:title>
  <dc:creator>Rahul Kumar</dc:creator>
  <cp:lastModifiedBy>Admin</cp:lastModifiedBy>
  <cp:revision>3</cp:revision>
  <dcterms:created xsi:type="dcterms:W3CDTF">2019-11-22T06:53:00Z</dcterms:created>
  <dcterms:modified xsi:type="dcterms:W3CDTF">2020-03-01T13:38:44Z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