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1" r:id="rId10"/>
    <p:sldId id="265" r:id="rId11"/>
    <p:sldId id="266"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A728CF-231A-4240-A9A7-D5134E541FA6}" v="131" dt="2018-07-06T20:31:31.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Anand" userId="dee251f9de0bea46" providerId="LiveId" clId="{62A728CF-231A-4240-A9A7-D5134E541FA6}"/>
    <pc:docChg chg="undo custSel modSld">
      <pc:chgData name="Tushar Anand" userId="dee251f9de0bea46" providerId="LiveId" clId="{62A728CF-231A-4240-A9A7-D5134E541FA6}" dt="2018-07-06T20:31:31.059" v="130" actId="167"/>
      <pc:docMkLst>
        <pc:docMk/>
      </pc:docMkLst>
      <pc:sldChg chg="addSp delSp modSp">
        <pc:chgData name="Tushar Anand" userId="dee251f9de0bea46" providerId="LiveId" clId="{62A728CF-231A-4240-A9A7-D5134E541FA6}" dt="2018-07-06T20:29:27.850" v="100" actId="171"/>
        <pc:sldMkLst>
          <pc:docMk/>
          <pc:sldMk cId="924382320" sldId="256"/>
        </pc:sldMkLst>
        <pc:inkChg chg="add del">
          <ac:chgData name="Tushar Anand" userId="dee251f9de0bea46" providerId="LiveId" clId="{62A728CF-231A-4240-A9A7-D5134E541FA6}" dt="2018-07-06T20:23:29.925" v="29"/>
          <ac:inkMkLst>
            <pc:docMk/>
            <pc:sldMk cId="924382320" sldId="256"/>
            <ac:inkMk id="4" creationId="{D17AA2A2-4EEF-A144-BC76-99C96F18A9C7}"/>
          </ac:inkMkLst>
        </pc:inkChg>
        <pc:inkChg chg="add ord">
          <ac:chgData name="Tushar Anand" userId="dee251f9de0bea46" providerId="LiveId" clId="{62A728CF-231A-4240-A9A7-D5134E541FA6}" dt="2018-07-06T20:29:27.850" v="100" actId="171"/>
          <ac:inkMkLst>
            <pc:docMk/>
            <pc:sldMk cId="924382320" sldId="256"/>
            <ac:inkMk id="5" creationId="{B9F647DE-6E62-A049-8BC1-D6ACB9AD09ED}"/>
          </ac:inkMkLst>
        </pc:inkChg>
      </pc:sldChg>
      <pc:sldChg chg="addSp delSp modSp">
        <pc:chgData name="Tushar Anand" userId="dee251f9de0bea46" providerId="LiveId" clId="{62A728CF-231A-4240-A9A7-D5134E541FA6}" dt="2018-07-06T20:29:38.148" v="102" actId="167"/>
        <pc:sldMkLst>
          <pc:docMk/>
          <pc:sldMk cId="1541760344" sldId="257"/>
        </pc:sldMkLst>
        <pc:spChg chg="mod">
          <ac:chgData name="Tushar Anand" userId="dee251f9de0bea46" providerId="LiveId" clId="{62A728CF-231A-4240-A9A7-D5134E541FA6}" dt="2018-07-06T20:23:29.967" v="30" actId="27636"/>
          <ac:spMkLst>
            <pc:docMk/>
            <pc:sldMk cId="1541760344" sldId="257"/>
            <ac:spMk id="3" creationId="{00000000-0000-0000-0000-000000000000}"/>
          </ac:spMkLst>
        </pc:spChg>
        <pc:inkChg chg="add del">
          <ac:chgData name="Tushar Anand" userId="dee251f9de0bea46" providerId="LiveId" clId="{62A728CF-231A-4240-A9A7-D5134E541FA6}" dt="2018-07-06T20:22:05.230" v="2"/>
          <ac:inkMkLst>
            <pc:docMk/>
            <pc:sldMk cId="1541760344" sldId="257"/>
            <ac:inkMk id="4" creationId="{AF5FC749-141D-E349-9E7D-72A82CA9E205}"/>
          </ac:inkMkLst>
        </pc:inkChg>
        <pc:inkChg chg="add del">
          <ac:chgData name="Tushar Anand" userId="dee251f9de0bea46" providerId="LiveId" clId="{62A728CF-231A-4240-A9A7-D5134E541FA6}" dt="2018-07-06T20:23:29.774" v="26"/>
          <ac:inkMkLst>
            <pc:docMk/>
            <pc:sldMk cId="1541760344" sldId="257"/>
            <ac:inkMk id="5" creationId="{36C91B5C-E968-D84F-8BDE-41E58782D09A}"/>
          </ac:inkMkLst>
        </pc:inkChg>
        <pc:inkChg chg="add del">
          <ac:chgData name="Tushar Anand" userId="dee251f9de0bea46" providerId="LiveId" clId="{62A728CF-231A-4240-A9A7-D5134E541FA6}" dt="2018-07-06T20:23:58.433" v="34"/>
          <ac:inkMkLst>
            <pc:docMk/>
            <pc:sldMk cId="1541760344" sldId="257"/>
            <ac:inkMk id="6" creationId="{324435C1-84BE-564F-8E61-AD9C4C58631A}"/>
          </ac:inkMkLst>
        </pc:inkChg>
        <pc:inkChg chg="add ord">
          <ac:chgData name="Tushar Anand" userId="dee251f9de0bea46" providerId="LiveId" clId="{62A728CF-231A-4240-A9A7-D5134E541FA6}" dt="2018-07-06T20:29:38.148" v="102" actId="167"/>
          <ac:inkMkLst>
            <pc:docMk/>
            <pc:sldMk cId="1541760344" sldId="257"/>
            <ac:inkMk id="7" creationId="{9B5D5B0D-BA1B-DA4C-B52C-62DDBC84CE95}"/>
          </ac:inkMkLst>
        </pc:inkChg>
        <pc:inkChg chg="add ord">
          <ac:chgData name="Tushar Anand" userId="dee251f9de0bea46" providerId="LiveId" clId="{62A728CF-231A-4240-A9A7-D5134E541FA6}" dt="2018-07-06T20:29:34.216" v="101" actId="167"/>
          <ac:inkMkLst>
            <pc:docMk/>
            <pc:sldMk cId="1541760344" sldId="257"/>
            <ac:inkMk id="8" creationId="{33111395-FF8D-EB47-9B01-C6783291F235}"/>
          </ac:inkMkLst>
        </pc:inkChg>
      </pc:sldChg>
      <pc:sldChg chg="addSp delSp modSp">
        <pc:chgData name="Tushar Anand" userId="dee251f9de0bea46" providerId="LiveId" clId="{62A728CF-231A-4240-A9A7-D5134E541FA6}" dt="2018-07-06T20:29:59.294" v="107" actId="167"/>
        <pc:sldMkLst>
          <pc:docMk/>
          <pc:sldMk cId="3755660000" sldId="258"/>
        </pc:sldMkLst>
        <pc:spChg chg="mod">
          <ac:chgData name="Tushar Anand" userId="dee251f9de0bea46" providerId="LiveId" clId="{62A728CF-231A-4240-A9A7-D5134E541FA6}" dt="2018-07-06T20:25:13.485" v="56" actId="1076"/>
          <ac:spMkLst>
            <pc:docMk/>
            <pc:sldMk cId="3755660000" sldId="258"/>
            <ac:spMk id="3" creationId="{00000000-0000-0000-0000-000000000000}"/>
          </ac:spMkLst>
        </pc:spChg>
        <pc:inkChg chg="add del">
          <ac:chgData name="Tushar Anand" userId="dee251f9de0bea46" providerId="LiveId" clId="{62A728CF-231A-4240-A9A7-D5134E541FA6}" dt="2018-07-06T20:23:29.583" v="23"/>
          <ac:inkMkLst>
            <pc:docMk/>
            <pc:sldMk cId="3755660000" sldId="258"/>
            <ac:inkMk id="4" creationId="{89445AA0-6501-D94C-B43E-D12FB2D4B50B}"/>
          </ac:inkMkLst>
        </pc:inkChg>
        <pc:inkChg chg="add del">
          <ac:chgData name="Tushar Anand" userId="dee251f9de0bea46" providerId="LiveId" clId="{62A728CF-231A-4240-A9A7-D5134E541FA6}" dt="2018-07-06T20:22:51.728" v="8"/>
          <ac:inkMkLst>
            <pc:docMk/>
            <pc:sldMk cId="3755660000" sldId="258"/>
            <ac:inkMk id="5" creationId="{79797870-0E76-0643-A174-99A589C9769D}"/>
          </ac:inkMkLst>
        </pc:inkChg>
        <pc:inkChg chg="add del">
          <ac:chgData name="Tushar Anand" userId="dee251f9de0bea46" providerId="LiveId" clId="{62A728CF-231A-4240-A9A7-D5134E541FA6}" dt="2018-07-06T20:22:51.326" v="7"/>
          <ac:inkMkLst>
            <pc:docMk/>
            <pc:sldMk cId="3755660000" sldId="258"/>
            <ac:inkMk id="6" creationId="{FD4B6C43-5451-B149-B11F-C0596B82607B}"/>
          </ac:inkMkLst>
        </pc:inkChg>
        <pc:inkChg chg="add del">
          <ac:chgData name="Tushar Anand" userId="dee251f9de0bea46" providerId="LiveId" clId="{62A728CF-231A-4240-A9A7-D5134E541FA6}" dt="2018-07-06T20:23:24.465" v="18"/>
          <ac:inkMkLst>
            <pc:docMk/>
            <pc:sldMk cId="3755660000" sldId="258"/>
            <ac:inkMk id="7" creationId="{12FFB44F-C2A7-1646-A94B-4C32AF003A62}"/>
          </ac:inkMkLst>
        </pc:inkChg>
        <pc:inkChg chg="add ord">
          <ac:chgData name="Tushar Anand" userId="dee251f9de0bea46" providerId="LiveId" clId="{62A728CF-231A-4240-A9A7-D5134E541FA6}" dt="2018-07-06T20:29:47.233" v="103" actId="167"/>
          <ac:inkMkLst>
            <pc:docMk/>
            <pc:sldMk cId="3755660000" sldId="258"/>
            <ac:inkMk id="8" creationId="{410FB80F-F444-C542-9E80-74DF763C5FAB}"/>
          </ac:inkMkLst>
        </pc:inkChg>
        <pc:inkChg chg="add ord">
          <ac:chgData name="Tushar Anand" userId="dee251f9de0bea46" providerId="LiveId" clId="{62A728CF-231A-4240-A9A7-D5134E541FA6}" dt="2018-07-06T20:29:49.966" v="104" actId="167"/>
          <ac:inkMkLst>
            <pc:docMk/>
            <pc:sldMk cId="3755660000" sldId="258"/>
            <ac:inkMk id="9" creationId="{229E5D9C-E10B-B049-A244-5B6305836E6C}"/>
          </ac:inkMkLst>
        </pc:inkChg>
        <pc:inkChg chg="add ord">
          <ac:chgData name="Tushar Anand" userId="dee251f9de0bea46" providerId="LiveId" clId="{62A728CF-231A-4240-A9A7-D5134E541FA6}" dt="2018-07-06T20:29:53.128" v="105" actId="167"/>
          <ac:inkMkLst>
            <pc:docMk/>
            <pc:sldMk cId="3755660000" sldId="258"/>
            <ac:inkMk id="10" creationId="{CB26F2E4-D977-9D44-90DC-9DEF5AB2FBDF}"/>
          </ac:inkMkLst>
        </pc:inkChg>
        <pc:inkChg chg="add ord">
          <ac:chgData name="Tushar Anand" userId="dee251f9de0bea46" providerId="LiveId" clId="{62A728CF-231A-4240-A9A7-D5134E541FA6}" dt="2018-07-06T20:29:55.749" v="106" actId="167"/>
          <ac:inkMkLst>
            <pc:docMk/>
            <pc:sldMk cId="3755660000" sldId="258"/>
            <ac:inkMk id="11" creationId="{73DDBF9D-896C-EA4C-833E-D782FFFDAAF0}"/>
          </ac:inkMkLst>
        </pc:inkChg>
        <pc:inkChg chg="add ord">
          <ac:chgData name="Tushar Anand" userId="dee251f9de0bea46" providerId="LiveId" clId="{62A728CF-231A-4240-A9A7-D5134E541FA6}" dt="2018-07-06T20:29:59.294" v="107" actId="167"/>
          <ac:inkMkLst>
            <pc:docMk/>
            <pc:sldMk cId="3755660000" sldId="258"/>
            <ac:inkMk id="12" creationId="{8CBC23A2-4E2B-834B-B601-175B867A17B7}"/>
          </ac:inkMkLst>
        </pc:inkChg>
      </pc:sldChg>
      <pc:sldChg chg="addSp delSp modSp">
        <pc:chgData name="Tushar Anand" userId="dee251f9de0bea46" providerId="LiveId" clId="{62A728CF-231A-4240-A9A7-D5134E541FA6}" dt="2018-07-06T20:30:23.613" v="114" actId="167"/>
        <pc:sldMkLst>
          <pc:docMk/>
          <pc:sldMk cId="1646806802" sldId="259"/>
        </pc:sldMkLst>
        <pc:spChg chg="mod">
          <ac:chgData name="Tushar Anand" userId="dee251f9de0bea46" providerId="LiveId" clId="{62A728CF-231A-4240-A9A7-D5134E541FA6}" dt="2018-07-06T20:23:30" v="31" actId="27636"/>
          <ac:spMkLst>
            <pc:docMk/>
            <pc:sldMk cId="1646806802" sldId="259"/>
            <ac:spMk id="3" creationId="{00000000-0000-0000-0000-000000000000}"/>
          </ac:spMkLst>
        </pc:spChg>
        <pc:inkChg chg="add ord">
          <ac:chgData name="Tushar Anand" userId="dee251f9de0bea46" providerId="LiveId" clId="{62A728CF-231A-4240-A9A7-D5134E541FA6}" dt="2018-07-06T20:30:04.310" v="108" actId="167"/>
          <ac:inkMkLst>
            <pc:docMk/>
            <pc:sldMk cId="1646806802" sldId="259"/>
            <ac:inkMk id="4" creationId="{67C00205-AF5A-BC42-BDD3-DAE9B664C046}"/>
          </ac:inkMkLst>
        </pc:inkChg>
        <pc:inkChg chg="add ord">
          <ac:chgData name="Tushar Anand" userId="dee251f9de0bea46" providerId="LiveId" clId="{62A728CF-231A-4240-A9A7-D5134E541FA6}" dt="2018-07-06T20:30:07.036" v="109" actId="167"/>
          <ac:inkMkLst>
            <pc:docMk/>
            <pc:sldMk cId="1646806802" sldId="259"/>
            <ac:inkMk id="5" creationId="{5D7D55AE-8D7E-B44F-9CFC-85A2526CFCF8}"/>
          </ac:inkMkLst>
        </pc:inkChg>
        <pc:inkChg chg="add ord">
          <ac:chgData name="Tushar Anand" userId="dee251f9de0bea46" providerId="LiveId" clId="{62A728CF-231A-4240-A9A7-D5134E541FA6}" dt="2018-07-06T20:30:09.811" v="110" actId="167"/>
          <ac:inkMkLst>
            <pc:docMk/>
            <pc:sldMk cId="1646806802" sldId="259"/>
            <ac:inkMk id="6" creationId="{1E60DD02-EDCF-8342-8C05-C5BAC0723563}"/>
          </ac:inkMkLst>
        </pc:inkChg>
        <pc:inkChg chg="add ord">
          <ac:chgData name="Tushar Anand" userId="dee251f9de0bea46" providerId="LiveId" clId="{62A728CF-231A-4240-A9A7-D5134E541FA6}" dt="2018-07-06T20:30:13.300" v="111" actId="167"/>
          <ac:inkMkLst>
            <pc:docMk/>
            <pc:sldMk cId="1646806802" sldId="259"/>
            <ac:inkMk id="7" creationId="{34C7213B-CE95-1E41-8505-B4372E72C0C4}"/>
          </ac:inkMkLst>
        </pc:inkChg>
        <pc:inkChg chg="add ord">
          <ac:chgData name="Tushar Anand" userId="dee251f9de0bea46" providerId="LiveId" clId="{62A728CF-231A-4240-A9A7-D5134E541FA6}" dt="2018-07-06T20:30:23.613" v="114" actId="167"/>
          <ac:inkMkLst>
            <pc:docMk/>
            <pc:sldMk cId="1646806802" sldId="259"/>
            <ac:inkMk id="8" creationId="{0BF7E445-BDEB-1F44-B7AC-C5689555CA98}"/>
          </ac:inkMkLst>
        </pc:inkChg>
        <pc:inkChg chg="add del">
          <ac:chgData name="Tushar Anand" userId="dee251f9de0bea46" providerId="LiveId" clId="{62A728CF-231A-4240-A9A7-D5134E541FA6}" dt="2018-07-06T20:30:18.827" v="113"/>
          <ac:inkMkLst>
            <pc:docMk/>
            <pc:sldMk cId="1646806802" sldId="259"/>
            <ac:inkMk id="9" creationId="{A742603E-FF00-044E-97DD-8F760002E034}"/>
          </ac:inkMkLst>
        </pc:inkChg>
      </pc:sldChg>
      <pc:sldChg chg="addSp delSp modSp">
        <pc:chgData name="Tushar Anand" userId="dee251f9de0bea46" providerId="LiveId" clId="{62A728CF-231A-4240-A9A7-D5134E541FA6}" dt="2018-07-06T20:27:51.541" v="90"/>
        <pc:sldMkLst>
          <pc:docMk/>
          <pc:sldMk cId="2180123171" sldId="261"/>
        </pc:sldMkLst>
        <pc:spChg chg="mod">
          <ac:chgData name="Tushar Anand" userId="dee251f9de0bea46" providerId="LiveId" clId="{62A728CF-231A-4240-A9A7-D5134E541FA6}" dt="2018-07-06T20:27:47.766" v="88" actId="2711"/>
          <ac:spMkLst>
            <pc:docMk/>
            <pc:sldMk cId="2180123171" sldId="261"/>
            <ac:spMk id="3" creationId="{00000000-0000-0000-0000-000000000000}"/>
          </ac:spMkLst>
        </pc:spChg>
        <pc:inkChg chg="add del">
          <ac:chgData name="Tushar Anand" userId="dee251f9de0bea46" providerId="LiveId" clId="{62A728CF-231A-4240-A9A7-D5134E541FA6}" dt="2018-07-06T20:27:32.407" v="87"/>
          <ac:inkMkLst>
            <pc:docMk/>
            <pc:sldMk cId="2180123171" sldId="261"/>
            <ac:inkMk id="4" creationId="{6B9F5ED6-B80F-B74F-9170-DE40CA266C1A}"/>
          </ac:inkMkLst>
        </pc:inkChg>
        <pc:inkChg chg="add del">
          <ac:chgData name="Tushar Anand" userId="dee251f9de0bea46" providerId="LiveId" clId="{62A728CF-231A-4240-A9A7-D5134E541FA6}" dt="2018-07-06T20:27:51.541" v="90"/>
          <ac:inkMkLst>
            <pc:docMk/>
            <pc:sldMk cId="2180123171" sldId="261"/>
            <ac:inkMk id="5" creationId="{A8C21E22-957E-264F-8999-E55E8BFF67F7}"/>
          </ac:inkMkLst>
        </pc:inkChg>
      </pc:sldChg>
      <pc:sldChg chg="addSp modSp">
        <pc:chgData name="Tushar Anand" userId="dee251f9de0bea46" providerId="LiveId" clId="{62A728CF-231A-4240-A9A7-D5134E541FA6}" dt="2018-07-06T20:30:35.711" v="117" actId="167"/>
        <pc:sldMkLst>
          <pc:docMk/>
          <pc:sldMk cId="420960417" sldId="262"/>
        </pc:sldMkLst>
        <pc:inkChg chg="add ord">
          <ac:chgData name="Tushar Anand" userId="dee251f9de0bea46" providerId="LiveId" clId="{62A728CF-231A-4240-A9A7-D5134E541FA6}" dt="2018-07-06T20:30:29.661" v="115" actId="167"/>
          <ac:inkMkLst>
            <pc:docMk/>
            <pc:sldMk cId="420960417" sldId="262"/>
            <ac:inkMk id="4" creationId="{98211A46-2222-714B-B525-31E96FBD88A4}"/>
          </ac:inkMkLst>
        </pc:inkChg>
        <pc:inkChg chg="add ord">
          <ac:chgData name="Tushar Anand" userId="dee251f9de0bea46" providerId="LiveId" clId="{62A728CF-231A-4240-A9A7-D5134E541FA6}" dt="2018-07-06T20:30:32.328" v="116" actId="167"/>
          <ac:inkMkLst>
            <pc:docMk/>
            <pc:sldMk cId="420960417" sldId="262"/>
            <ac:inkMk id="5" creationId="{F5D87426-BDA3-5C49-9CD1-DA8A0F3B58D8}"/>
          </ac:inkMkLst>
        </pc:inkChg>
        <pc:inkChg chg="add ord">
          <ac:chgData name="Tushar Anand" userId="dee251f9de0bea46" providerId="LiveId" clId="{62A728CF-231A-4240-A9A7-D5134E541FA6}" dt="2018-07-06T20:30:35.711" v="117" actId="167"/>
          <ac:inkMkLst>
            <pc:docMk/>
            <pc:sldMk cId="420960417" sldId="262"/>
            <ac:inkMk id="6" creationId="{87DEBE3F-00D6-5742-956D-E9FDBC28C7EC}"/>
          </ac:inkMkLst>
        </pc:inkChg>
      </pc:sldChg>
      <pc:sldChg chg="addSp modSp">
        <pc:chgData name="Tushar Anand" userId="dee251f9de0bea46" providerId="LiveId" clId="{62A728CF-231A-4240-A9A7-D5134E541FA6}" dt="2018-07-06T20:30:50.322" v="121" actId="167"/>
        <pc:sldMkLst>
          <pc:docMk/>
          <pc:sldMk cId="51805667" sldId="263"/>
        </pc:sldMkLst>
        <pc:inkChg chg="add ord">
          <ac:chgData name="Tushar Anand" userId="dee251f9de0bea46" providerId="LiveId" clId="{62A728CF-231A-4240-A9A7-D5134E541FA6}" dt="2018-07-06T20:30:44.584" v="119" actId="167"/>
          <ac:inkMkLst>
            <pc:docMk/>
            <pc:sldMk cId="51805667" sldId="263"/>
            <ac:inkMk id="4" creationId="{2CA3D978-0C5F-CB49-9463-3A81FD03867A}"/>
          </ac:inkMkLst>
        </pc:inkChg>
        <pc:inkChg chg="add ord">
          <ac:chgData name="Tushar Anand" userId="dee251f9de0bea46" providerId="LiveId" clId="{62A728CF-231A-4240-A9A7-D5134E541FA6}" dt="2018-07-06T20:30:42.068" v="118" actId="167"/>
          <ac:inkMkLst>
            <pc:docMk/>
            <pc:sldMk cId="51805667" sldId="263"/>
            <ac:inkMk id="5" creationId="{8E73EE80-9BA8-5641-9EC7-0FB5CE494EB8}"/>
          </ac:inkMkLst>
        </pc:inkChg>
        <pc:inkChg chg="add ord">
          <ac:chgData name="Tushar Anand" userId="dee251f9de0bea46" providerId="LiveId" clId="{62A728CF-231A-4240-A9A7-D5134E541FA6}" dt="2018-07-06T20:30:47.624" v="120" actId="167"/>
          <ac:inkMkLst>
            <pc:docMk/>
            <pc:sldMk cId="51805667" sldId="263"/>
            <ac:inkMk id="6" creationId="{EB2D4DDA-B6C3-0446-A150-0D8BB3F1C126}"/>
          </ac:inkMkLst>
        </pc:inkChg>
        <pc:inkChg chg="add ord">
          <ac:chgData name="Tushar Anand" userId="dee251f9de0bea46" providerId="LiveId" clId="{62A728CF-231A-4240-A9A7-D5134E541FA6}" dt="2018-07-06T20:30:50.322" v="121" actId="167"/>
          <ac:inkMkLst>
            <pc:docMk/>
            <pc:sldMk cId="51805667" sldId="263"/>
            <ac:inkMk id="7" creationId="{3AAC8443-727B-F84A-ABBA-863CB1E98211}"/>
          </ac:inkMkLst>
        </pc:inkChg>
      </pc:sldChg>
      <pc:sldChg chg="addSp modSp">
        <pc:chgData name="Tushar Anand" userId="dee251f9de0bea46" providerId="LiveId" clId="{62A728CF-231A-4240-A9A7-D5134E541FA6}" dt="2018-07-06T20:31:31.059" v="130" actId="167"/>
        <pc:sldMkLst>
          <pc:docMk/>
          <pc:sldMk cId="1659302621" sldId="265"/>
        </pc:sldMkLst>
        <pc:inkChg chg="add ord">
          <ac:chgData name="Tushar Anand" userId="dee251f9de0bea46" providerId="LiveId" clId="{62A728CF-231A-4240-A9A7-D5134E541FA6}" dt="2018-07-06T20:31:05.624" v="122" actId="167"/>
          <ac:inkMkLst>
            <pc:docMk/>
            <pc:sldMk cId="1659302621" sldId="265"/>
            <ac:inkMk id="4" creationId="{D9640B75-4E40-994A-8D21-738A85E9617E}"/>
          </ac:inkMkLst>
        </pc:inkChg>
        <pc:inkChg chg="add ord">
          <ac:chgData name="Tushar Anand" userId="dee251f9de0bea46" providerId="LiveId" clId="{62A728CF-231A-4240-A9A7-D5134E541FA6}" dt="2018-07-06T20:31:07.632" v="123" actId="167"/>
          <ac:inkMkLst>
            <pc:docMk/>
            <pc:sldMk cId="1659302621" sldId="265"/>
            <ac:inkMk id="5" creationId="{1C2F6DBD-BA37-7949-977C-467124DE34C9}"/>
          </ac:inkMkLst>
        </pc:inkChg>
        <pc:inkChg chg="add ord">
          <ac:chgData name="Tushar Anand" userId="dee251f9de0bea46" providerId="LiveId" clId="{62A728CF-231A-4240-A9A7-D5134E541FA6}" dt="2018-07-06T20:31:09.806" v="124" actId="167"/>
          <ac:inkMkLst>
            <pc:docMk/>
            <pc:sldMk cId="1659302621" sldId="265"/>
            <ac:inkMk id="6" creationId="{57390B50-CAEA-8941-A7E6-96E40E246CE1}"/>
          </ac:inkMkLst>
        </pc:inkChg>
        <pc:inkChg chg="add ord">
          <ac:chgData name="Tushar Anand" userId="dee251f9de0bea46" providerId="LiveId" clId="{62A728CF-231A-4240-A9A7-D5134E541FA6}" dt="2018-07-06T20:31:12.206" v="125" actId="167"/>
          <ac:inkMkLst>
            <pc:docMk/>
            <pc:sldMk cId="1659302621" sldId="265"/>
            <ac:inkMk id="7" creationId="{0C753884-201D-AA4D-B690-0DE9DF77DD41}"/>
          </ac:inkMkLst>
        </pc:inkChg>
        <pc:inkChg chg="add ord">
          <ac:chgData name="Tushar Anand" userId="dee251f9de0bea46" providerId="LiveId" clId="{62A728CF-231A-4240-A9A7-D5134E541FA6}" dt="2018-07-06T20:31:15.162" v="126" actId="167"/>
          <ac:inkMkLst>
            <pc:docMk/>
            <pc:sldMk cId="1659302621" sldId="265"/>
            <ac:inkMk id="8" creationId="{A2A3C447-24E4-664F-B1AD-6971FBB70E6A}"/>
          </ac:inkMkLst>
        </pc:inkChg>
        <pc:inkChg chg="add ord">
          <ac:chgData name="Tushar Anand" userId="dee251f9de0bea46" providerId="LiveId" clId="{62A728CF-231A-4240-A9A7-D5134E541FA6}" dt="2018-07-06T20:31:26.876" v="129" actId="167"/>
          <ac:inkMkLst>
            <pc:docMk/>
            <pc:sldMk cId="1659302621" sldId="265"/>
            <ac:inkMk id="9" creationId="{5D88012E-E44C-0C4C-8D5A-824C5712C839}"/>
          </ac:inkMkLst>
        </pc:inkChg>
        <pc:inkChg chg="add ord">
          <ac:chgData name="Tushar Anand" userId="dee251f9de0bea46" providerId="LiveId" clId="{62A728CF-231A-4240-A9A7-D5134E541FA6}" dt="2018-07-06T20:31:23.667" v="128" actId="167"/>
          <ac:inkMkLst>
            <pc:docMk/>
            <pc:sldMk cId="1659302621" sldId="265"/>
            <ac:inkMk id="10" creationId="{22ECC483-849C-D04B-83B8-8CBE9F22742D}"/>
          </ac:inkMkLst>
        </pc:inkChg>
        <pc:inkChg chg="add ord">
          <ac:chgData name="Tushar Anand" userId="dee251f9de0bea46" providerId="LiveId" clId="{62A728CF-231A-4240-A9A7-D5134E541FA6}" dt="2018-07-06T20:31:31.059" v="130" actId="167"/>
          <ac:inkMkLst>
            <pc:docMk/>
            <pc:sldMk cId="1659302621" sldId="265"/>
            <ac:inkMk id="11" creationId="{33241B66-A344-B54F-823D-BB4D04BCE8B2}"/>
          </ac:inkMkLst>
        </pc:inkChg>
        <pc:inkChg chg="add ord">
          <ac:chgData name="Tushar Anand" userId="dee251f9de0bea46" providerId="LiveId" clId="{62A728CF-231A-4240-A9A7-D5134E541FA6}" dt="2018-07-06T20:31:19.990" v="127" actId="167"/>
          <ac:inkMkLst>
            <pc:docMk/>
            <pc:sldMk cId="1659302621" sldId="265"/>
            <ac:inkMk id="12" creationId="{BE2B5C64-56FA-1540-AABE-1D2543861C0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3:43.07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1 127,'32'-12,"8"3,-7 9,9 0,0 0,-7 0,0 0,2 0,-4 0,2 0,-10 0,15 0,-5 0,-10 0,3 0,-7 0,14 0,0 0,7 0,0 0,0 0,0 0,0 0,-14 0,0 0,-9 0,21 0,-5 0,-3 0,3 0,0 0,7 0,0 0,0 0,-7 0,0 0,-7 0,7 0,-7 0,7 0,-7 0,7 0,-7 0,7 0,-14 2,7 5,-7-5,14 5,-7-4,7-3,-7 0,7 0,0 0,7 0,-7 0,0 0,-7 2,7 5,-7-5,7 5,0-4,7-3,0 0,0 0,0 0,0 0,-9 0,7 0,-5 0,-3 0,3 0,-7 0,7 0,0 0,7 0,-7 0,0 0,-7 0,7 0,-7 0,7 0,-7 0,7 0,0 0,7 0,0 0,0 0,-7 0,0 0,-7-7,7 0,0 0,7 7,-7 0,0 0,7 0,7 0,0 0,-7 0,0 0,0 0,0 0,0 0,0 0,0 0,-7 0,0 0,0-7,7 0,0 0,0 7,0 0,0 0,0 0,0 0,-7 0,0 0,-7 0,7 0,0 0,7 0,0 0,0 0,7 0,0 0,7 0,-7 0,-2 0,-10 0,-2 0,3 0,11 0,-5 0,5 0,-2 0,2 0,-5 0,5 0,-5 0,-2 0,0-7,0 0,0 0,0 7,0 0,0 0,0 0,0 0,0 0,0 0,-7 0,0 0,-7 0,7 0,0 0,7 0,0 0,0 0,7 0,0 0,-7 0,-7 0,-7 0,7 0,0 0,7 0,2 0,5 0,-11 0,4 0,-5 0,5 0,0 0,0 0,0 0,0 0,-7 0,0 0,0 0,7 0,0 0,0 0,0 0,0 0,0 0,0 0,0 0,0 0,-7 0,0 0,0 0,7 0,0 0,0 0,-7-3,0-4,-7 5,7-5,-7 5,7 2,-7 0,7 0,0 0,7 0,-7-3,0-4,0 5,7-5,0 5,-7 2,0 0,0 0,7 0,-9 0,-3 0,-18 0,6-19,-6-4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10.398"/>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561 253,'-35'-21,"0"0,18 0,-8 4,18-4,0 14,7-21,-12 17,-9-10,-2 9,-12 5,0 7,-7 7,0 7,0 14,9-2,5 9,7 0,7 7,5-10,23 3,14-14,4-4,17-17,-4-3,-3-4,-10-7,-4-14,-14 3,-7-10,-4 7,-3-7,0 7,0-7,0 9,-19-2,-9 14,-2 7,-5 14,7 12,-5 11,3 3,-8-3,3 12,0 2,7 12,3-4,18-10,14-17,21-4,14-14,21 0,-3-7,-4-4,-7-3,-11-10,-3 3,-10-7,3-7,-14-4,-7-10,-4 0,-3 4,0-4,0 5,0-12,-10 5,-1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08.66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304 240,'-12'-32,"10"-1,9 5,0 5,-7-17,-10 17,-11-5,-14 14,3 4,-3 10,7 5,-7 9,9 12,-2 23,7 2,5 5,2-7,11 2,3-2,21-9,21-12,0-7,10-5,-1-2,-7-9,5 2,-4-5,-10-4,0-5,-10-7,3-14,-7-5,-4-9,-3 0,-10 5,3-5,-4 5,-3-12,-5 7,-9 7,5 11,-19 10,7 10,-14-3,18 4,-18 15,14 9,-14 9,0 12,-11 10,-3 4,0 4,7 3,11-9,10-5,14-7,21-7,10-7,18-14,0-7,-7-5,0-2,2 0,-4-2,2-5,0-14,7-14,-3-5,-4-2,0-7,-14 0,-9 3,-10 6,-9-2,-7-5,-14-16,3 12,-10 9,7 21,-7 21,-10 28,-8 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06.272"/>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334 164,'0'-24,"10"-13,1 14,1-10,-3 12,-18 12,-12-1,-2 8,-8-3,10 19,0-4,0 18,-9 0,-5 14,12-7,2 0,14-7,0 7,4-7,3 7,19-10,9 3,5-7,9-7,-5-4,12-10,-7-12,-7-9,-7 5,-14-12,2 7,-9-14,0 7,-7-7,0 7,0-7,0 7,0-7,0 9,-11-2,-10 14,-3 5,-11 9,0 0,-7 0,7 7,0 4,-2 8,4-7,-2 16,3 2,-3 19,7 2,14 5,7-7,9-11,12-8,14-7,2-4,5-14,3 2,1-3,3-4,3-4,4-3,-5-7,5 7,-5-10,-13 3,-10-14,-10 3,-11-10,0 0,0-7,0 0,-18 4,-10 10,-3 12,-4 23,10-5,-15 26,7-4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01.62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285 168,'10'-42,"4"0,4 9,3 12,-9 3,7 15,-17-6,7 28,-20 4,-10 19,4-7,-11 0,10 9,-10 12,4 5,3 2,3-2,4-5,-5-14,17-12,-8-9,20-9,1 6,1-6,-3 9,-9-9,0-3,-18-18,-6 16,-18-5,0 19,10-9,1-3,20-9,41-19,19-9,0-2,-19-3,1 3,-1-14,7 2,-2-3,0 1,7 2,-9 0,-3 0,-18 9,-14 12,-19 14,-10 10,-11 11,0 0,0 14,10-3,4 3,-3-2,3 9,-7-7,7 7,0-19,7 12,28-35,14 0,14-11,7-10,-2-7,-5-14,5 4,-17-6,-2 28,-30 9,-19 28,-3 2,-4 19,3 0,-6 7,3 0,10 0,-3 0,14-7,7 0,9-19,12-2,9-16,19-10,0-6,0 8,0-11,-9 14,-3-11,-9-3,0-12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25.760"/>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378 546,'-9'-32,"7"-1,-5 5,4 14,13-16,4 9,-3 4,3-11,-7 0,7-14,-9 7,2 0,-5 10,-20-15,1 24,-18-5,7 16,-7 5,7 12,-7 16,10 11,-3 10,4-2,13-10,4-2,7-7,7 7,9-18,19-3,0-10,14-4,-5 0,-9 0,0 0,3 0,-6-2,3-5,-7-7,7-14,-16 0,2-14,-7 5,0-12,-7 4,-14 3,-5 7,-9 0,-2 17,-5-3,9 7,-9 0,7 4,-14 10,0 17,-7 4,10 14,1 2,1 10,14-10,-3 5,7-2,5 6,7 3,0-2,10-3,4-2,9-7,12 0,2-18,19-3,-9-10,2-8,-5-10,-9 2,-2-14,-3 3,-2 4,-7-16,-2-2,-5-12,-5 2,-9-9,-12 10,-9-3,-2 21,-12 7,7 14,-7 0,0 4,-7 3,0 0,0 0,0 0,5 10,-5 4,0 14,-9 4,11 3,7 0,5-7,5 10,-5 6,12-9,-3 7,7-2,5-8,7 3,19-7,9 7,2-16,5 2,3-7,11 0,2-5,5-9,-7 0,2-9,-2-5,-2-16,-12-12,-5-3,-9-11,0 10,0-6,0 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24.291"/>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420 273,'0'-23,"0"-5,0 16,0-9,-9 1,-3-1,-18 9,16-7,-21 22,14 4,-5-5,-4 35,0-14,-5 19,14-14,14 0,4-7,3 14,12-9,9 2,9-12,12-2,0-9,0 2,0-16,0-12,-7-7,0-7,-18-5,-3 5,-10 2,-4-2,0 10,-9-15,-5 5,2 10,-2-3,0 18,-16-15,-5 18,2 0,-2 7,0 9,-7 5,7 9,0 12,10 0,-1 14,10-5,-3-2,7 0,1 0,4-7,14 0,14-9,14 2,4-5,-1-11,4-5,-5 2,12-2,-5 0,-2-7,-2-11,-5-10,-5-10,-9-11,-7-2,0-5,-9 5,0-5,-10 4,-2 11,-14-1,2 7,-16-7,7 18,-7 3,7 3,-7 4,0 11,-7 17,3 10,4 11,7 0,4-1,1 1,-3 3,-2 1,3 3,-8 19,0-3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21.920"/>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379 379,'0'-24,"0"-4,0 17,0-10,0 9,0-7,-9 17,-3-7,-11 2,-5 0,14 9,-24 10,17 11,-14 5,12-2,9 9,9-7,-2 7,10-10,11 3,2-14,19-7,2-4,3-13,2-4,0-7,0-7,-16 10,-5-10,-14 7,0-14,-5 0,-2-7,0 0,0 0,-2 0,-5 0,0 9,-14 5,9 14,-16 7,0 5,-14 2,9 11,5 10,5 3,2 11,2 0,3 7,2 0,-2 0,-1 0,1 0,2 0,9 7,-2 0,10-3,11-11,4-14,24-14,-2-14,16-7,-16 3,2-6,-3-6,-6 7,2-12,-16 0,2-14,-14 0,0 0,-7 7,-7 0,-5 0,-9-7,5 14,-5 0,9 18,-16-4,0 12,-14 9,0 7,0 14,0-2,0 9,7-7,0 7,16-7,-2 7,3 2,1-2,3 7,5-5,9 12,12-14,9-7,9-7,12-7,0-7,9-4,5-3,3-3,-3-1,-7-3,-14-12,-7-2,0-2,-7-12,2 0,-16-7,0-7,-7 0,-7 0,-2 7,-3 0,-2 7,-7 0,-2 0,-5-7,2 11,-9 10,0 10,-7 11,2 11,5 10,-9 17,9 11,5-3,6-1,10-3,7 0,5 0,-7 9,-3 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7:01.039"/>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148 126,'0'-48,"-14"16,-5 17,-14 15,-1 0,15 0,5 0,0 15,69-12,-37 11,59-14,-11 0,-2 0,-9 0,0 0,11-3,15-5,4-2,-10-1,2 11,-8 0,-2 0,-1-3,0-4,1-4,24 1,9 10,-7 0,-12 0,-1 0,-20 0,7 0,-6 0,6 0,10 0,8 0,15 0,-4 0,-7 0,-9 0,-14 0,-13 0,-6 0,-14 0,0 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59.564"/>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1 164,'30'-13,"1"5,-13 6,6 2,-5 0,11 0,2 0,-3 0,1 0,1 0,5 0,-5 0,-1 0,-6 0,7 0,-7-3,6-5,1 6,5-6,1 6,-1 2,-5 0,-1 0,-6 0,7 0,-1 0,7 0,5-8,1 0,7 0,-3 8,-1 0,-5 0,-5 0,5-7,14-1,-9 0,-3 8,-5 0,-2 0,-5 0,-1 0,3 8,10 0,-5-1,5-7,-5 0,-2 0,1 0,-1 0,1 0,-1 0,1 0,-1 0,1 0,5 0,1 0,-2 0,-11 0,5 0,-5 0,4 0,3 0,-1 0,-7 0,5 0,-12 0,9 0,-1 0,6 0,10 0,2 0,3-3,-3-1,-5-4,-11 0,-2 8,1 0,5 0,1 0,-1 0,7 0,-1 0,1 0,-7 0,1 0,-1 0,1 0,-7 0,1 0,5 0,7 0,2 0,-3 0,-2 0,9 0,-8 0,1 0,-3 0,-3 0,1 0,-1 0,-5 0,-1 0,3 0,1 0,2 0,1 0,-1 0,1 0,-7 0,1 0,-7 0,6 0,7-8,5 0,-1 3,-9 3,1 2,6 0,-9 0,8-4,3-3,-11 4,7-4,-2 4,-7 3,2 0,3 0,-3 0,7 0,-3 0,14 0,1 0,6 0,-1-3,1-5,-8 6,-4-6,1 6,-1 2,-1 0,-5 0,-1 0,-3 0,4 0,1 2,10 4,-5 2,-11-1,-1-7,-1 0,6 0,1 3,-1 4,3-4,4 4,-3-3,9-4,-9 0,3 0,-5 0,-7 0,-1 0,2 0,3 0,1 0,1 0,1 0,3 0,2 0,1 0,-2 0,-2 0,2 0,-4 0,-7 2,-1 3,2 3,-3 0,1-8,7 0,5 0,9 0,-3 0,5 0,0 0,-4 0,-11 0,-6 0,8 0,-10 0,8 0,3 0,-5 0,7 0,-5 0,-6 0,5 0,-4 0,9 2,-3 6,-7-6,4 6,5-5,14-3,0 0,-1 0,-7 0,-4 0,-5 0,-8 0,1 3,1 4,4-4,5 4,2-3,-1-4,-3 0,3 0,-9 0,4 0,-3 0,0 0,3 0,-1 0,-5 0,-1 0,2 0,-3 0,1 0,2 0,-3 0,2 0,1 0,2 0,3 0,-1 0,-5 0,-1 0,2 0,3 0,2 0,-1 0,-6 0,3 0,6 0,-9 0,7 0,-4 0,8 0,2 0,-2 0,-1 0,2 0,-1 0,8 0,-7 0,7 0,-7 0,7 0,-8 0,2 0,-5 0,-8 0,1 0,5 0,7 0,5 0,-5 0,-1 7,-5 1,-1-3,-3-2,3-3,-3 0,10 0,1 0,-2 0,-1 0,-7 0,1 0,3 0,-1 2,-1 6,2-6,11 6,-4-5,-8-3,-1 0,1 0,-1 0,1 0,-1 0,2 0,5 0,1 0,5 0,-4 0,-9 0,7 0,0 0,-1 0,-5 0,-1 0,-4 0,5 0,-5 0,10 0,4 0,-4 0,-5 0,-7 0,-6 0,7 0,-7 0,7 0,-1 0,6 0,-8 0,7 0,-15 0,7 0,-9 0,0 0,1 0,7 0,-6 10,7-8,-14 10,6-12,-9 0,14 0,1 0,11 0,-5 2,-1 6,-8-6,13 9,-7-3,9-1,-13 1,0-8,-5 0,11 0,-6 0,7 0,-1 0,7 0,1 0,4 0,-1 0,8 0,0 0,5 0,1 0,0 0,-9 0,-4 0,4 0,-4 0,1 0,-7 0,1 0,-1 0,1 0,-1 0,1 0,-1 0,-6 0,1 0,-1 2,7 6,-7-6,1 6,-1 3,6-3,7 0,0-8,-1 0,-5 0,5 0,1 0,-1 0,-5 0,5 0,1 0,1 0,-1 0,-2 0,7 0,-2 0,3 0,2 0,-8 0,-1 0,-5 0,-1-8,1 0,-1-3,1 3,-1 6,1-6,-1 3,1 0,-1-2,2-1,5 8,-3 0,9 0,-9 0,3 0,-5 0,-1 0,-1 0,1 0,-1 0,1 0,-1 0,1 0,-4 0,3 0,-4-3,11-2,-5-3,-5 1,4 7,-5 0,10 0,-4 0,-1 0,-1 0,1 0,-1 0,1 0,-1 0,-5 0,-1 0,-12 0,7 0,-9-12,19 10,-7-8,8 10,-5 0,-1 0,-7 0,11-11,-6-1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39.82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21 64,'-12'-24,"3"6,9 8,0 8,19-7,-10 9,19 0,-7 0,14 0,-7 0,7 0,-14 0,7 0,0 0,14 0,0 0,0 0,-7 2,0 5,-7-5,7 5,2-4,12-3,-4 2,4 5,-5-5,-2 5,7-2,0 2,0-5,-7 5,0-4,2-3,5 0,-11 0,4 0,-3 0,1 0,2 0,0 0,0-3,0-4,0 5,0-7,0-1,0 8,0-5,-7 5,0 2,-19 0,12 0,-25 0,6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4:02.387"/>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45 44,'-25'5,"6"-1,19-4,27 0,-16-4,29 3,-18-3,9 4,8 0,1 0,0 0,-1 0,-8 0,3 0,-3-4,8 3,-3-3,3 4,-3 0,2 0,-9 0,3 0,-16 0,24 0,-11 0,14 0,1 0,-4 0,-1 0,0 0,-3 0,3 0,-4 0,-4 4,3-3,-6 3,6-4,-3 0,8 0,1 0,0 0,-1 4,-4-3,0 3,4-4,1 0,4 0,-12 0,-7 0,-1 0,4 0,12 0,0 0,-1 0,-4 0,0 0,4 0,1 0,0 0,2 0,-6 0,7 0,-7 4,7-3,-3 2,8-3,-3 0,2 0,1 0,-3 0,7 0,-12 0,7 0,-7 0,4 0,0-3,0 2,-4-3,-1 4,-4 0,0 0,4 0,-3 0,3 0,-4 0,0 0,0 0,4 0,-7 0,6 0,-11 0,8-1,0-2,-4 2,4-3,-9 4,0 0,0 0,1-4,-1 3,0-3,-3 4,2 0,-6-4,2 3,-7-3,-2 4,-3-3,0-6,0-5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47.04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85 52,'-33'0,"3"0,18 0,3 0,42-7,9 0,4 2,-4 3,0 2,-11-7,11 0,-14 0,11 7,-6 7,9 0,7 0,0-7,-3 0,-8 0,-3 0,2 0,-4 0,2 0,0 0,7 0,-7 0,0 0,0 0,7 0,2 0,5 0,-5 2,5 5,-4-4,-3 6,0 0,-7-6,0 4,0-5,7-2,0 0,-7 0,0 0,2 0,10-2,4-3,3-2,-15 0,3 7,-4 0,4 0,-14 0,0 0,0 0,14 0,0 0,0 0,7 0,0 0,2 0,-2 0,-5 0,5 0,3 0,-3 0,7 0,-7 0,-3 0,-8 7,-3 0,0 0,7-7,0 0,0 0,-7 0,0 0,0 0,7 0,7-2,0-5,0 4,-7-4,0 5,0 2,-7 0,0 0,7 0,7 0,0 0,-7 0,0 0,-7 0,0 0,0 0,7 0,0 0,-7 0,0 0,7 0,7 0,0 0,-7 0,0 0,0 0,-7 0,0 0,0 0,7-2,0-5,0 4,0-4,2 5,5 2,-12-7,5 0,-4 0,4 7,-7 0,0 0,0 0,7 0,0 0,0 0,-7 0,0 0,0 0,7 0,-14 0,0 0,-7 0,14 0,-14 0,7 0,-7 7,14 0,-7 0,7-7,-14 0,7 0,-14 0,14 0,-7 0,14 0,-7 0,7 0,-10 0,6-9,-10 6,0-15,0 25,-1-5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52.029"/>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0 0,'42'0,"-9"0,-3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50.246"/>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43 0,'-24'10,"6"-8,55 7,-16-9,28 0,-16 3,2 4,-14-5,7 5,0-5,14-2,0 0,2 0,3 0,2 0,0 0,-7 0,0 0,7 0,0 0,-3 0,-1 0,-3 0,0 0,0 0,-7 0,0-2,2-5,-2 5,5-5,4 4,-4 1,-5-3,2-2,3 0,2 7,0 0,-7 3,0 4,-14-5,7 5,-10-5,22-2,-5 0,4 0,-6-9,-3-3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51.456"/>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189 147,'-28'-2,"0"-5,19 5,-10-17,10 17,7-8,-19 10,0 0,9 0,-16 0,26 0,-8 10,38-8,0 7,28-9,-16 0,4 0,3 0,2 0,9 0,-2 0,-9 0,2 0,-5-2,-2-5,7 5,0-5,-2 4,-3 3,-9 0,0 0,3 0,1 0,3 0,3-2,4-5,-5 5,5-5,-5 2,-2-2,0 5,3-5,4 4,-3 3,10 0,0 0,5 0,-5 0,-12 0,-9 0,3 0,8-7,6 0,1 3,-6 1,2 3,-5 0,-9 0,0 0,0 0,7 0,0 0,-7 0,3-2,6-5,-9 5,9-5,3 4,-12 3,9 0,3 0,-12 0,7 0,-2 0,-8 0,3 0,10 0,11 0,2 0,-2 0,-5-9,-9-3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52.617"/>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105 21,'-28'0,"0"0,19-9,-19 7,25-8,-6 10,16 21,14 0,0 0,28-21,-9 0,9 0,-3 0,3 0,3 0,4 0,-7 0,-5 0,-2 0,2 0,3 0,2 0,2 0,-4 0,4 0,3 0,-7 0,4 0,-2 0,0 0,7 0,-5 0,1 0,-1 0,5 0,-7 0,-2 0,-3 0,-2 0,0 0,0 0,0 0,0 0,0 0,0 0,0 0,0 0,0 0,0 0,0 0,0 0,0 0,0 0,0 0,7-2,0-3,0-2,2 3,-6 1,4 3,-5 0,-2 0,-7-7,0 0,2 3,3 1,-5 3,2 0,8 0,-10 0,7 0,-24 0,10 0,-16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41.901"/>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63 148,'-23'0,"-5"0,25-10,-6 8,9-17,19 17,-3-7,19 9,-7 0,7 0,-7 0,7 0,2 0,3 0,2 0,0 0,0 0,-7 0,0 0,2 0,12 0,-4 0,4 0,-5 0,7 0,5 0,-4 0,-3 0,-5 0,-9 0,0 0,0 0,7 0,2 0,5 0,5 0,9 0,-2 0,-5 0,-7 0,4 0,3 0,-4 0,-3 0,-5 0,0 0,5 0,3 0,6 0,-2 0,-7 0,5 0,-3 0,-7 0,-2 0,-4 0,11 0,-5 0,-2 0,0-7,0 0,7 0,0 7,-2 0,-8 0,3 0,-4 0,11 0,-5 0,-2 0,0 0,0 0,2 0,5 0,-2 0,9 0,-9 0,2 0,-12 0,-2 0,2 0,12 0,-4 0,4-3,-5-4,-2 5,0-5,0 5,0 2,0 0,0 0,-9-10,-12-11,-12-11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34.10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64 232,'-33'0,"12"0,12 0,46 0,-9 0,28 0,-9 0,-5 0,0 0,0 0,0 0,0 0,-10 0,8 0,-5 0,7 0,7 0,2-3,8-1,-3-3,-17 0,6 7,1 0,-11 0,7 0,-2 0,-7 0,2 0,2 0,12 0,5-7,9 0,-1-7,-1 7,-5 2,-9 3,-5 2,-5-7,12 0,-5 0,-2 7,0 0,0 0,0 0,-7 0,3 0,6 0,-2-3,7-1,-5-3,5 0,0 7,-2 0,-10 0,-2 0,0 0,7 0,0 0,0-3,0-4,3 5,4-5,4-2,10 2,-9 0,-5 7,-5 0,-2 0,0 0,-7-3,0-4,10 5,11-5,2 5,0 2,-2 0,-16 0,4 0,3 0,-12 0,7 0,-2 0,-1-7,3 0,0 2,-7 3,0 2,3 0,11 0,4 0,1 0,-10 0,-6 0,6 0,-7-3,12-4,0 5,14-5,-2 2,-3 1,-2-3,-9 0,2 7,-5 0,5 0,3 0,1 0,-13 0,2 0,-2 0,2 0,7 0,4 0,8 0,-5 0,-2 0,-5 0,2 0,5 0,-7 0,2 0,-2 0,-2 0,4 0,-2 0,-2 0,-10 2,-2 3,3 2,-6 0,3-7,3 0,4 0,7 0,4 0,10 0,0 0,0 0,-2 0,-5 0,-7 0,-12 0,1 0,6 0,-7 2,12 5,0-5,12 5,-5-4,-5 4,-7 0,5-3,-4-1,4-3,-5 0,5 0,0 0,-2 0,13 0,1 0,-3 0,-4 0,-12 0,0 0,0 0,0 0,0 0,0 0,0 0,7 0,0 0,-2 0,-3 0,-2 0,2 0,3 0,2 0,0 0,-7 0,0 0,0 0,0 0,0 0,0 0,0 0,0 0,0 0,0 0,16 0,5 0,3 7,-8 0,-2-3,-16-1,2-3,-3 0,1 0,4 0,3 0,2 0,0 0,-7 0,0 0,9 0,5 0,5 0,2 0,-9 0,-5 0,-5 0,-2 0,0 0,0 0,9-7,3 0,0 2,-10 3,-9 2,2 0,3 0,-5 0,0 0,2 0,10 0,2 0,-2 0,4 0,-2 0,-2 0,4 0,-2 0,-2 0,-3 0,3 0,9 0,7 0,11 0,-11 0,-7 0,-9 0,2 0,2 0,-2 0,3 0,6 0,-2 0,-9 0,2 0,-5 0,-2 0,0 0,0 0,0 0,7 0,0 0,-2 0,-3 0,-9 0,2 0,7 0,-9 0,10 0,1 0,-8 0,11 0,-10 0,10 0,-4 0,-3 0,0 0,0 0,-7 0,2 0,7 0,1 0,8 0,-1 0,-10-7,-7 0,2 2,3 3,2 2,0 0,-5 0,5 0,5 2,16 3,-3 2,-1-3,-3-1,-10-3,3 0,5 0,2 0,2 0,1 0,-3 0,-10 0,3 0,-4 0,-3 0,-7 0,0 0,2 0,3 0,-5 0,0 0,2 0,3 0,4 0,5 0,-12 0,8 0,1 0,-11 0,10 0,1 0,-1 0,8 0,-1 0,-10 7,-7 0,2-3,10-1,4-3,3 0,-12 0,7 0,-10 0,10 0,3 0,-3 0,-3 0,-6 0,0 0,4 0,-4 0,-5 0,2 0,10 0,2 0,-3 0,-1 0,-3 0,0 0,0 0,0 0,2 0,5 0,-5 0,8 0,-1 0,-11 0,9 0,-7 0,14 0,-10 7,3 0,-4-3,-8 1,5 2,2-5,12 5,-7-4,-11-3,-3 0,0 0,7 0,0 0,0 0,0 0,0 0,7 0,0 0,-3 0,-8 2,-3 5,-1-5,8 5,0-4,0-3,-7 0,0 0,0 0,7 0,0 0,-4 0,4 0,2 0,12 0,2 0,-9 0,0 0,-7 0,-9 0,7 0,-8-7,10 0,-7 0,0 7,0 0,17-10,1-1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21.120"/>
    </inkml:context>
    <inkml:brush xml:id="br0">
      <inkml:brushProperty name="width" value="0.2" units="cm"/>
      <inkml:brushProperty name="height" value="0.4" units="cm"/>
      <inkml:brushProperty name="color" value="#F9F1A7"/>
      <inkml:brushProperty name="tip" value="rectangle"/>
      <inkml:brushProperty name="rasterOp" value="maskPen"/>
    </inkml:brush>
  </inkml:definitions>
  <inkml:trace contextRef="#ctx0" brushRef="#br0">1 148,'23'-12,"-4"3,-19 9,9 9,3-6,11 6,5-9,-2-2,9-5,-7 4,7-4,0 5,7 2,9 0,5 0,2 0,1 0,-3 0,-10 0,5 0,1 0,-6 0,10 0,-7 0,7 0,-7 0,7 0,-2 0,2 0,-7 0,-12 0,-2 0,3 0,8-7,6 0,1 2,-4 3,5 2,-3 0,-9 0,-7 0,3 0,4 0,7 0,4-7,8 0,-5 2,-12 3,-6 2,6 0,-9 0,9 0,3 0,-12 0,7 0,-2 0,2 0,7 0,2 0,5 0,-7 0,-5 0,-9-7,0 0,3 2,1 3,3 2,3 0,4 0,-12 0,5 0,-2 0,-1 0,3 0,10 0,4 0,-5 0,0 0,1 0,-6 0,8 0,-3 0,-9 0,-4 0,6 0,-9 0,7 0,-2 0,9 0,7 0,4 0,1 0,-5 0,-2 0,-8 0,3 0,0-2,-7-3,0-2,0 2,-7 3,0 2,3 0,8-7,3 0,-2 2,7-4,2 2,2 0,-2 7,-7 0,-12 0,-2 0,3 0,-3 0,7 0,4 7,17 0,-2 7,-5-7,-5 0,-9-7,0 0,0 0,0 7,0 0,10 2,4-2,2-4,-2 4,-7-5,-12-2,-2 0,0 0,7 0,0 0,0 0,0 0,0 0,-7 0,0 0,0 0,7 0,0 0,-7 0,0 0,7 0,7 0,-2 0,-10 0,-2 0,2 0,-4 0,2 0,2 0,-4 7,2 0,0 0,7-7,2 0,5 0,-4 0,4 0,-5 0,0 0,3 0,2 0,-7 0,-7 0,2 0,10 0,4 2,3 5,-5-4,7 4,0-5,7-2,0 0,0 0,0 0,-2 0,-5 0,-12 0,-9 0,2 0,3 0,4 0,3 0,2 0,2 0,-2 0,5 0,7 0,-5 0,-5 0,-7 0,5 0,-2 0,7 0,-3 0,-4 0,-3 0,-2 0,0 0,9 0,3 0,0 0,-8 0,-4 0,5 0,16 0,-2 0,-5 0,-7 0,-5 0,-9 0,0 0,2 0,10 0,4 0,3 0,-5 0,7 0,-2 0,2 0,-7 0,-5 0,0 0,3 0,2 0,0 0,-7 0,0 0,0 0,-7 0,0 0,2 0,10-7,2 0,-2 2,4 1,-2-1,-2-2,-3 2,-2 3,0 2,0 0,0 0,0 0,2 0,5 0,-2 0,9 0,-10 0,3 0,-4 0,-10 0,0 0,2 0,5 0,7 0,5 0,6 0,-4 0,-11 0,-8 0,7 0,1 0,8 0,-1 0,-10 0,-7 0,2 0,12 0,7 0,2 0,-2 0,-7 0,-2 0,0 0,2 0,2 0,-4 0,2 0,0 0,-5 0,5 0,-12 0,5 0,-2 0,9 0,7 0,5 0,2 0,-3 0,-4 0,-7 0,-11 0,-3 0,2 0,10 0,4 0,3 0,-5 0,7 0,-3 7,3 0,5 0,-5-7,5 0,-1 0,-4 0,-4 7,-8 0,5-2,-5-3,5-2,-4 0,-10 0,0 0,2 0,-4 0,2 0,7 0,7 0,-3 0,-1 0,-3 0,0 0,7 0,2 0,3 0,-15 0,3 0,-4 0,4 0,0 0,0 0,2 0,5 0,-2 0,9 0,-7 0,7 0,-3 0,3 0,-2 0,-5 0,-5 0,5 0,5 0,2 0,2 0,-2 0,-7 0,-9 0,2 0,-5 0,12 0,-12 0,-2 0,0 0,7 0,-9 0,-3 0,1 0,4 0,-3 0,3 0,0 0,7 0,-9 0,-3 0,-9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12.444"/>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1 148,'23'-12,"14"3,-27 9,18 0,-14 0,14 0,-7 0,14 0,2-2,3-5,4 4,5-4,2 5,5 2,-7 0,-11 0,-3 0,0-2,7-5,-7 4,0-4,2 5,12 2,-5 0,5-2,-4-5,-3 4,0-4,0 5,-7 2,0 0,0 0,7 0,0 0,0 0,2 7,5 0,5 0,9-7,-10 0,-4 0,-4 0,-10 0,0 0,2 0,-4 0,2 0,7-2,7-3,-3-2,-8 0,-3 7,2 0,12-2,7-5,2 4,-2-4,-4 5,-10 2,0 0,0 0,0 0,0 0,0 0,0 0,0 0,0 0,7 0,0 0,0 0,-7 0,7 0,0 0,-3 0,-6 0,2 0,-5 0,12 0,-4 0,-3 0,7 0,0 0,0 0,-7 0,7 0,0 0,-3 0,-8 0,-3 0,0 0,7 0,-7 0,0 0,2 0,12 0,-2 0,9 0,-3 0,3 0,-7 0,-11 0,-3 0,2 0,-5 0,3 0,3 0,-6 0,3 0,3 0,1 0,3 0,10 0,4 0,4 0,3 0,-2 0,-3 0,-2 0,-14 0,7 0,-7 0,14 0,-7 0,7 0,0 0,7 0,-2 0,-3 0,-2 0,-7-2,7-5,-2 4,4-4,-2 5,-16 2,4 0,3 0,-10 0,12 0,0 0,14 0,-9-7,-5 0,-5 2,-2 3,-7 2,0 0,3 0,4 0,7 0,-5 0,5 0,-5 0,8 0,4 0,4 0,3 0,0 0,0 0,0 0,0 0,0 2,0 5,-16-4,-5 4,0-5,5-2,-10 0,7 0,3 0,-12 0,9 0,3 0,-5 0,7 0,-5 0,-9 0,3 0,6 0,-9 0,9 0,3 0,-3 0,10 0,-3 0,-9 0,-7 0,3 0,1 0,-4 0,3 0,6 0,-2 0,7 0,2 0,-2 0,-2 0,-10 0,1 0,6 0,-9 0,9 0,3 0,-12 0,7 0,-2 0,-1 0,6 0,4 0,-12 0,7 2,3 5,-3-4,10 4,-3-5,-9-2,-5 0,8 0,-3 0,7 0,-5 0,-9 0,0 2,2 5,-4-4,2 4,2-5,5-2,7 0,3 0,4 2,-7 5,-12-4,-2 4,2-5,-4-2,2 0,2 0,-4 0,2 0,2 0,-4 0,2 0,7 0,7 0,2 0,-2 0,-4 0,4 0,-5 0,-2 0,0 0,0 0,0 0,-7 0,0 0,7 0,7 0,7 7,-7 0,0 0,-7-7,0 0,0 0,0 0,2 0,3 0,2 0,0 0,-7 0,0 0,0 0,0 0,0 0,0 0,-7 0,0 0,-19-9,12-3,-25-9,6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8:02.577"/>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42 105,'-23'0,"4"0,19-9,0-3,0-9,0 9,12 3,9 9,-5 0,12 0,-7 0,14 0,-7 0,7 0,0 0,7 0,-9 0,-1 0,-4 0,-9 0,9 0,0 0,14 0,0 0,-5 0,5 0,-4 0,11 0,-5 0,-9 0,0 0,0 0,7 0,-7 0,0 0,0 0,7 0,0 0,-5 0,3 0,4 0,-4 0,-5 0,2 0,3 0,2 0,2 2,5 5,-2-4,9 4,-2-5,2-2,2 0,-9 0,-2 0,-10 0,-2 0,0 0,7 0,7 0,0 0,9 0,-2 0,5 0,2 0,-2 0,-5 0,-7 0,-12 2,-2 5,0-4,7 4,2-5,5-2,-2 0,9 0,-9 0,2 0,-5 0,-2 0,0 0,-5 2,5 5,-11-4,11 4,-3-5,1-2,2 0,0 0,0-9,0-5,7 2,0-2,0 9,-7-2,0 5,0-5,0 0,7 0,0 7,-7-7,-7 0,0 0,7 7,0 0,0 0,0 0,-5 0,5 0,3 0,11 0,2 0,-9 0,-2 0,-10 0,-2 0,2 0,5 0,7 0,5 0,7 0,-5 0,-5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4:21.70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86,'0'-47,"0"9,0 38,23 9,-6-7,22 5,-11-5,16-2,-5 0,10 0,8 0,-11 0,8 0,-19 0,13 0,-19 0,14 0,-19 0,25 0,-14 0,17 0,-13 0,2 0,-16 3,16 5,-16-6,15 5,-18-5,26-2,-12 0,16 0,-17 0,20 0,-25 0,27 9,-10-6,11 6,-3 0,9-7,-9 11,2-6,-17-5,0 5,-19-3,34-4,-15 0,22 0,-15 0,-4 0,-19 0,31 0,-38 9,14-8,-12 8,-5-9,17 0,-9 0,16 0,1 0,3 0,2 0,-9 0,3 0,-17 0,10 0,-5 0,-3 0,1 0,1 0,3 0,11 0,1 0,-12 0,2 0,-15 0,9 0,3 0,7 0,5 0,1 0,-1 0,1 0,0-9,-1 8,0-8,1 9,5 0,-16 0,8 0,-10 0,0 0,5 0,-5 0,-7 0,5 0,-4 0,10 0,3 0,12 0,-5 0,4 0,-5 0,-1-11,1 9,5-5,-11 5,5 2,-2 0,15 0,-15 0,7 0,-12-4,12-3,-9 5,9-5,-12 5,12 2,-17 0,18 0,-14 0,14 0,-10 0,8 0,-16 0,26 0,-10 0,-2 0,-2 0,-9 0,15 0,-15 0,9 0,-17 0,31 0,-9 0,-4 0,-1 0,-4 0,13 0,-11 0,13-2,-6-5,-12 4,16-15,-13 16,12-18,-8 18,-23-7,-13 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5:53.706"/>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11 76,'-10'-21,"18"5,4 7,24 7,-7-6,15 6,0-5,0 5,10-6,-4 8,13 0,-17 6,-2 0,-13 1,13-7,-19 0,13 0,-7 0,19 0,-12 0,6 0,-17 0,25 0,-8 0,-4 0,4 0,-17 0,25 0,-8 0,-4 0,4 0,-13 0,13 0,-13 0,13 0,-6 0,12 0,-19 0,7 0,-17 0,31 0,-8 0,2 0,4 0,-4 0,10 0,-18 2,6 4,-4-4,10 4,-10-3,16-3,-20 0,14 0,-9 0,16 0,-17 0,10 0,-4 0,10 0,-12 0,0 0,-9 8,20-6,-5 4,-8-4,2-2,-9 0,20 0,-5 0,-15 0,3 0,-19 0,18 0,-10 0,24 0,-18 0,17 0,-16 0,10 0,4 0,-2 0,4 0,-6 0,6 0,-8 0,12 0,-6 0,8 0,3 0,4 0,-17 0,4 0,-4 0,10 0,1 0,-1 0,-6 0,0 0,-6 0,6 0,-12 0,6 0,-6 0,12 0,-4 0,10 0,-16 0,10 0,-2 0,15 0,-17 0,4 0,-10-6,10 0,-6 0,6 6,0 0,6 0,-12 0,0 0,-13 0,13 0,-12 0,12 0,-13 0,13 0,-7 0,14 0,-1 0,4-3,-4-3,-6 4,0-4,-13 4,20 2,-3 0,14 0,-16 0,4 0,-4 0,11 0,-1 0,1 0,1 0,5 0,-17 0,4 0,-2 0,15 0,-5 0,5 0,-4 0,-3 0,0 0,1 0,-7 6,0 0,-12 1,6-7,-13 0,13 0,-13 0,13 0,-17 0,26 0,-10 0,6 0,7 0,-16 0,10 0,-8 0,14 0,-16 0,10 0,-2 0,15 0,-17 6,4 0,-8 0,14-6,-16 0,10 0,-4 0,10 0,1 0,-1 0,7 0,0 0,-1 0,-5 0,-7 0,0 0,-6 0,6 0,-12 0,6 0,-15-2,8-4,-1 4,8-4,-9 4,9 2,-17-9,26 7,-14-6,18 8,-15-2,-5-5,-12 5,11-6,2 8,-7 0,4 0,-24 0,6 0,-7 0,9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5:36.681"/>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1 7,'40'-2,"-8"-2,0 8,-10-2,10-2,4 0,9 0,-4 0,-5 0,-5 4,5 1,-4-1,4-4,-9 0,5 0,-10 0,10 0,-5 0,9 0,-3-4,8-1,-13 1,9 4,-4 0,7 0,7 0,2 0,0 0,0 0,-1 0,2 0,-3 0,-7 0,-4 0,0 0,-8 4,3 1,-8 1,8-2,-8-2,8 2,1-2,9-2,-1 0,1 0,-5 0,0 0,0 4,5 1,-5-1,0-4,-4 0,4 0,-9 0,4 0,-8 0,8 0,3 0,11 0,-3 0,3 0,2 0,-2 0,6 0,-2 0,0 0,0 0,-5 0,1 0,-3 0,-1 0,-5 2,0 2,-4-2,4 2,0-2,4-2,5 0,1 0,0 0,-1 0,-10 1,6 4,-7-4,11 4,-7-4,-2-1,2 0,7 0,-12 0,3 0,-12 0,8 0,-5 0,9 0,1-4,8-1,-2 1,2 4,-3 4,-2 1,-2-1,3-4,-13 0,8 0,-12 0,8 0,-12 0,17 2,-5 2,-8-2,3 2,-14-2,14-2,-13 0,13 0,-13 0,13 0,-12 0,16 0,-10 0,6 0,1 0,-13 0,-9 6,-14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5:34.265"/>
    </inkml:context>
    <inkml:brush xml:id="br0">
      <inkml:brushProperty name="width" value="0.2" units="cm"/>
      <inkml:brushProperty name="height" value="0.4" units="cm"/>
      <inkml:brushProperty name="color" value="#F6C2EA"/>
      <inkml:brushProperty name="tip" value="rectangle"/>
      <inkml:brushProperty name="rasterOp" value="maskPen"/>
    </inkml:brush>
  </inkml:definitions>
  <inkml:trace contextRef="#ctx0" brushRef="#br0">49 14,'-22'0,"-3"0,24-6,31 5,-12-5,27 6,-13 0,4 0,0 0,5 0,1 0,3 0,-12 0,3 0,-7 0,7 0,-9 0,4 0,-8 0,9 0,-5 0,9 0,-5 0,5 0,-4 1,4 4,-9-4,5 4,-5-4,9-1,0 0,5 0,-1 0,1 0,-5 2,0 2,-4-2,4 3,-8-4,8-1,-11 5,11-1,-3 1,7-5,5 0,1 0,-1 0,-5 0,1 4,0 1,-10-1,1-4,-14 0,9 0,-9 0,13 0,1 0,9 0,-1 0,1 0,1 0,3 0,-1 0,5 0,1 0,4 0,0 0,0 0,-5 0,-4 0,-12 0,-2 0,-7 0,13 0,-12 5,16-1,-5 1,14-5,-1 0,5 0,-1 4,-3 1,2-1,-2-4,1 0,-1 0,1 0,-6 0,0 0,-4 0,-5 0,0 0,-5 0,6 0,0 0,8 0,2-4,4-1,-1 2,-11 2,1 1,-2 0,3 0,4 0,0 0,0 0,-4 0,4 0,0 0,0 0,-4 0,-1 0,1 0,4 0,0 0,6 0,-1 0,3 4,1 1,-6-1,-3-4,-3 0,-1 0,-10 0,1 0,1 0,12 0,-1 0,5 0,-4 0,5 0,-15 0,1 0,-12-4,7-1,-3 1,8 4,0-5,4 1,-4-2,1 1,-10 4,4-4,-7 4,12 1,-12 0,13 0,-7 0,10 0,-10 0,11 0,-15 0,10 0,-15 0,10 0,-4 0,8 0,6 0,-10-2,1-2,-13 2,19-4,-10 2,13-1,-5 0,0 5,-4 0,4 0,-12 0,8 0,-17 0,4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5:24.790"/>
    </inkml:context>
    <inkml:brush xml:id="br0">
      <inkml:brushProperty name="width" value="0.2" units="cm"/>
      <inkml:brushProperty name="height" value="0.4" units="cm"/>
      <inkml:brushProperty name="color" value="#F9F1A7"/>
      <inkml:brushProperty name="tip" value="rectangle"/>
      <inkml:brushProperty name="rasterOp" value="maskPen"/>
    </inkml:brush>
  </inkml:definitions>
  <inkml:trace contextRef="#ctx0" brushRef="#br0">1 1,'29'0,"1"0,-8 5,6-4,10 4,1-5,5 0,-5 0,-2 0,-4 0,0-5,0 4,0-4,4 5,2 0,5 0,-5 0,-1 0,-1 0,2 0,5 0,0 5,-5-4,-1 8,-1-7,7 3,6-5,0 0,3 0,-8 4,4-2,-5 1,-11 0,-1 0,-10-1,11 1,-11-2,11-1,-4 0,11 0,-3 0,3 0,-4 0,5 0,-6 0,7 0,-1 0,-13 0,12 0,-8 0,-2 0,3 0,-15 0,22 0,-11 0,10 0,4 0,-3 0,-12 5,17-3,-15 6,18-4,-11-1,0-3,-10 0,18 0,-5 0,-6 0,-1 0,-12 0,12 0,-7 0,10 0,-10-3,7-1,-8 0,12 4,-12-1,8-2,-4 1,11-1,-5 0,5 0,-14 1,11-1,-13 1,22 2,-10 0,17 0,-4 0,2 0,-10 0,-4 0,-8 0,8 0,-11 0,19-1,-5-2,-5 1,-3-1,-6 2,10 1,-10 0,7 0,-10 0,13 0,-13 0,14 0,-7-4,11 0,-5 1,4 3,-14 0,9 0,-12 0,15 0,1 0,4 0,-10 0,0 0,-15 0,23 0,-12 0,10 4,-6-2,-7 3,1-5,1 4,10-2,1 2,0-4,3 0,-13 0,-2-4,-11-2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5:08.218"/>
    </inkml:context>
    <inkml:brush xml:id="br0">
      <inkml:brushProperty name="width" value="0.2" units="cm"/>
      <inkml:brushProperty name="height" value="0.4" units="cm"/>
      <inkml:brushProperty name="color" value="#F9F1A7"/>
      <inkml:brushProperty name="tip" value="rectangle"/>
      <inkml:brushProperty name="rasterOp" value="maskPen"/>
    </inkml:brush>
  </inkml:definitions>
  <inkml:trace contextRef="#ctx0" brushRef="#br0">1 107,'32'-22,"-4"4,5 18,4-2,3-2,-3 3,1-7,-2 4,-4 2,12-4,-8 12,8 3,-1-3,2-2,-7-2,6-2,-13 0,9 0,-14 1,9 4,-10-4,11 4,-7-4,16-1,-8 0,11 0,-14 0,15 0,-21 2,12 2,-9-2,9 2,-7-1,7 1,-2-2,7 2,-3-2,7-2,-4 0,3 0,-12 0,4 0,-9 0,13 0,-13 0,9 0,2 0,15 0,-9 0,5 0,-15 0,11 0,-12-5,8 1,-10 0,9 4,-7 0,12 0,-16 0,11 0,-2 0,11 0,-9 0,1 0,-14-5,8 1,-6-1,16 5,-12-4,12-1,-2 1,11 4,-17 0,3 0,-15 0,10 0,-12 0,13 0,-7 0,15 0,-17-2,9-2,-4 3,8-4,-5 4,5 1,-11 0,11 0,-16 0,16 0,-5 0,14 0,-16 0,7 0,-11 0,11 0,-13 0,9 0,-9 0,14 0,-10 0,10 0,-8 0,11 0,-11 0,12 0,-6 0,10 0,-16 0,8 0,-8 0,11 0,-3 0,4 0,-12 0,17 0,-5 0,-6 0,1 0,-13-2,14-2,-1 2,5-2,3 2,1 2,2 0,2 0,-15 0,2 0,-16 0,12 0,-12 0,17 0,-17 0,16 0,-11 0,11 0,-2 0,11 0,-12-1,8-4,-3 4,7-4,-9 4,1 1,-10 0,10 0,-14 0,9 0,-12 0,28 0,-9 0,15 0,-14 0,-4 0,-14 0,19 0,-18 0,17 0,-20-1,12-4,-17 4,19-5,-6 6,23 0,2 0,-1 0,-6 0,-8 1,-7 4,9-4,5 4,-13-4,4-1,-20 0,25 0,-20 0,17-6,-12-1,-7-1,-8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06T20:26:11.533"/>
    </inkml:context>
    <inkml:brush xml:id="br0">
      <inkml:brushProperty name="width" value="0.2" units="cm"/>
      <inkml:brushProperty name="height" value="0.4" units="cm"/>
      <inkml:brushProperty name="color" value="#C6FDC8"/>
      <inkml:brushProperty name="tip" value="rectangle"/>
      <inkml:brushProperty name="rasterOp" value="maskPen"/>
    </inkml:brush>
  </inkml:definitions>
  <inkml:trace contextRef="#ctx0" brushRef="#br0">686 127,'12'-24,"-3"-4,-9 17,-9-10,-12 2,-14 5,-14 5,-7 9,-2 9,2 5,7 2,5-2,2 12,0-5,0 5,0 4,0 5,0 14,4 5,10 9,17-10,32-4,14-7,25-7,-4-7,-4-14,-8-4,3-3,2 0,0 0,-7-7,-1 0,1-7,0-5,0-7,-9 1,-7-17,-10-3,0 6,-9-6,-2-6,0 0,2-12,-14 9,0-2,-12 7,-9 7,2 0,-9 14,7 5,-7 16,7 2,-7 5,1 14,-8 14,9 5,5 2,14-7,7 0,26-12,13-2,13-12,-4 1,-3-3,6-3,-9-1,9-3,3 0,-12-3,7-4,-16-7,-5-14,-10-4,-11-10,-14 11,-11 10,-15 12,-7 7,5 2,0 2,0 5,-9 5,-2 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819943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13176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37291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27601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179381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278504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44323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101888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209657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48825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37B28-4EB9-40CE-881C-C7E4D2E75345}" type="datetimeFigureOut">
              <a:rPr lang="en-IN" smtClean="0"/>
              <a:t>Sat 07 Jul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B2FB1A-5029-4EB9-B094-743040534C43}" type="slidenum">
              <a:rPr lang="en-IN" smtClean="0"/>
              <a:t>‹#›</a:t>
            </a:fld>
            <a:endParaRPr lang="en-IN"/>
          </a:p>
        </p:txBody>
      </p:sp>
    </p:spTree>
    <p:extLst>
      <p:ext uri="{BB962C8B-B14F-4D97-AF65-F5344CB8AC3E}">
        <p14:creationId xmlns:p14="http://schemas.microsoft.com/office/powerpoint/2010/main" val="321743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37B28-4EB9-40CE-881C-C7E4D2E75345}" type="datetimeFigureOut">
              <a:rPr lang="en-IN" smtClean="0"/>
              <a:t>Sat 07 Jul 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FB1A-5029-4EB9-B094-743040534C43}" type="slidenum">
              <a:rPr lang="en-IN" smtClean="0"/>
              <a:t>‹#›</a:t>
            </a:fld>
            <a:endParaRPr lang="en-IN"/>
          </a:p>
        </p:txBody>
      </p:sp>
    </p:spTree>
    <p:extLst>
      <p:ext uri="{BB962C8B-B14F-4D97-AF65-F5344CB8AC3E}">
        <p14:creationId xmlns:p14="http://schemas.microsoft.com/office/powerpoint/2010/main" val="9666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26.png"/><Relationship Id="rId18" Type="http://schemas.openxmlformats.org/officeDocument/2006/relationships/customXml" Target="../ink/ink29.xml"/><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customXml" Target="../ink/ink26.xml"/><Relationship Id="rId17" Type="http://schemas.openxmlformats.org/officeDocument/2006/relationships/image" Target="../media/image28.png"/><Relationship Id="rId2" Type="http://schemas.openxmlformats.org/officeDocument/2006/relationships/customXml" Target="../ink/ink21.xml"/><Relationship Id="rId16"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25.xml"/><Relationship Id="rId19" Type="http://schemas.openxmlformats.org/officeDocument/2006/relationships/image" Target="../media/image29.png"/><Relationship Id="rId4" Type="http://schemas.openxmlformats.org/officeDocument/2006/relationships/customXml" Target="../ink/ink22.xml"/><Relationship Id="rId9" Type="http://schemas.openxmlformats.org/officeDocument/2006/relationships/image" Target="../media/image24.png"/><Relationship Id="rId14" Type="http://schemas.openxmlformats.org/officeDocument/2006/relationships/customXml" Target="../ink/ink27.xml"/></Relationships>
</file>

<file path=ppt/slides/_rels/slide11.xml.rels><?xml version="1.0" encoding="UTF-8" standalone="yes"?>
<Relationships xmlns="http://schemas.openxmlformats.org/package/2006/relationships"><Relationship Id="rId2" Type="http://schemas.openxmlformats.org/officeDocument/2006/relationships/hyperlink" Target="http://scikit-learn.org/stable/modules/generated/sklearn.ensemble.RandomForestClassifier.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customXml" Target="../ink/ink3.xml"/></Relationships>
</file>

<file path=ppt/slides/_rels/slide3.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1.emf"/><Relationship Id="rId7" Type="http://schemas.openxmlformats.org/officeDocument/2006/relationships/image" Target="../media/image3.emf"/><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7.emf"/><Relationship Id="rId4" Type="http://schemas.openxmlformats.org/officeDocument/2006/relationships/customXml" Target="../ink/ink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9.emf"/><Relationship Id="rId7" Type="http://schemas.openxmlformats.org/officeDocument/2006/relationships/image" Target="../media/image19.png"/><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10.emf"/><Relationship Id="rId4" Type="http://schemas.openxmlformats.org/officeDocument/2006/relationships/customXml" Target="../ink/ink18.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Random Forest Classifier</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 xmlns:a16="http://schemas.microsoft.com/office/drawing/2014/main" id="{B9F647DE-6E62-A049-8BC1-D6ACB9AD09ED}"/>
                  </a:ext>
                </a:extLst>
              </p14:cNvPr>
              <p14:cNvContentPartPr/>
              <p14:nvPr/>
            </p14:nvContentPartPr>
            <p14:xfrm>
              <a:off x="4651941" y="3806723"/>
              <a:ext cx="2925720" cy="53280"/>
            </p14:xfrm>
          </p:contentPart>
        </mc:Choice>
        <mc:Fallback xmlns="">
          <p:pic>
            <p:nvPicPr>
              <p:cNvPr id="5" name="Ink 4">
                <a:extLst>
                  <a:ext uri="{FF2B5EF4-FFF2-40B4-BE49-F238E27FC236}">
                    <a16:creationId xmlns:a16="http://schemas.microsoft.com/office/drawing/2014/main" id="{B9F647DE-6E62-A049-8BC1-D6ACB9AD09ED}"/>
                  </a:ext>
                </a:extLst>
              </p:cNvPr>
              <p:cNvPicPr/>
              <p:nvPr/>
            </p:nvPicPr>
            <p:blipFill>
              <a:blip r:embed="rId3"/>
              <a:stretch>
                <a:fillRect/>
              </a:stretch>
            </p:blipFill>
            <p:spPr>
              <a:xfrm>
                <a:off x="4616301" y="3735083"/>
                <a:ext cx="2997360" cy="196920"/>
              </a:xfrm>
              <a:prstGeom prst="rect">
                <a:avLst/>
              </a:prstGeom>
            </p:spPr>
          </p:pic>
        </mc:Fallback>
      </mc:AlternateContent>
      <p:sp>
        <p:nvSpPr>
          <p:cNvPr id="3" name="Subtitle 2"/>
          <p:cNvSpPr>
            <a:spLocks noGrp="1"/>
          </p:cNvSpPr>
          <p:nvPr>
            <p:ph type="subTitle" idx="1"/>
          </p:nvPr>
        </p:nvSpPr>
        <p:spPr/>
        <p:txBody>
          <a:bodyPr/>
          <a:lstStyle/>
          <a:p>
            <a:r>
              <a:rPr lang="en-IN" dirty="0"/>
              <a:t>Classification Technique</a:t>
            </a:r>
          </a:p>
        </p:txBody>
      </p:sp>
    </p:spTree>
    <p:extLst>
      <p:ext uri="{BB962C8B-B14F-4D97-AF65-F5344CB8AC3E}">
        <p14:creationId xmlns:p14="http://schemas.microsoft.com/office/powerpoint/2010/main" val="924382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 xmlns:a16="http://schemas.microsoft.com/office/drawing/2014/main" id="{33241B66-A344-B54F-823D-BB4D04BCE8B2}"/>
                  </a:ext>
                </a:extLst>
              </p14:cNvPr>
              <p14:cNvContentPartPr/>
              <p14:nvPr/>
            </p14:nvContentPartPr>
            <p14:xfrm>
              <a:off x="6965301" y="5764763"/>
              <a:ext cx="38160" cy="360"/>
            </p14:xfrm>
          </p:contentPart>
        </mc:Choice>
        <mc:Fallback xmlns="">
          <p:pic>
            <p:nvPicPr>
              <p:cNvPr id="11" name="Ink 10">
                <a:extLst>
                  <a:ext uri="{FF2B5EF4-FFF2-40B4-BE49-F238E27FC236}">
                    <a16:creationId xmlns:a16="http://schemas.microsoft.com/office/drawing/2014/main" id="{33241B66-A344-B54F-823D-BB4D04BCE8B2}"/>
                  </a:ext>
                </a:extLst>
              </p:cNvPr>
              <p:cNvPicPr/>
              <p:nvPr/>
            </p:nvPicPr>
            <p:blipFill>
              <a:blip r:embed="rId3"/>
              <a:stretch>
                <a:fillRect/>
              </a:stretch>
            </p:blipFill>
            <p:spPr>
              <a:xfrm>
                <a:off x="6929301" y="5692763"/>
                <a:ext cx="109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 xmlns:a16="http://schemas.microsoft.com/office/drawing/2014/main" id="{5D88012E-E44C-0C4C-8D5A-824C5712C839}"/>
                  </a:ext>
                </a:extLst>
              </p14:cNvPr>
              <p14:cNvContentPartPr/>
              <p14:nvPr/>
            </p14:nvContentPartPr>
            <p14:xfrm>
              <a:off x="4251261" y="5795003"/>
              <a:ext cx="612720" cy="15480"/>
            </p14:xfrm>
          </p:contentPart>
        </mc:Choice>
        <mc:Fallback xmlns="">
          <p:pic>
            <p:nvPicPr>
              <p:cNvPr id="9" name="Ink 8">
                <a:extLst>
                  <a:ext uri="{FF2B5EF4-FFF2-40B4-BE49-F238E27FC236}">
                    <a16:creationId xmlns:a16="http://schemas.microsoft.com/office/drawing/2014/main" id="{5D88012E-E44C-0C4C-8D5A-824C5712C839}"/>
                  </a:ext>
                </a:extLst>
              </p:cNvPr>
              <p:cNvPicPr/>
              <p:nvPr/>
            </p:nvPicPr>
            <p:blipFill>
              <a:blip r:embed="rId5"/>
              <a:stretch>
                <a:fillRect/>
              </a:stretch>
            </p:blipFill>
            <p:spPr>
              <a:xfrm>
                <a:off x="4215621" y="5723003"/>
                <a:ext cx="6843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 xmlns:a16="http://schemas.microsoft.com/office/drawing/2014/main" id="{22ECC483-849C-D04B-83B8-8CBE9F22742D}"/>
                  </a:ext>
                </a:extLst>
              </p14:cNvPr>
              <p14:cNvContentPartPr/>
              <p14:nvPr/>
            </p14:nvContentPartPr>
            <p14:xfrm>
              <a:off x="5097981" y="5742083"/>
              <a:ext cx="1119240" cy="53280"/>
            </p14:xfrm>
          </p:contentPart>
        </mc:Choice>
        <mc:Fallback xmlns="">
          <p:pic>
            <p:nvPicPr>
              <p:cNvPr id="10" name="Ink 9">
                <a:extLst>
                  <a:ext uri="{FF2B5EF4-FFF2-40B4-BE49-F238E27FC236}">
                    <a16:creationId xmlns:a16="http://schemas.microsoft.com/office/drawing/2014/main" id="{22ECC483-849C-D04B-83B8-8CBE9F22742D}"/>
                  </a:ext>
                </a:extLst>
              </p:cNvPr>
              <p:cNvPicPr/>
              <p:nvPr/>
            </p:nvPicPr>
            <p:blipFill>
              <a:blip r:embed="rId7"/>
              <a:stretch>
                <a:fillRect/>
              </a:stretch>
            </p:blipFill>
            <p:spPr>
              <a:xfrm>
                <a:off x="5061981" y="5670083"/>
                <a:ext cx="1190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 xmlns:a16="http://schemas.microsoft.com/office/drawing/2014/main" id="{BE2B5C64-56FA-1540-AABE-1D2543861C05}"/>
                  </a:ext>
                </a:extLst>
              </p14:cNvPr>
              <p14:cNvContentPartPr/>
              <p14:nvPr/>
            </p14:nvContentPartPr>
            <p14:xfrm>
              <a:off x="6904821" y="5726963"/>
              <a:ext cx="1051200" cy="23040"/>
            </p14:xfrm>
          </p:contentPart>
        </mc:Choice>
        <mc:Fallback xmlns="">
          <p:pic>
            <p:nvPicPr>
              <p:cNvPr id="12" name="Ink 11">
                <a:extLst>
                  <a:ext uri="{FF2B5EF4-FFF2-40B4-BE49-F238E27FC236}">
                    <a16:creationId xmlns:a16="http://schemas.microsoft.com/office/drawing/2014/main" id="{BE2B5C64-56FA-1540-AABE-1D2543861C05}"/>
                  </a:ext>
                </a:extLst>
              </p:cNvPr>
              <p:cNvPicPr/>
              <p:nvPr/>
            </p:nvPicPr>
            <p:blipFill>
              <a:blip r:embed="rId9"/>
              <a:stretch>
                <a:fillRect/>
              </a:stretch>
            </p:blipFill>
            <p:spPr>
              <a:xfrm>
                <a:off x="6868821" y="5654963"/>
                <a:ext cx="1122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 xmlns:a16="http://schemas.microsoft.com/office/drawing/2014/main" id="{A2A3C447-24E4-664F-B1AD-6971FBB70E6A}"/>
                  </a:ext>
                </a:extLst>
              </p14:cNvPr>
              <p14:cNvContentPartPr/>
              <p14:nvPr/>
            </p14:nvContentPartPr>
            <p14:xfrm>
              <a:off x="7056021" y="4517363"/>
              <a:ext cx="1391400" cy="53280"/>
            </p14:xfrm>
          </p:contentPart>
        </mc:Choice>
        <mc:Fallback xmlns="">
          <p:pic>
            <p:nvPicPr>
              <p:cNvPr id="8" name="Ink 7">
                <a:extLst>
                  <a:ext uri="{FF2B5EF4-FFF2-40B4-BE49-F238E27FC236}">
                    <a16:creationId xmlns:a16="http://schemas.microsoft.com/office/drawing/2014/main" id="{A2A3C447-24E4-664F-B1AD-6971FBB70E6A}"/>
                  </a:ext>
                </a:extLst>
              </p:cNvPr>
              <p:cNvPicPr/>
              <p:nvPr/>
            </p:nvPicPr>
            <p:blipFill>
              <a:blip r:embed="rId11"/>
              <a:stretch>
                <a:fillRect/>
              </a:stretch>
            </p:blipFill>
            <p:spPr>
              <a:xfrm>
                <a:off x="7020021" y="4445723"/>
                <a:ext cx="1463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 xmlns:a16="http://schemas.microsoft.com/office/drawing/2014/main" id="{0C753884-201D-AA4D-B690-0DE9DF77DD41}"/>
                  </a:ext>
                </a:extLst>
              </p14:cNvPr>
              <p14:cNvContentPartPr/>
              <p14:nvPr/>
            </p14:nvContentPartPr>
            <p14:xfrm>
              <a:off x="4341981" y="3353123"/>
              <a:ext cx="6584760" cy="83520"/>
            </p14:xfrm>
          </p:contentPart>
        </mc:Choice>
        <mc:Fallback xmlns="">
          <p:pic>
            <p:nvPicPr>
              <p:cNvPr id="7" name="Ink 6">
                <a:extLst>
                  <a:ext uri="{FF2B5EF4-FFF2-40B4-BE49-F238E27FC236}">
                    <a16:creationId xmlns:a16="http://schemas.microsoft.com/office/drawing/2014/main" id="{0C753884-201D-AA4D-B690-0DE9DF77DD41}"/>
                  </a:ext>
                </a:extLst>
              </p:cNvPr>
              <p:cNvPicPr/>
              <p:nvPr/>
            </p:nvPicPr>
            <p:blipFill>
              <a:blip r:embed="rId13"/>
              <a:stretch>
                <a:fillRect/>
              </a:stretch>
            </p:blipFill>
            <p:spPr>
              <a:xfrm>
                <a:off x="4306341" y="3281483"/>
                <a:ext cx="66564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 xmlns:a16="http://schemas.microsoft.com/office/drawing/2014/main" id="{57390B50-CAEA-8941-A7E6-96E40E246CE1}"/>
                  </a:ext>
                </a:extLst>
              </p14:cNvPr>
              <p14:cNvContentPartPr/>
              <p14:nvPr/>
            </p14:nvContentPartPr>
            <p14:xfrm>
              <a:off x="4583901" y="2960003"/>
              <a:ext cx="6123600" cy="53280"/>
            </p14:xfrm>
          </p:contentPart>
        </mc:Choice>
        <mc:Fallback xmlns="">
          <p:pic>
            <p:nvPicPr>
              <p:cNvPr id="6" name="Ink 5">
                <a:extLst>
                  <a:ext uri="{FF2B5EF4-FFF2-40B4-BE49-F238E27FC236}">
                    <a16:creationId xmlns:a16="http://schemas.microsoft.com/office/drawing/2014/main" id="{57390B50-CAEA-8941-A7E6-96E40E246CE1}"/>
                  </a:ext>
                </a:extLst>
              </p:cNvPr>
              <p:cNvPicPr/>
              <p:nvPr/>
            </p:nvPicPr>
            <p:blipFill>
              <a:blip r:embed="rId15"/>
              <a:stretch>
                <a:fillRect/>
              </a:stretch>
            </p:blipFill>
            <p:spPr>
              <a:xfrm>
                <a:off x="4548261" y="2888363"/>
                <a:ext cx="61952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 xmlns:a16="http://schemas.microsoft.com/office/drawing/2014/main" id="{1C2F6DBD-BA37-7949-977C-467124DE34C9}"/>
                  </a:ext>
                </a:extLst>
              </p14:cNvPr>
              <p14:cNvContentPartPr/>
              <p14:nvPr/>
            </p14:nvContentPartPr>
            <p14:xfrm>
              <a:off x="3260901" y="2513963"/>
              <a:ext cx="4415040" cy="53280"/>
            </p14:xfrm>
          </p:contentPart>
        </mc:Choice>
        <mc:Fallback xmlns="">
          <p:pic>
            <p:nvPicPr>
              <p:cNvPr id="5" name="Ink 4">
                <a:extLst>
                  <a:ext uri="{FF2B5EF4-FFF2-40B4-BE49-F238E27FC236}">
                    <a16:creationId xmlns:a16="http://schemas.microsoft.com/office/drawing/2014/main" id="{1C2F6DBD-BA37-7949-977C-467124DE34C9}"/>
                  </a:ext>
                </a:extLst>
              </p:cNvPr>
              <p:cNvPicPr/>
              <p:nvPr/>
            </p:nvPicPr>
            <p:blipFill>
              <a:blip r:embed="rId17"/>
              <a:stretch>
                <a:fillRect/>
              </a:stretch>
            </p:blipFill>
            <p:spPr>
              <a:xfrm>
                <a:off x="3225261" y="2442323"/>
                <a:ext cx="4486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 name="Ink 3">
                <a:extLst>
                  <a:ext uri="{FF2B5EF4-FFF2-40B4-BE49-F238E27FC236}">
                    <a16:creationId xmlns="" xmlns:a16="http://schemas.microsoft.com/office/drawing/2014/main" id="{D9640B75-4E40-994A-8D21-738A85E9617E}"/>
                  </a:ext>
                </a:extLst>
              </p14:cNvPr>
              <p14:cNvContentPartPr/>
              <p14:nvPr/>
            </p14:nvContentPartPr>
            <p14:xfrm>
              <a:off x="925221" y="2113643"/>
              <a:ext cx="1784520" cy="38160"/>
            </p14:xfrm>
          </p:contentPart>
        </mc:Choice>
        <mc:Fallback xmlns="">
          <p:pic>
            <p:nvPicPr>
              <p:cNvPr id="4" name="Ink 3">
                <a:extLst>
                  <a:ext uri="{FF2B5EF4-FFF2-40B4-BE49-F238E27FC236}">
                    <a16:creationId xmlns:a16="http://schemas.microsoft.com/office/drawing/2014/main" id="{D9640B75-4E40-994A-8D21-738A85E9617E}"/>
                  </a:ext>
                </a:extLst>
              </p:cNvPr>
              <p:cNvPicPr/>
              <p:nvPr/>
            </p:nvPicPr>
            <p:blipFill>
              <a:blip r:embed="rId19"/>
              <a:stretch>
                <a:fillRect/>
              </a:stretch>
            </p:blipFill>
            <p:spPr>
              <a:xfrm>
                <a:off x="889221" y="2041643"/>
                <a:ext cx="1856160" cy="181800"/>
              </a:xfrm>
              <a:prstGeom prst="rect">
                <a:avLst/>
              </a:prstGeom>
            </p:spPr>
          </p:pic>
        </mc:Fallback>
      </mc:AlternateContent>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normAutofit fontScale="70000" lnSpcReduction="20000"/>
          </a:bodyPr>
          <a:lstStyle/>
          <a:p>
            <a:pPr marL="0" indent="0">
              <a:lnSpc>
                <a:spcPct val="160000"/>
              </a:lnSpc>
              <a:buNone/>
            </a:pPr>
            <a:r>
              <a:rPr lang="en-US" dirty="0">
                <a:latin typeface="Roboto" panose="02000000000000000000" pitchFamily="2" charset="0"/>
                <a:ea typeface="Roboto" panose="02000000000000000000" pitchFamily="2" charset="0"/>
              </a:rPr>
              <a:t>Random Forest is a great algorithm to train early in the model development process, to see how it performs and it’s hard to build a “bad” Random Forest, because of its simplicity. This algorithm is also a great choice, if you need to develop a model in a short period of time. On top of that, it provides a pretty good indicator of the importance it assigns to your features.</a:t>
            </a:r>
          </a:p>
          <a:p>
            <a:pPr marL="0" indent="0">
              <a:lnSpc>
                <a:spcPct val="160000"/>
              </a:lnSpc>
              <a:buNone/>
            </a:pPr>
            <a:endParaRPr lang="en-US" dirty="0">
              <a:latin typeface="Roboto" panose="02000000000000000000" pitchFamily="2" charset="0"/>
              <a:ea typeface="Roboto" panose="02000000000000000000" pitchFamily="2" charset="0"/>
            </a:endParaRPr>
          </a:p>
          <a:p>
            <a:pPr marL="0" indent="0">
              <a:lnSpc>
                <a:spcPct val="160000"/>
              </a:lnSpc>
              <a:buNone/>
            </a:pPr>
            <a:r>
              <a:rPr lang="en-US" dirty="0">
                <a:latin typeface="Roboto" panose="02000000000000000000" pitchFamily="2" charset="0"/>
                <a:ea typeface="Roboto" panose="02000000000000000000" pitchFamily="2" charset="0"/>
              </a:rPr>
              <a:t>Random Forests are also very hard to beat in terms of performance. Of course you can probably always find a model that can perform better, like a neural network, but these usually take much more time in the development. And on top of that, they can handle a lot of different feature types, like binary, categorical and numerical.</a:t>
            </a:r>
          </a:p>
          <a:p>
            <a:pPr marL="0" indent="0">
              <a:lnSpc>
                <a:spcPct val="160000"/>
              </a:lnSpc>
              <a:buNone/>
            </a:pP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593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dirty="0" smtClean="0"/>
              <a:t>Python’s sklearn Documentation</a:t>
            </a:r>
            <a:endParaRPr lang="en-IN" sz="5400" dirty="0"/>
          </a:p>
        </p:txBody>
      </p:sp>
      <p:sp>
        <p:nvSpPr>
          <p:cNvPr id="5" name="Text Placeholder 4"/>
          <p:cNvSpPr>
            <a:spLocks noGrp="1"/>
          </p:cNvSpPr>
          <p:nvPr>
            <p:ph type="body" idx="1"/>
          </p:nvPr>
        </p:nvSpPr>
        <p:spPr/>
        <p:txBody>
          <a:bodyPr>
            <a:normAutofit/>
          </a:bodyPr>
          <a:lstStyle/>
          <a:p>
            <a:r>
              <a:rPr lang="en-IN" sz="2000" dirty="0">
                <a:hlinkClick r:id="rId2"/>
              </a:rPr>
              <a:t>http://scikit-learn.org/stable/modules/ensemble.html</a:t>
            </a:r>
          </a:p>
          <a:p>
            <a:r>
              <a:rPr lang="en-IN" sz="2000" dirty="0" smtClean="0">
                <a:hlinkClick r:id="rId2"/>
              </a:rPr>
              <a:t>http</a:t>
            </a:r>
            <a:r>
              <a:rPr lang="en-IN" sz="2000" dirty="0">
                <a:hlinkClick r:id="rId2"/>
              </a:rPr>
              <a:t>://</a:t>
            </a:r>
            <a:r>
              <a:rPr lang="en-IN" sz="2000" dirty="0" smtClean="0">
                <a:hlinkClick r:id="rId2"/>
              </a:rPr>
              <a:t>scikit-learn.org/stable/modules/generated/sklearn.ensemble.RandomForestClassifier.html</a:t>
            </a:r>
            <a:endParaRPr lang="en-IN" sz="2000" dirty="0" smtClean="0"/>
          </a:p>
        </p:txBody>
      </p:sp>
    </p:spTree>
    <p:extLst>
      <p:ext uri="{BB962C8B-B14F-4D97-AF65-F5344CB8AC3E}">
        <p14:creationId xmlns:p14="http://schemas.microsoft.com/office/powerpoint/2010/main" val="310686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 xmlns:a16="http://schemas.microsoft.com/office/drawing/2014/main" id="{9B5D5B0D-BA1B-DA4C-B52C-62DDBC84CE95}"/>
                  </a:ext>
                </a:extLst>
              </p14:cNvPr>
              <p14:cNvContentPartPr/>
              <p14:nvPr/>
            </p14:nvContentPartPr>
            <p14:xfrm>
              <a:off x="930703" y="2060748"/>
              <a:ext cx="1325880" cy="22320"/>
            </p14:xfrm>
          </p:contentPart>
        </mc:Choice>
        <mc:Fallback xmlns="">
          <p:pic>
            <p:nvPicPr>
              <p:cNvPr id="7" name="Ink 6">
                <a:extLst>
                  <a:ext uri="{FF2B5EF4-FFF2-40B4-BE49-F238E27FC236}">
                    <a16:creationId xmlns:a16="http://schemas.microsoft.com/office/drawing/2014/main" id="{9B5D5B0D-BA1B-DA4C-B52C-62DDBC84CE95}"/>
                  </a:ext>
                </a:extLst>
              </p:cNvPr>
              <p:cNvPicPr/>
              <p:nvPr/>
            </p:nvPicPr>
            <p:blipFill>
              <a:blip r:embed="rId3"/>
              <a:stretch>
                <a:fillRect/>
              </a:stretch>
            </p:blipFill>
            <p:spPr>
              <a:xfrm>
                <a:off x="895063" y="1988748"/>
                <a:ext cx="13975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 xmlns:a16="http://schemas.microsoft.com/office/drawing/2014/main" id="{33111395-FF8D-EB47-9B01-C6783291F235}"/>
                  </a:ext>
                </a:extLst>
              </p14:cNvPr>
              <p14:cNvContentPartPr/>
              <p14:nvPr/>
            </p14:nvContentPartPr>
            <p14:xfrm>
              <a:off x="6800966" y="2046516"/>
              <a:ext cx="1962707" cy="45719"/>
            </p14:xfrm>
          </p:contentPart>
        </mc:Choice>
        <mc:Fallback>
          <p:pic>
            <p:nvPicPr>
              <p:cNvPr id="8" name="Ink 7">
                <a:extLst>
                  <a:ext uri="{FF2B5EF4-FFF2-40B4-BE49-F238E27FC236}">
                    <a16:creationId xmlns="" xmlns:a16="http://schemas.microsoft.com/office/drawing/2014/main" xmlns:p14="http://schemas.microsoft.com/office/powerpoint/2010/main" id="{33111395-FF8D-EB47-9B01-C6783291F235}"/>
                  </a:ext>
                </a:extLst>
              </p:cNvPr>
              <p:cNvPicPr/>
              <p:nvPr/>
            </p:nvPicPr>
            <p:blipFill>
              <a:blip r:embed="rId5"/>
              <a:stretch>
                <a:fillRect/>
              </a:stretch>
            </p:blipFill>
            <p:spPr>
              <a:xfrm>
                <a:off x="6764966" y="1974518"/>
                <a:ext cx="2034707" cy="189716"/>
              </a:xfrm>
              <a:prstGeom prst="rect">
                <a:avLst/>
              </a:prstGeom>
            </p:spPr>
          </p:pic>
        </mc:Fallback>
      </mc:AlternateContent>
      <p:sp>
        <p:nvSpPr>
          <p:cNvPr id="2" name="Title 1"/>
          <p:cNvSpPr>
            <a:spLocks noGrp="1"/>
          </p:cNvSpPr>
          <p:nvPr>
            <p:ph type="title"/>
          </p:nvPr>
        </p:nvSpPr>
        <p:spPr/>
        <p:txBody>
          <a:bodyPr/>
          <a:lstStyle/>
          <a:p>
            <a:r>
              <a:rPr lang="en-IN" dirty="0"/>
              <a:t>Overview</a:t>
            </a:r>
          </a:p>
        </p:txBody>
      </p:sp>
      <p:sp>
        <p:nvSpPr>
          <p:cNvPr id="3" name="Content Placeholder 2"/>
          <p:cNvSpPr>
            <a:spLocks noGrp="1"/>
          </p:cNvSpPr>
          <p:nvPr>
            <p:ph idx="1"/>
          </p:nvPr>
        </p:nvSpPr>
        <p:spPr/>
        <p:txBody>
          <a:bodyPr>
            <a:normAutofit fontScale="70000" lnSpcReduction="20000"/>
          </a:bodyPr>
          <a:lstStyle/>
          <a:p>
            <a:pPr marL="0" indent="0">
              <a:lnSpc>
                <a:spcPct val="150000"/>
              </a:lnSpc>
              <a:buNone/>
            </a:pPr>
            <a:r>
              <a:rPr lang="en-US" sz="2400" dirty="0">
                <a:latin typeface="Roboto" panose="02000000000000000000" pitchFamily="2" charset="0"/>
                <a:ea typeface="Roboto" panose="02000000000000000000" pitchFamily="2" charset="0"/>
              </a:rPr>
              <a:t>Random Forest is a supervised learning ensemble algorithm. Ensemble algorithms are those which combine more than one algorithms of same or different kind for classifying objects. The ‘forest’ that Random Forest Classifier builds, is an ensemble of Decision Trees, most of the time trained with the ‘bagging’ method. The general idea of the bagging method is that a combination of learning models increases the overall result.</a:t>
            </a:r>
          </a:p>
          <a:p>
            <a:pPr marL="0" indent="0">
              <a:lnSpc>
                <a:spcPct val="150000"/>
              </a:lnSpc>
              <a:buNone/>
            </a:pPr>
            <a:endParaRPr lang="en-US" sz="2400" dirty="0">
              <a:latin typeface="Roboto" panose="02000000000000000000" pitchFamily="2" charset="0"/>
              <a:ea typeface="Roboto" panose="02000000000000000000" pitchFamily="2" charset="0"/>
            </a:endParaRPr>
          </a:p>
          <a:p>
            <a:pPr marL="0" indent="0">
              <a:lnSpc>
                <a:spcPct val="150000"/>
              </a:lnSpc>
              <a:buNone/>
            </a:pPr>
            <a:r>
              <a:rPr lang="en-US" sz="2400" dirty="0">
                <a:latin typeface="Roboto" panose="02000000000000000000" pitchFamily="2" charset="0"/>
                <a:ea typeface="Roboto" panose="02000000000000000000" pitchFamily="2" charset="0"/>
              </a:rPr>
              <a:t>Random forest classifier creates a set of decision trees from randomly selected subset of training set. It then aggregates the votes from different decision trees to decide the final class of the test object.</a:t>
            </a:r>
          </a:p>
          <a:p>
            <a:pPr marL="0" indent="0">
              <a:lnSpc>
                <a:spcPct val="150000"/>
              </a:lnSpc>
              <a:buNone/>
            </a:pPr>
            <a:endParaRPr lang="en-US" sz="2400" dirty="0">
              <a:latin typeface="Roboto" panose="02000000000000000000" pitchFamily="2" charset="0"/>
              <a:ea typeface="Roboto" panose="02000000000000000000" pitchFamily="2" charset="0"/>
            </a:endParaRPr>
          </a:p>
          <a:p>
            <a:pPr marL="0" indent="0">
              <a:lnSpc>
                <a:spcPct val="150000"/>
              </a:lnSpc>
              <a:buNone/>
            </a:pPr>
            <a:r>
              <a:rPr lang="en-US" sz="2400" dirty="0">
                <a:latin typeface="Roboto" panose="02000000000000000000" pitchFamily="2" charset="0"/>
                <a:ea typeface="Roboto" panose="02000000000000000000" pitchFamily="2" charset="0"/>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4176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 xmlns:a16="http://schemas.microsoft.com/office/drawing/2014/main" id="{8CBC23A2-4E2B-834B-B601-175B867A17B7}"/>
                  </a:ext>
                </a:extLst>
              </p14:cNvPr>
              <p14:cNvContentPartPr/>
              <p14:nvPr/>
            </p14:nvContentPartPr>
            <p14:xfrm>
              <a:off x="2982240" y="5811774"/>
              <a:ext cx="3491280" cy="27360"/>
            </p14:xfrm>
          </p:contentPart>
        </mc:Choice>
        <mc:Fallback xmlns="">
          <p:pic>
            <p:nvPicPr>
              <p:cNvPr id="12" name="Ink 11">
                <a:extLst>
                  <a:ext uri="{FF2B5EF4-FFF2-40B4-BE49-F238E27FC236}">
                    <a16:creationId xmlns:a16="http://schemas.microsoft.com/office/drawing/2014/main" id="{8CBC23A2-4E2B-834B-B601-175B867A17B7}"/>
                  </a:ext>
                </a:extLst>
              </p:cNvPr>
              <p:cNvPicPr/>
              <p:nvPr/>
            </p:nvPicPr>
            <p:blipFill>
              <a:blip r:embed="rId3"/>
              <a:stretch>
                <a:fillRect/>
              </a:stretch>
            </p:blipFill>
            <p:spPr>
              <a:xfrm>
                <a:off x="2946600" y="5740134"/>
                <a:ext cx="3562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 xmlns:a16="http://schemas.microsoft.com/office/drawing/2014/main" id="{73DDBF9D-896C-EA4C-833E-D782FFFDAAF0}"/>
                  </a:ext>
                </a:extLst>
              </p14:cNvPr>
              <p14:cNvContentPartPr/>
              <p14:nvPr/>
            </p14:nvContentPartPr>
            <p14:xfrm>
              <a:off x="7090771" y="3760058"/>
              <a:ext cx="1582200" cy="36720"/>
            </p14:xfrm>
          </p:contentPart>
        </mc:Choice>
        <mc:Fallback xmlns="">
          <p:pic>
            <p:nvPicPr>
              <p:cNvPr id="11" name="Ink 10">
                <a:extLst>
                  <a:ext uri="{FF2B5EF4-FFF2-40B4-BE49-F238E27FC236}">
                    <a16:creationId xmlns:a16="http://schemas.microsoft.com/office/drawing/2014/main" id="{73DDBF9D-896C-EA4C-833E-D782FFFDAAF0}"/>
                  </a:ext>
                </a:extLst>
              </p:cNvPr>
              <p:cNvPicPr/>
              <p:nvPr/>
            </p:nvPicPr>
            <p:blipFill>
              <a:blip r:embed="rId5"/>
              <a:stretch>
                <a:fillRect/>
              </a:stretch>
            </p:blipFill>
            <p:spPr>
              <a:xfrm>
                <a:off x="7055131" y="3688418"/>
                <a:ext cx="16538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 xmlns:a16="http://schemas.microsoft.com/office/drawing/2014/main" id="{CB26F2E4-D977-9D44-90DC-9DEF5AB2FBDF}"/>
                  </a:ext>
                </a:extLst>
              </p14:cNvPr>
              <p14:cNvContentPartPr/>
              <p14:nvPr/>
            </p14:nvContentPartPr>
            <p14:xfrm>
              <a:off x="4003051" y="3747458"/>
              <a:ext cx="2293560" cy="29520"/>
            </p14:xfrm>
          </p:contentPart>
        </mc:Choice>
        <mc:Fallback xmlns="">
          <p:pic>
            <p:nvPicPr>
              <p:cNvPr id="10" name="Ink 9">
                <a:extLst>
                  <a:ext uri="{FF2B5EF4-FFF2-40B4-BE49-F238E27FC236}">
                    <a16:creationId xmlns:a16="http://schemas.microsoft.com/office/drawing/2014/main" id="{CB26F2E4-D977-9D44-90DC-9DEF5AB2FBDF}"/>
                  </a:ext>
                </a:extLst>
              </p:cNvPr>
              <p:cNvPicPr/>
              <p:nvPr/>
            </p:nvPicPr>
            <p:blipFill>
              <a:blip r:embed="rId7"/>
              <a:stretch>
                <a:fillRect/>
              </a:stretch>
            </p:blipFill>
            <p:spPr>
              <a:xfrm>
                <a:off x="3967411" y="3675818"/>
                <a:ext cx="23652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 xmlns:a16="http://schemas.microsoft.com/office/drawing/2014/main" id="{229E5D9C-E10B-B049-A244-5B6305836E6C}"/>
                  </a:ext>
                </a:extLst>
              </p14:cNvPr>
              <p14:cNvContentPartPr/>
              <p14:nvPr/>
            </p14:nvContentPartPr>
            <p14:xfrm>
              <a:off x="984960" y="2715120"/>
              <a:ext cx="1710720" cy="24120"/>
            </p14:xfrm>
          </p:contentPart>
        </mc:Choice>
        <mc:Fallback xmlns="">
          <p:pic>
            <p:nvPicPr>
              <p:cNvPr id="9" name="Ink 8">
                <a:extLst>
                  <a:ext uri="{FF2B5EF4-FFF2-40B4-BE49-F238E27FC236}">
                    <a16:creationId xmlns:a16="http://schemas.microsoft.com/office/drawing/2014/main" id="{229E5D9C-E10B-B049-A244-5B6305836E6C}"/>
                  </a:ext>
                </a:extLst>
              </p:cNvPr>
              <p:cNvPicPr/>
              <p:nvPr/>
            </p:nvPicPr>
            <p:blipFill>
              <a:blip r:embed="rId9"/>
              <a:stretch>
                <a:fillRect/>
              </a:stretch>
            </p:blipFill>
            <p:spPr>
              <a:xfrm>
                <a:off x="949320" y="2643480"/>
                <a:ext cx="17823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 xmlns:a16="http://schemas.microsoft.com/office/drawing/2014/main" id="{410FB80F-F444-C542-9E80-74DF763C5FAB}"/>
                  </a:ext>
                </a:extLst>
              </p14:cNvPr>
              <p14:cNvContentPartPr/>
              <p14:nvPr/>
            </p14:nvContentPartPr>
            <p14:xfrm>
              <a:off x="3042708" y="2180205"/>
              <a:ext cx="2674440" cy="38520"/>
            </p14:xfrm>
          </p:contentPart>
        </mc:Choice>
        <mc:Fallback xmlns="">
          <p:pic>
            <p:nvPicPr>
              <p:cNvPr id="8" name="Ink 7">
                <a:extLst>
                  <a:ext uri="{FF2B5EF4-FFF2-40B4-BE49-F238E27FC236}">
                    <a16:creationId xmlns:a16="http://schemas.microsoft.com/office/drawing/2014/main" id="{410FB80F-F444-C542-9E80-74DF763C5FAB}"/>
                  </a:ext>
                </a:extLst>
              </p:cNvPr>
              <p:cNvPicPr/>
              <p:nvPr/>
            </p:nvPicPr>
            <p:blipFill>
              <a:blip r:embed="rId11"/>
              <a:stretch>
                <a:fillRect/>
              </a:stretch>
            </p:blipFill>
            <p:spPr>
              <a:xfrm>
                <a:off x="3007068" y="2108205"/>
                <a:ext cx="2746080" cy="182160"/>
              </a:xfrm>
              <a:prstGeom prst="rect">
                <a:avLst/>
              </a:prstGeom>
            </p:spPr>
          </p:pic>
        </mc:Fallback>
      </mc:AlternateContent>
      <p:sp>
        <p:nvSpPr>
          <p:cNvPr id="2" name="Title 1"/>
          <p:cNvSpPr>
            <a:spLocks noGrp="1"/>
          </p:cNvSpPr>
          <p:nvPr>
            <p:ph type="title"/>
          </p:nvPr>
        </p:nvSpPr>
        <p:spPr/>
        <p:txBody>
          <a:bodyPr/>
          <a:lstStyle/>
          <a:p>
            <a:r>
              <a:rPr lang="en-IN" dirty="0"/>
              <a:t>Explanation</a:t>
            </a: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lnSpc>
                <a:spcPct val="150000"/>
              </a:lnSpc>
              <a:buNone/>
            </a:pPr>
            <a:r>
              <a:rPr lang="en-US" dirty="0">
                <a:latin typeface="Roboto" panose="02000000000000000000" pitchFamily="2" charset="0"/>
                <a:ea typeface="Roboto" panose="02000000000000000000" pitchFamily="2" charset="0"/>
              </a:rPr>
              <a:t>Say, we have 1000 observations in the complete population with</a:t>
            </a:r>
            <a:r>
              <a:rPr lang="en-IN" dirty="0">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 10 variables. Random forest tries to build multiple CART model with different sample and different initial variables. For instance, it will take a random sample of 100 observation and 5 randomly chosen initial variables to build a CART model. It will repeat the process (say) 10 times and then make a final prediction on each observation. Final prediction is a function of each prediction. This final prediction can simply be the mean of each prediction.</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5566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 xmlns:a16="http://schemas.microsoft.com/office/drawing/2014/main" id="{0BF7E445-BDEB-1F44-B7AC-C5689555CA98}"/>
                  </a:ext>
                </a:extLst>
              </p14:cNvPr>
              <p14:cNvContentPartPr/>
              <p14:nvPr/>
            </p14:nvContentPartPr>
            <p14:xfrm>
              <a:off x="9932491" y="3410969"/>
              <a:ext cx="292680" cy="219600"/>
            </p14:xfrm>
          </p:contentPart>
        </mc:Choice>
        <mc:Fallback xmlns="">
          <p:pic>
            <p:nvPicPr>
              <p:cNvPr id="8" name="Ink 7">
                <a:extLst>
                  <a:ext uri="{FF2B5EF4-FFF2-40B4-BE49-F238E27FC236}">
                    <a16:creationId xmlns:a16="http://schemas.microsoft.com/office/drawing/2014/main" xmlns="" xmlns:p14="http://schemas.microsoft.com/office/powerpoint/2010/main" id="{0BF7E445-BDEB-1F44-B7AC-C5689555CA98}"/>
                  </a:ext>
                </a:extLst>
              </p:cNvPr>
              <p:cNvPicPr/>
              <p:nvPr/>
            </p:nvPicPr>
            <p:blipFill>
              <a:blip r:embed="rId3"/>
              <a:stretch>
                <a:fillRect/>
              </a:stretch>
            </p:blipFill>
            <p:spPr>
              <a:xfrm>
                <a:off x="9896447" y="3338969"/>
                <a:ext cx="364769"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 xmlns:a16="http://schemas.microsoft.com/office/drawing/2014/main" id="{34C7213B-CE95-1E41-8505-B4372E72C0C4}"/>
                  </a:ext>
                </a:extLst>
              </p14:cNvPr>
              <p14:cNvContentPartPr/>
              <p14:nvPr/>
            </p14:nvContentPartPr>
            <p14:xfrm>
              <a:off x="7967251" y="4001294"/>
              <a:ext cx="201960" cy="165960"/>
            </p14:xfrm>
          </p:contentPart>
        </mc:Choice>
        <mc:Fallback xmlns="">
          <p:pic>
            <p:nvPicPr>
              <p:cNvPr id="7" name="Ink 6">
                <a:extLst>
                  <a:ext uri="{FF2B5EF4-FFF2-40B4-BE49-F238E27FC236}">
                    <a16:creationId xmlns:a16="http://schemas.microsoft.com/office/drawing/2014/main" xmlns="" xmlns:p14="http://schemas.microsoft.com/office/powerpoint/2010/main" id="{34C7213B-CE95-1E41-8505-B4372E72C0C4}"/>
                  </a:ext>
                </a:extLst>
              </p:cNvPr>
              <p:cNvPicPr/>
              <p:nvPr/>
            </p:nvPicPr>
            <p:blipFill>
              <a:blip r:embed="rId5"/>
              <a:stretch>
                <a:fillRect/>
              </a:stretch>
            </p:blipFill>
            <p:spPr>
              <a:xfrm>
                <a:off x="7931251" y="3929137"/>
                <a:ext cx="273960" cy="3102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 xmlns:a16="http://schemas.microsoft.com/office/drawing/2014/main" id="{1E60DD02-EDCF-8342-8C05-C5BAC0723563}"/>
                  </a:ext>
                </a:extLst>
              </p14:cNvPr>
              <p14:cNvContentPartPr/>
              <p14:nvPr/>
            </p14:nvContentPartPr>
            <p14:xfrm>
              <a:off x="2560596" y="4576224"/>
              <a:ext cx="199440" cy="215280"/>
            </p14:xfrm>
          </p:contentPart>
        </mc:Choice>
        <mc:Fallback xmlns="">
          <p:pic>
            <p:nvPicPr>
              <p:cNvPr id="6" name="Ink 5">
                <a:extLst>
                  <a:ext uri="{FF2B5EF4-FFF2-40B4-BE49-F238E27FC236}">
                    <a16:creationId xmlns:a16="http://schemas.microsoft.com/office/drawing/2014/main" xmlns="" xmlns:p14="http://schemas.microsoft.com/office/powerpoint/2010/main" id="{1E60DD02-EDCF-8342-8C05-C5BAC0723563}"/>
                  </a:ext>
                </a:extLst>
              </p:cNvPr>
              <p:cNvPicPr/>
              <p:nvPr/>
            </p:nvPicPr>
            <p:blipFill>
              <a:blip r:embed="rId7"/>
              <a:stretch>
                <a:fillRect/>
              </a:stretch>
            </p:blipFill>
            <p:spPr>
              <a:xfrm>
                <a:off x="2524596" y="4504224"/>
                <a:ext cx="2714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 xmlns:a16="http://schemas.microsoft.com/office/drawing/2014/main" id="{5D7D55AE-8D7E-B44F-9CFC-85A2526CFCF8}"/>
                  </a:ext>
                </a:extLst>
              </p14:cNvPr>
              <p14:cNvContentPartPr/>
              <p14:nvPr/>
            </p14:nvContentPartPr>
            <p14:xfrm>
              <a:off x="5425600" y="3466409"/>
              <a:ext cx="188640" cy="164160"/>
            </p14:xfrm>
          </p:contentPart>
        </mc:Choice>
        <mc:Fallback xmlns="">
          <p:pic>
            <p:nvPicPr>
              <p:cNvPr id="5" name="Ink 4">
                <a:extLst>
                  <a:ext uri="{FF2B5EF4-FFF2-40B4-BE49-F238E27FC236}">
                    <a16:creationId xmlns:a16="http://schemas.microsoft.com/office/drawing/2014/main" xmlns="" xmlns:p14="http://schemas.microsoft.com/office/powerpoint/2010/main" id="{5D7D55AE-8D7E-B44F-9CFC-85A2526CFCF8}"/>
                  </a:ext>
                </a:extLst>
              </p:cNvPr>
              <p:cNvPicPr/>
              <p:nvPr/>
            </p:nvPicPr>
            <p:blipFill>
              <a:blip r:embed="rId9"/>
              <a:stretch>
                <a:fillRect/>
              </a:stretch>
            </p:blipFill>
            <p:spPr>
              <a:xfrm>
                <a:off x="5389531" y="3394409"/>
                <a:ext cx="260778"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 xmlns:a16="http://schemas.microsoft.com/office/drawing/2014/main" id="{67C00205-AF5A-BC42-BDD3-DAE9B664C046}"/>
                  </a:ext>
                </a:extLst>
              </p14:cNvPr>
              <p14:cNvContentPartPr/>
              <p14:nvPr/>
            </p14:nvContentPartPr>
            <p14:xfrm>
              <a:off x="5816541" y="2092559"/>
              <a:ext cx="159840" cy="257400"/>
            </p14:xfrm>
          </p:contentPart>
        </mc:Choice>
        <mc:Fallback xmlns="">
          <p:pic>
            <p:nvPicPr>
              <p:cNvPr id="4" name="Ink 3">
                <a:extLst>
                  <a:ext uri="{FF2B5EF4-FFF2-40B4-BE49-F238E27FC236}">
                    <a16:creationId xmlns:a16="http://schemas.microsoft.com/office/drawing/2014/main" xmlns="" xmlns:p14="http://schemas.microsoft.com/office/powerpoint/2010/main" id="{67C00205-AF5A-BC42-BDD3-DAE9B664C046}"/>
                  </a:ext>
                </a:extLst>
              </p:cNvPr>
              <p:cNvPicPr/>
              <p:nvPr/>
            </p:nvPicPr>
            <p:blipFill>
              <a:blip r:embed="rId11"/>
              <a:stretch>
                <a:fillRect/>
              </a:stretch>
            </p:blipFill>
            <p:spPr>
              <a:xfrm>
                <a:off x="5780541" y="2020559"/>
                <a:ext cx="231840" cy="401400"/>
              </a:xfrm>
              <a:prstGeom prst="rect">
                <a:avLst/>
              </a:prstGeom>
            </p:spPr>
          </p:pic>
        </mc:Fallback>
      </mc:AlternateContent>
      <p:sp>
        <p:nvSpPr>
          <p:cNvPr id="2" name="Title 1"/>
          <p:cNvSpPr>
            <a:spLocks noGrp="1"/>
          </p:cNvSpPr>
          <p:nvPr>
            <p:ph type="title"/>
          </p:nvPr>
        </p:nvSpPr>
        <p:spPr/>
        <p:txBody>
          <a:bodyPr/>
          <a:lstStyle/>
          <a:p>
            <a:r>
              <a:rPr lang="en-US" dirty="0"/>
              <a:t>Each tree in a forest is grown as follows:</a:t>
            </a:r>
            <a:endParaRPr lang="en-IN" dirty="0"/>
          </a:p>
        </p:txBody>
      </p:sp>
      <p:sp>
        <p:nvSpPr>
          <p:cNvPr id="3" name="Content Placeholder 2"/>
          <p:cNvSpPr>
            <a:spLocks noGrp="1"/>
          </p:cNvSpPr>
          <p:nvPr>
            <p:ph idx="1"/>
          </p:nvPr>
        </p:nvSpPr>
        <p:spPr/>
        <p:txBody>
          <a:bodyPr>
            <a:normAutofit fontScale="92500"/>
          </a:bodyPr>
          <a:lstStyle/>
          <a:p>
            <a:pPr>
              <a:lnSpc>
                <a:spcPct val="200000"/>
              </a:lnSpc>
            </a:pPr>
            <a:r>
              <a:rPr lang="en-US" sz="2000" dirty="0">
                <a:latin typeface="Roboto" panose="02000000000000000000" pitchFamily="2" charset="0"/>
                <a:ea typeface="Roboto" panose="02000000000000000000" pitchFamily="2" charset="0"/>
              </a:rPr>
              <a:t>If the number of cases in the training set is </a:t>
            </a:r>
            <a:r>
              <a:rPr lang="en-US" sz="2000" u="sng" dirty="0">
                <a:latin typeface="Roboto" panose="02000000000000000000" pitchFamily="2" charset="0"/>
                <a:ea typeface="Roboto" panose="02000000000000000000" pitchFamily="2" charset="0"/>
              </a:rPr>
              <a:t>N</a:t>
            </a:r>
            <a:r>
              <a:rPr lang="en-US" sz="2000" dirty="0">
                <a:latin typeface="Roboto" panose="02000000000000000000" pitchFamily="2" charset="0"/>
                <a:ea typeface="Roboto" panose="02000000000000000000" pitchFamily="2" charset="0"/>
              </a:rPr>
              <a:t>, sample </a:t>
            </a:r>
            <a:r>
              <a:rPr lang="en-US" sz="2000" u="sng" dirty="0">
                <a:latin typeface="Roboto" panose="02000000000000000000" pitchFamily="2" charset="0"/>
                <a:ea typeface="Roboto" panose="02000000000000000000" pitchFamily="2" charset="0"/>
              </a:rPr>
              <a:t>n</a:t>
            </a:r>
            <a:r>
              <a:rPr lang="en-US" sz="2000" dirty="0">
                <a:latin typeface="Roboto" panose="02000000000000000000" pitchFamily="2" charset="0"/>
                <a:ea typeface="Roboto" panose="02000000000000000000" pitchFamily="2" charset="0"/>
              </a:rPr>
              <a:t> cases at random (but </a:t>
            </a:r>
            <a:r>
              <a:rPr lang="en-US" sz="2000" i="1" dirty="0">
                <a:latin typeface="Roboto" panose="02000000000000000000" pitchFamily="2" charset="0"/>
                <a:ea typeface="Roboto" panose="02000000000000000000" pitchFamily="2" charset="0"/>
              </a:rPr>
              <a:t>with replacement)</a:t>
            </a:r>
            <a:r>
              <a:rPr lang="en-US" sz="2000" dirty="0">
                <a:latin typeface="Roboto" panose="02000000000000000000" pitchFamily="2" charset="0"/>
                <a:ea typeface="Roboto" panose="02000000000000000000" pitchFamily="2" charset="0"/>
              </a:rPr>
              <a:t> from the original data. This sample will be the training set for growing the tree.</a:t>
            </a:r>
          </a:p>
          <a:p>
            <a:pPr>
              <a:lnSpc>
                <a:spcPct val="200000"/>
              </a:lnSpc>
            </a:pPr>
            <a:r>
              <a:rPr lang="en-US" sz="2000" dirty="0">
                <a:latin typeface="Roboto" panose="02000000000000000000" pitchFamily="2" charset="0"/>
                <a:ea typeface="Roboto" panose="02000000000000000000" pitchFamily="2" charset="0"/>
              </a:rPr>
              <a:t>If there are </a:t>
            </a:r>
            <a:r>
              <a:rPr lang="en-US" sz="2000" u="sng" dirty="0">
                <a:latin typeface="Roboto" panose="02000000000000000000" pitchFamily="2" charset="0"/>
                <a:ea typeface="Roboto" panose="02000000000000000000" pitchFamily="2" charset="0"/>
              </a:rPr>
              <a:t>M</a:t>
            </a:r>
            <a:r>
              <a:rPr lang="en-US" sz="2000" dirty="0">
                <a:latin typeface="Roboto" panose="02000000000000000000" pitchFamily="2" charset="0"/>
                <a:ea typeface="Roboto" panose="02000000000000000000" pitchFamily="2" charset="0"/>
              </a:rPr>
              <a:t> input variables, a number </a:t>
            </a:r>
            <a:r>
              <a:rPr lang="en-US" sz="2000" u="sng" dirty="0">
                <a:latin typeface="Roboto" panose="02000000000000000000" pitchFamily="2" charset="0"/>
                <a:ea typeface="Roboto" panose="02000000000000000000" pitchFamily="2" charset="0"/>
              </a:rPr>
              <a:t>m </a:t>
            </a:r>
            <a:r>
              <a:rPr lang="en-US" sz="2000" dirty="0">
                <a:latin typeface="Roboto" panose="02000000000000000000" pitchFamily="2" charset="0"/>
                <a:ea typeface="Roboto" panose="02000000000000000000" pitchFamily="2" charset="0"/>
              </a:rPr>
              <a:t>&lt; </a:t>
            </a:r>
            <a:r>
              <a:rPr lang="en-US" sz="2000" u="sng" dirty="0">
                <a:latin typeface="Roboto" panose="02000000000000000000" pitchFamily="2" charset="0"/>
                <a:ea typeface="Roboto" panose="02000000000000000000" pitchFamily="2" charset="0"/>
              </a:rPr>
              <a:t>M</a:t>
            </a:r>
            <a:r>
              <a:rPr lang="en-US" sz="2000" dirty="0">
                <a:latin typeface="Roboto" panose="02000000000000000000" pitchFamily="2" charset="0"/>
                <a:ea typeface="Roboto" panose="02000000000000000000" pitchFamily="2" charset="0"/>
              </a:rPr>
              <a:t> is specified such that at each node, </a:t>
            </a:r>
            <a:r>
              <a:rPr lang="en-US" sz="2000" u="sng" dirty="0">
                <a:latin typeface="Roboto" panose="02000000000000000000" pitchFamily="2" charset="0"/>
                <a:ea typeface="Roboto" panose="02000000000000000000" pitchFamily="2" charset="0"/>
              </a:rPr>
              <a:t>m</a:t>
            </a:r>
            <a:r>
              <a:rPr lang="en-US" sz="2000" dirty="0">
                <a:latin typeface="Roboto" panose="02000000000000000000" pitchFamily="2" charset="0"/>
                <a:ea typeface="Roboto" panose="02000000000000000000" pitchFamily="2" charset="0"/>
              </a:rPr>
              <a:t> variables are selected at random out of the </a:t>
            </a:r>
            <a:r>
              <a:rPr lang="en-US" sz="2000" u="sng" dirty="0">
                <a:latin typeface="Roboto" panose="02000000000000000000" pitchFamily="2" charset="0"/>
                <a:ea typeface="Roboto" panose="02000000000000000000" pitchFamily="2" charset="0"/>
              </a:rPr>
              <a:t>M</a:t>
            </a:r>
            <a:r>
              <a:rPr lang="en-US" sz="2000" dirty="0">
                <a:latin typeface="Roboto" panose="02000000000000000000" pitchFamily="2" charset="0"/>
                <a:ea typeface="Roboto" panose="02000000000000000000" pitchFamily="2" charset="0"/>
              </a:rPr>
              <a:t> and the best split on these </a:t>
            </a:r>
            <a:r>
              <a:rPr lang="en-US" sz="2000" u="sng" dirty="0">
                <a:latin typeface="Roboto" panose="02000000000000000000" pitchFamily="2" charset="0"/>
                <a:ea typeface="Roboto" panose="02000000000000000000" pitchFamily="2" charset="0"/>
              </a:rPr>
              <a:t>m</a:t>
            </a:r>
            <a:r>
              <a:rPr lang="en-US" sz="2000" dirty="0">
                <a:latin typeface="Roboto" panose="02000000000000000000" pitchFamily="2" charset="0"/>
                <a:ea typeface="Roboto" panose="02000000000000000000" pitchFamily="2" charset="0"/>
              </a:rPr>
              <a:t> is used to split the node. The value of </a:t>
            </a:r>
            <a:r>
              <a:rPr lang="en-US" sz="2000" u="sng" dirty="0">
                <a:latin typeface="Roboto" panose="02000000000000000000" pitchFamily="2" charset="0"/>
                <a:ea typeface="Roboto" panose="02000000000000000000" pitchFamily="2" charset="0"/>
              </a:rPr>
              <a:t>m</a:t>
            </a:r>
            <a:r>
              <a:rPr lang="en-US" sz="2000" dirty="0">
                <a:latin typeface="Roboto" panose="02000000000000000000" pitchFamily="2" charset="0"/>
                <a:ea typeface="Roboto" panose="02000000000000000000" pitchFamily="2" charset="0"/>
              </a:rPr>
              <a:t> is held constant during the forest growing.</a:t>
            </a:r>
          </a:p>
          <a:p>
            <a:pPr>
              <a:lnSpc>
                <a:spcPct val="200000"/>
              </a:lnSpc>
            </a:pPr>
            <a:r>
              <a:rPr lang="en-US" sz="2000" dirty="0">
                <a:latin typeface="Roboto" panose="02000000000000000000" pitchFamily="2" charset="0"/>
                <a:ea typeface="Roboto" panose="02000000000000000000" pitchFamily="2" charset="0"/>
              </a:rPr>
              <a:t>Each tree is grown to the largest extent possible. There is no pruning.</a:t>
            </a:r>
          </a:p>
        </p:txBody>
      </p:sp>
    </p:spTree>
    <p:extLst>
      <p:ext uri="{BB962C8B-B14F-4D97-AF65-F5344CB8AC3E}">
        <p14:creationId xmlns:p14="http://schemas.microsoft.com/office/powerpoint/2010/main" val="164680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 xmlns:a16="http://schemas.microsoft.com/office/drawing/2014/main" id="{87DEBE3F-00D6-5742-956D-E9FDBC28C7EC}"/>
                  </a:ext>
                </a:extLst>
              </p14:cNvPr>
              <p14:cNvContentPartPr/>
              <p14:nvPr/>
            </p14:nvContentPartPr>
            <p14:xfrm>
              <a:off x="6513829" y="5318723"/>
              <a:ext cx="264960" cy="257400"/>
            </p14:xfrm>
          </p:contentPart>
        </mc:Choice>
        <mc:Fallback xmlns="">
          <p:pic>
            <p:nvPicPr>
              <p:cNvPr id="6" name="Ink 5">
                <a:extLst>
                  <a:ext uri="{FF2B5EF4-FFF2-40B4-BE49-F238E27FC236}">
                    <a16:creationId xmlns:a16="http://schemas.microsoft.com/office/drawing/2014/main" xmlns="" xmlns:p14="http://schemas.microsoft.com/office/powerpoint/2010/main" id="{87DEBE3F-00D6-5742-956D-E9FDBC28C7EC}"/>
                  </a:ext>
                </a:extLst>
              </p:cNvPr>
              <p:cNvPicPr/>
              <p:nvPr/>
            </p:nvPicPr>
            <p:blipFill>
              <a:blip r:embed="rId3"/>
              <a:stretch>
                <a:fillRect/>
              </a:stretch>
            </p:blipFill>
            <p:spPr>
              <a:xfrm>
                <a:off x="6477829" y="5246723"/>
                <a:ext cx="3369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 xmlns:a16="http://schemas.microsoft.com/office/drawing/2014/main" id="{F5D87426-BDA3-5C49-9CD1-DA8A0F3B58D8}"/>
                  </a:ext>
                </a:extLst>
              </p14:cNvPr>
              <p14:cNvContentPartPr/>
              <p14:nvPr/>
            </p14:nvContentPartPr>
            <p14:xfrm>
              <a:off x="6303589" y="4941024"/>
              <a:ext cx="210240" cy="189360"/>
            </p14:xfrm>
          </p:contentPart>
        </mc:Choice>
        <mc:Fallback xmlns="">
          <p:pic>
            <p:nvPicPr>
              <p:cNvPr id="5" name="Ink 4">
                <a:extLst>
                  <a:ext uri="{FF2B5EF4-FFF2-40B4-BE49-F238E27FC236}">
                    <a16:creationId xmlns:a16="http://schemas.microsoft.com/office/drawing/2014/main" xmlns="" xmlns:p14="http://schemas.microsoft.com/office/powerpoint/2010/main" id="{F5D87426-BDA3-5C49-9CD1-DA8A0F3B58D8}"/>
                  </a:ext>
                </a:extLst>
              </p:cNvPr>
              <p:cNvPicPr/>
              <p:nvPr/>
            </p:nvPicPr>
            <p:blipFill>
              <a:blip r:embed="rId5"/>
              <a:stretch>
                <a:fillRect/>
              </a:stretch>
            </p:blipFill>
            <p:spPr>
              <a:xfrm>
                <a:off x="6267651" y="4868887"/>
                <a:ext cx="282117" cy="33363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 xmlns:a16="http://schemas.microsoft.com/office/drawing/2014/main" id="{98211A46-2222-714B-B525-31E96FBD88A4}"/>
                  </a:ext>
                </a:extLst>
              </p14:cNvPr>
              <p14:cNvContentPartPr/>
              <p14:nvPr/>
            </p14:nvContentPartPr>
            <p14:xfrm>
              <a:off x="2049704" y="4527051"/>
              <a:ext cx="204480" cy="227160"/>
            </p14:xfrm>
          </p:contentPart>
        </mc:Choice>
        <mc:Fallback xmlns="">
          <p:pic>
            <p:nvPicPr>
              <p:cNvPr id="4" name="Ink 3">
                <a:extLst>
                  <a:ext uri="{FF2B5EF4-FFF2-40B4-BE49-F238E27FC236}">
                    <a16:creationId xmlns:a16="http://schemas.microsoft.com/office/drawing/2014/main" xmlns="" xmlns:p14="http://schemas.microsoft.com/office/powerpoint/2010/main" id="{98211A46-2222-714B-B525-31E96FBD88A4}"/>
                  </a:ext>
                </a:extLst>
              </p:cNvPr>
              <p:cNvPicPr/>
              <p:nvPr/>
            </p:nvPicPr>
            <p:blipFill>
              <a:blip r:embed="rId7"/>
              <a:stretch>
                <a:fillRect/>
              </a:stretch>
            </p:blipFill>
            <p:spPr>
              <a:xfrm>
                <a:off x="2013704" y="4455051"/>
                <a:ext cx="276480" cy="371160"/>
              </a:xfrm>
              <a:prstGeom prst="rect">
                <a:avLst/>
              </a:prstGeom>
            </p:spPr>
          </p:pic>
        </mc:Fallback>
      </mc:AlternateContent>
      <p:sp>
        <p:nvSpPr>
          <p:cNvPr id="2" name="Title 1"/>
          <p:cNvSpPr>
            <a:spLocks noGrp="1"/>
          </p:cNvSpPr>
          <p:nvPr>
            <p:ph type="title"/>
          </p:nvPr>
        </p:nvSpPr>
        <p:spPr/>
        <p:txBody>
          <a:bodyPr/>
          <a:lstStyle/>
          <a:p>
            <a:r>
              <a:rPr lang="en-US" dirty="0"/>
              <a:t>Forest Error rate depends on two things:</a:t>
            </a:r>
            <a:endParaRPr lang="en-IN"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sz="2400" dirty="0">
                <a:latin typeface="Roboto" panose="02000000000000000000" pitchFamily="2" charset="0"/>
                <a:ea typeface="Roboto" panose="02000000000000000000" pitchFamily="2" charset="0"/>
              </a:rPr>
              <a:t>The </a:t>
            </a:r>
            <a:r>
              <a:rPr lang="en-US" sz="2400" i="1" u="sng" dirty="0">
                <a:latin typeface="Roboto" panose="02000000000000000000" pitchFamily="2" charset="0"/>
                <a:ea typeface="Roboto" panose="02000000000000000000" pitchFamily="2" charset="0"/>
              </a:rPr>
              <a:t>correlation</a:t>
            </a:r>
            <a:r>
              <a:rPr lang="en-US" sz="2400" i="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between any two trees in the forest. Increasing the correlation increases the forest error rate.</a:t>
            </a:r>
          </a:p>
          <a:p>
            <a:pPr>
              <a:lnSpc>
                <a:spcPct val="150000"/>
              </a:lnSpc>
            </a:pPr>
            <a:r>
              <a:rPr lang="en-US" sz="2400" dirty="0">
                <a:latin typeface="Roboto" panose="02000000000000000000" pitchFamily="2" charset="0"/>
                <a:ea typeface="Roboto" panose="02000000000000000000" pitchFamily="2" charset="0"/>
              </a:rPr>
              <a:t>The </a:t>
            </a:r>
            <a:r>
              <a:rPr lang="en-US" sz="2400" i="1" u="sng" dirty="0">
                <a:latin typeface="Roboto" panose="02000000000000000000" pitchFamily="2" charset="0"/>
                <a:ea typeface="Roboto" panose="02000000000000000000" pitchFamily="2" charset="0"/>
              </a:rPr>
              <a:t>strength</a:t>
            </a:r>
            <a:r>
              <a:rPr lang="en-US" sz="2400" i="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of each individual tree in the forest. A tree with a low error rate is a strong classifier. Increasing the strength of the individual trees decreases the forest error rate.</a:t>
            </a:r>
          </a:p>
          <a:p>
            <a:pPr marL="0" indent="0">
              <a:lnSpc>
                <a:spcPct val="150000"/>
              </a:lnSpc>
              <a:buNone/>
            </a:pPr>
            <a:endParaRPr lang="en-US" sz="2400" dirty="0">
              <a:latin typeface="Roboto" panose="02000000000000000000" pitchFamily="2" charset="0"/>
              <a:ea typeface="Roboto" panose="02000000000000000000" pitchFamily="2" charset="0"/>
            </a:endParaRPr>
          </a:p>
          <a:p>
            <a:pPr marL="0" indent="0">
              <a:lnSpc>
                <a:spcPct val="150000"/>
              </a:lnSpc>
              <a:buNone/>
            </a:pPr>
            <a:r>
              <a:rPr lang="en-US" sz="2400" dirty="0">
                <a:latin typeface="Roboto" panose="02000000000000000000" pitchFamily="2" charset="0"/>
                <a:ea typeface="Roboto" panose="02000000000000000000" pitchFamily="2" charset="0"/>
              </a:rPr>
              <a:t>Reducing </a:t>
            </a:r>
            <a:r>
              <a:rPr lang="en-US" sz="2400" u="sng" dirty="0">
                <a:latin typeface="Roboto" panose="02000000000000000000" pitchFamily="2" charset="0"/>
                <a:ea typeface="Roboto" panose="02000000000000000000" pitchFamily="2" charset="0"/>
              </a:rPr>
              <a:t>m</a:t>
            </a:r>
            <a:r>
              <a:rPr lang="en-US" sz="2400" dirty="0">
                <a:latin typeface="Roboto" panose="02000000000000000000" pitchFamily="2" charset="0"/>
                <a:ea typeface="Roboto" panose="02000000000000000000" pitchFamily="2" charset="0"/>
              </a:rPr>
              <a:t> reduces both the correlation and the strength. Increasing it increases both. Somewhere in between is an "optimal" range of m (usually quite wide). Using the OOB error rate (explained in later slides) an optimal value of </a:t>
            </a:r>
            <a:r>
              <a:rPr lang="en-US" sz="2400" u="sng" dirty="0">
                <a:latin typeface="Roboto" panose="02000000000000000000" pitchFamily="2" charset="0"/>
                <a:ea typeface="Roboto" panose="02000000000000000000" pitchFamily="2" charset="0"/>
              </a:rPr>
              <a:t>m</a:t>
            </a:r>
            <a:r>
              <a:rPr lang="en-US" sz="2400" dirty="0">
                <a:latin typeface="Roboto" panose="02000000000000000000" pitchFamily="2" charset="0"/>
                <a:ea typeface="Roboto" panose="02000000000000000000" pitchFamily="2" charset="0"/>
              </a:rPr>
              <a:t> can quickly be found. This is the only adjustable parameter to which random forests is somewhat sensitive.</a:t>
            </a:r>
          </a:p>
          <a:p>
            <a:pPr>
              <a:lnSpc>
                <a:spcPct val="150000"/>
              </a:lnSpc>
            </a:pP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96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p:txBody>
          <a:bodyPr>
            <a:normAutofit fontScale="55000" lnSpcReduction="20000"/>
          </a:bodyPr>
          <a:lstStyle/>
          <a:p>
            <a:pPr>
              <a:lnSpc>
                <a:spcPct val="120000"/>
              </a:lnSpc>
            </a:pPr>
            <a:r>
              <a:rPr lang="en-US" dirty="0">
                <a:latin typeface="Roboto" panose="02000000000000000000" pitchFamily="2" charset="0"/>
                <a:ea typeface="Roboto" panose="02000000000000000000" pitchFamily="2" charset="0"/>
              </a:rPr>
              <a:t>It is unexcelled in accuracy among current algorithms.</a:t>
            </a:r>
          </a:p>
          <a:p>
            <a:pPr>
              <a:lnSpc>
                <a:spcPct val="120000"/>
              </a:lnSpc>
            </a:pPr>
            <a:r>
              <a:rPr lang="en-US" dirty="0">
                <a:latin typeface="Roboto" panose="02000000000000000000" pitchFamily="2" charset="0"/>
                <a:ea typeface="Roboto" panose="02000000000000000000" pitchFamily="2" charset="0"/>
              </a:rPr>
              <a:t>It runs efficiently on large data bases.</a:t>
            </a:r>
          </a:p>
          <a:p>
            <a:pPr>
              <a:lnSpc>
                <a:spcPct val="120000"/>
              </a:lnSpc>
            </a:pPr>
            <a:r>
              <a:rPr lang="en-US" dirty="0">
                <a:latin typeface="Roboto" panose="02000000000000000000" pitchFamily="2" charset="0"/>
                <a:ea typeface="Roboto" panose="02000000000000000000" pitchFamily="2" charset="0"/>
              </a:rPr>
              <a:t>It can handle thousands of input variables without variable deletion.</a:t>
            </a:r>
          </a:p>
          <a:p>
            <a:pPr>
              <a:lnSpc>
                <a:spcPct val="120000"/>
              </a:lnSpc>
            </a:pPr>
            <a:r>
              <a:rPr lang="en-US" dirty="0">
                <a:latin typeface="Roboto" panose="02000000000000000000" pitchFamily="2" charset="0"/>
                <a:ea typeface="Roboto" panose="02000000000000000000" pitchFamily="2" charset="0"/>
              </a:rPr>
              <a:t>It gives estimates of what variables are important in the classification.</a:t>
            </a:r>
          </a:p>
          <a:p>
            <a:pPr>
              <a:lnSpc>
                <a:spcPct val="120000"/>
              </a:lnSpc>
            </a:pPr>
            <a:r>
              <a:rPr lang="en-US" dirty="0">
                <a:latin typeface="Roboto" panose="02000000000000000000" pitchFamily="2" charset="0"/>
                <a:ea typeface="Roboto" panose="02000000000000000000" pitchFamily="2" charset="0"/>
              </a:rPr>
              <a:t>It generates an internal unbiased estimate of the generalization error as the forest building progresses.</a:t>
            </a:r>
          </a:p>
          <a:p>
            <a:pPr>
              <a:lnSpc>
                <a:spcPct val="120000"/>
              </a:lnSpc>
            </a:pPr>
            <a:r>
              <a:rPr lang="en-US" dirty="0">
                <a:latin typeface="Roboto" panose="02000000000000000000" pitchFamily="2" charset="0"/>
                <a:ea typeface="Roboto" panose="02000000000000000000" pitchFamily="2" charset="0"/>
              </a:rPr>
              <a:t>It has an effective method for estimating missing </a:t>
            </a:r>
            <a:r>
              <a:rPr lang="en-US" dirty="0" smtClean="0">
                <a:latin typeface="Roboto" panose="02000000000000000000" pitchFamily="2" charset="0"/>
                <a:ea typeface="Roboto" panose="02000000000000000000" pitchFamily="2" charset="0"/>
              </a:rPr>
              <a:t>data. It maintains </a:t>
            </a:r>
            <a:r>
              <a:rPr lang="en-US" dirty="0">
                <a:latin typeface="Roboto" panose="02000000000000000000" pitchFamily="2" charset="0"/>
                <a:ea typeface="Roboto" panose="02000000000000000000" pitchFamily="2" charset="0"/>
              </a:rPr>
              <a:t>accuracy </a:t>
            </a:r>
            <a:r>
              <a:rPr lang="en-US" dirty="0" smtClean="0">
                <a:latin typeface="Roboto" panose="02000000000000000000" pitchFamily="2" charset="0"/>
                <a:ea typeface="Roboto" panose="02000000000000000000" pitchFamily="2" charset="0"/>
              </a:rPr>
              <a:t>even when </a:t>
            </a:r>
            <a:r>
              <a:rPr lang="en-US" dirty="0">
                <a:latin typeface="Roboto" panose="02000000000000000000" pitchFamily="2" charset="0"/>
                <a:ea typeface="Roboto" panose="02000000000000000000" pitchFamily="2" charset="0"/>
              </a:rPr>
              <a:t>a large proportion of the data are missing.</a:t>
            </a:r>
          </a:p>
          <a:p>
            <a:pPr>
              <a:lnSpc>
                <a:spcPct val="120000"/>
              </a:lnSpc>
            </a:pPr>
            <a:r>
              <a:rPr lang="en-US" dirty="0">
                <a:latin typeface="Roboto" panose="02000000000000000000" pitchFamily="2" charset="0"/>
                <a:ea typeface="Roboto" panose="02000000000000000000" pitchFamily="2" charset="0"/>
              </a:rPr>
              <a:t>It has methods for balancing error in class population unbalanced data sets.</a:t>
            </a:r>
          </a:p>
          <a:p>
            <a:pPr>
              <a:lnSpc>
                <a:spcPct val="120000"/>
              </a:lnSpc>
            </a:pPr>
            <a:r>
              <a:rPr lang="en-US" dirty="0">
                <a:latin typeface="Roboto" panose="02000000000000000000" pitchFamily="2" charset="0"/>
                <a:ea typeface="Roboto" panose="02000000000000000000" pitchFamily="2" charset="0"/>
              </a:rPr>
              <a:t>Generated forests can be saved for future use on other data.</a:t>
            </a:r>
          </a:p>
          <a:p>
            <a:pPr>
              <a:lnSpc>
                <a:spcPct val="120000"/>
              </a:lnSpc>
            </a:pPr>
            <a:r>
              <a:rPr lang="en-US" dirty="0">
                <a:latin typeface="Roboto" panose="02000000000000000000" pitchFamily="2" charset="0"/>
                <a:ea typeface="Roboto" panose="02000000000000000000" pitchFamily="2" charset="0"/>
              </a:rPr>
              <a:t>Prototypes are computed that give information about the relation between the variables and the classification.</a:t>
            </a:r>
          </a:p>
          <a:p>
            <a:pPr>
              <a:lnSpc>
                <a:spcPct val="120000"/>
              </a:lnSpc>
            </a:pPr>
            <a:r>
              <a:rPr lang="en-US" dirty="0" smtClean="0">
                <a:latin typeface="Roboto" panose="02000000000000000000" pitchFamily="2" charset="0"/>
                <a:ea typeface="Roboto" panose="02000000000000000000" pitchFamily="2" charset="0"/>
              </a:rPr>
              <a:t>The </a:t>
            </a:r>
            <a:r>
              <a:rPr lang="en-US" dirty="0">
                <a:latin typeface="Roboto" panose="02000000000000000000" pitchFamily="2" charset="0"/>
                <a:ea typeface="Roboto" panose="02000000000000000000" pitchFamily="2" charset="0"/>
              </a:rPr>
              <a:t>capabilities of the above can be extended to unlabeled data, leading to unsupervised clustering, data views and outlier detection.</a:t>
            </a:r>
          </a:p>
          <a:p>
            <a:pPr>
              <a:lnSpc>
                <a:spcPct val="120000"/>
              </a:lnSpc>
            </a:pPr>
            <a:r>
              <a:rPr lang="en-US" dirty="0">
                <a:latin typeface="Roboto" panose="02000000000000000000" pitchFamily="2" charset="0"/>
                <a:ea typeface="Roboto" panose="02000000000000000000" pitchFamily="2" charset="0"/>
              </a:rPr>
              <a:t>It offers an experimental method for detecting variable interactions.</a:t>
            </a:r>
          </a:p>
        </p:txBody>
      </p:sp>
    </p:spTree>
    <p:extLst>
      <p:ext uri="{BB962C8B-B14F-4D97-AF65-F5344CB8AC3E}">
        <p14:creationId xmlns:p14="http://schemas.microsoft.com/office/powerpoint/2010/main" val="36811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 xmlns:a16="http://schemas.microsoft.com/office/drawing/2014/main" id="{3AAC8443-727B-F84A-ABBA-863CB1E98211}"/>
                  </a:ext>
                </a:extLst>
              </p14:cNvPr>
              <p14:cNvContentPartPr/>
              <p14:nvPr/>
            </p14:nvContentPartPr>
            <p14:xfrm>
              <a:off x="972944" y="5267930"/>
              <a:ext cx="936775" cy="45719"/>
            </p14:xfrm>
          </p:contentPart>
        </mc:Choice>
        <mc:Fallback xmlns="">
          <p:pic>
            <p:nvPicPr>
              <p:cNvPr id="7" name="Ink 6">
                <a:extLst>
                  <a:ext uri="{FF2B5EF4-FFF2-40B4-BE49-F238E27FC236}">
                    <a16:creationId xmlns:a16="http://schemas.microsoft.com/office/drawing/2014/main" xmlns="" xmlns:p14="http://schemas.microsoft.com/office/powerpoint/2010/main" id="{3AAC8443-727B-F84A-ABBA-863CB1E98211}"/>
                  </a:ext>
                </a:extLst>
              </p:cNvPr>
              <p:cNvPicPr/>
              <p:nvPr/>
            </p:nvPicPr>
            <p:blipFill>
              <a:blip r:embed="rId3"/>
              <a:stretch>
                <a:fillRect/>
              </a:stretch>
            </p:blipFill>
            <p:spPr>
              <a:xfrm>
                <a:off x="936942" y="5195932"/>
                <a:ext cx="1008779" cy="18971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 xmlns:a16="http://schemas.microsoft.com/office/drawing/2014/main" id="{EB2D4DDA-B6C3-0446-A150-0D8BB3F1C126}"/>
                  </a:ext>
                </a:extLst>
              </p14:cNvPr>
              <p14:cNvContentPartPr/>
              <p14:nvPr/>
            </p14:nvContentPartPr>
            <p14:xfrm>
              <a:off x="4296621" y="4733841"/>
              <a:ext cx="5923620" cy="101402"/>
            </p14:xfrm>
          </p:contentPart>
        </mc:Choice>
        <mc:Fallback xmlns="">
          <p:pic>
            <p:nvPicPr>
              <p:cNvPr id="6" name="Ink 5">
                <a:extLst>
                  <a:ext uri="{FF2B5EF4-FFF2-40B4-BE49-F238E27FC236}">
                    <a16:creationId xmlns:a16="http://schemas.microsoft.com/office/drawing/2014/main" xmlns="" xmlns:p14="http://schemas.microsoft.com/office/powerpoint/2010/main" id="{EB2D4DDA-B6C3-0446-A150-0D8BB3F1C126}"/>
                  </a:ext>
                </a:extLst>
              </p:cNvPr>
              <p:cNvPicPr/>
              <p:nvPr/>
            </p:nvPicPr>
            <p:blipFill>
              <a:blip r:embed="rId5"/>
              <a:stretch>
                <a:fillRect/>
              </a:stretch>
            </p:blipFill>
            <p:spPr>
              <a:xfrm>
                <a:off x="4260620" y="4661669"/>
                <a:ext cx="5995622" cy="24574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 xmlns:a16="http://schemas.microsoft.com/office/drawing/2014/main" id="{2CA3D978-0C5F-CB49-9463-3A81FD03867A}"/>
                  </a:ext>
                </a:extLst>
              </p14:cNvPr>
              <p14:cNvContentPartPr/>
              <p14:nvPr/>
            </p14:nvContentPartPr>
            <p14:xfrm>
              <a:off x="1613181" y="3262403"/>
              <a:ext cx="635400" cy="23040"/>
            </p14:xfrm>
          </p:contentPart>
        </mc:Choice>
        <mc:Fallback xmlns="">
          <p:pic>
            <p:nvPicPr>
              <p:cNvPr id="4" name="Ink 3">
                <a:extLst>
                  <a:ext uri="{FF2B5EF4-FFF2-40B4-BE49-F238E27FC236}">
                    <a16:creationId xmlns:a16="http://schemas.microsoft.com/office/drawing/2014/main" id="{2CA3D978-0C5F-CB49-9463-3A81FD03867A}"/>
                  </a:ext>
                </a:extLst>
              </p:cNvPr>
              <p:cNvPicPr/>
              <p:nvPr/>
            </p:nvPicPr>
            <p:blipFill>
              <a:blip r:embed="rId7"/>
              <a:stretch>
                <a:fillRect/>
              </a:stretch>
            </p:blipFill>
            <p:spPr>
              <a:xfrm>
                <a:off x="1577181" y="3190763"/>
                <a:ext cx="7070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 xmlns:a16="http://schemas.microsoft.com/office/drawing/2014/main" id="{8E73EE80-9BA8-5641-9EC7-0FB5CE494EB8}"/>
                  </a:ext>
                </a:extLst>
              </p14:cNvPr>
              <p14:cNvContentPartPr/>
              <p14:nvPr/>
            </p14:nvContentPartPr>
            <p14:xfrm>
              <a:off x="2792181" y="2654363"/>
              <a:ext cx="2034000" cy="26280"/>
            </p14:xfrm>
          </p:contentPart>
        </mc:Choice>
        <mc:Fallback xmlns="">
          <p:pic>
            <p:nvPicPr>
              <p:cNvPr id="5" name="Ink 4">
                <a:extLst>
                  <a:ext uri="{FF2B5EF4-FFF2-40B4-BE49-F238E27FC236}">
                    <a16:creationId xmlns:a16="http://schemas.microsoft.com/office/drawing/2014/main" id="{8E73EE80-9BA8-5641-9EC7-0FB5CE494EB8}"/>
                  </a:ext>
                </a:extLst>
              </p:cNvPr>
              <p:cNvPicPr/>
              <p:nvPr/>
            </p:nvPicPr>
            <p:blipFill>
              <a:blip r:embed="rId9"/>
              <a:stretch>
                <a:fillRect/>
              </a:stretch>
            </p:blipFill>
            <p:spPr>
              <a:xfrm>
                <a:off x="2756541" y="2582723"/>
                <a:ext cx="2105640" cy="169920"/>
              </a:xfrm>
              <a:prstGeom prst="rect">
                <a:avLst/>
              </a:prstGeom>
            </p:spPr>
          </p:pic>
        </mc:Fallback>
      </mc:AlternateContent>
      <p:sp>
        <p:nvSpPr>
          <p:cNvPr id="2" name="Title 1"/>
          <p:cNvSpPr>
            <a:spLocks noGrp="1"/>
          </p:cNvSpPr>
          <p:nvPr>
            <p:ph type="title"/>
          </p:nvPr>
        </p:nvSpPr>
        <p:spPr/>
        <p:txBody>
          <a:bodyPr/>
          <a:lstStyle/>
          <a:p>
            <a:r>
              <a:rPr lang="en-IN" dirty="0"/>
              <a:t>Out-Of-Bag (OOB)</a:t>
            </a:r>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en-US" dirty="0">
                <a:latin typeface="Roboto" panose="02000000000000000000" pitchFamily="2" charset="0"/>
                <a:ea typeface="Roboto" panose="02000000000000000000" pitchFamily="2" charset="0"/>
              </a:rPr>
              <a:t>When the training set for the current tree is drawn by sampling with replacement, about one-third of the observations are left out of the sample. </a:t>
            </a:r>
          </a:p>
          <a:p>
            <a:pPr marL="0" indent="0">
              <a:lnSpc>
                <a:spcPct val="150000"/>
              </a:lnSpc>
              <a:buNone/>
            </a:pPr>
            <a:r>
              <a:rPr lang="en-US" dirty="0">
                <a:latin typeface="Roboto" panose="02000000000000000000" pitchFamily="2" charset="0"/>
                <a:ea typeface="Roboto" panose="02000000000000000000" pitchFamily="2" charset="0"/>
              </a:rPr>
              <a:t>This OOB (out-of-bag) data is used to get a running unbiased estimate of the classification error as trees are added to the forest. It is also used to get estimates of variable importance.</a:t>
            </a:r>
          </a:p>
          <a:p>
            <a:pPr marL="0" indent="0">
              <a:lnSpc>
                <a:spcPct val="150000"/>
              </a:lnSpc>
              <a:buNone/>
            </a:pPr>
            <a:r>
              <a:rPr lang="en-US" dirty="0">
                <a:latin typeface="Roboto" panose="02000000000000000000" pitchFamily="2" charset="0"/>
                <a:ea typeface="Roboto" panose="02000000000000000000" pitchFamily="2" charset="0"/>
              </a:rPr>
              <a:t>Each tree is constructed using a different bootstrap sample from the original data. About one-third of the cases are left out of the bootstrap sample and not used in the construction of the </a:t>
            </a:r>
            <a:r>
              <a:rPr lang="en-US" dirty="0" err="1">
                <a:latin typeface="Roboto" panose="02000000000000000000" pitchFamily="2" charset="0"/>
                <a:ea typeface="Roboto" panose="02000000000000000000" pitchFamily="2" charset="0"/>
              </a:rPr>
              <a:t>k</a:t>
            </a:r>
            <a:r>
              <a:rPr lang="en-US" baseline="30000" dirty="0" err="1">
                <a:latin typeface="Roboto" panose="02000000000000000000" pitchFamily="2" charset="0"/>
                <a:ea typeface="Roboto" panose="02000000000000000000" pitchFamily="2" charset="0"/>
              </a:rPr>
              <a:t>th</a:t>
            </a:r>
            <a:r>
              <a:rPr lang="en-US" dirty="0">
                <a:latin typeface="Roboto" panose="02000000000000000000" pitchFamily="2" charset="0"/>
                <a:ea typeface="Roboto" panose="02000000000000000000" pitchFamily="2" charset="0"/>
              </a:rPr>
              <a:t> tree.</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180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Out-Of-Bag (OOB) Error Estimate</a:t>
            </a:r>
          </a:p>
        </p:txBody>
      </p:sp>
      <p:sp>
        <p:nvSpPr>
          <p:cNvPr id="3" name="Content Placeholder 2"/>
          <p:cNvSpPr>
            <a:spLocks noGrp="1"/>
          </p:cNvSpPr>
          <p:nvPr>
            <p:ph idx="1"/>
          </p:nvPr>
        </p:nvSpPr>
        <p:spPr/>
        <p:txBody>
          <a:bodyPr>
            <a:normAutofit fontScale="70000" lnSpcReduction="20000"/>
          </a:bodyPr>
          <a:lstStyle/>
          <a:p>
            <a:pPr marL="0" indent="0">
              <a:lnSpc>
                <a:spcPct val="150000"/>
              </a:lnSpc>
              <a:buNone/>
            </a:pPr>
            <a:r>
              <a:rPr lang="en-US" dirty="0">
                <a:latin typeface="Roboto" panose="02000000000000000000" pitchFamily="2" charset="0"/>
                <a:ea typeface="Roboto" panose="02000000000000000000" pitchFamily="2" charset="0"/>
              </a:rPr>
              <a:t>Each tree is constructed using a different bootstrap sample from the original data. About one-third of the cases are left out of the bootstrap sample and not used in the construction of the </a:t>
            </a:r>
            <a:r>
              <a:rPr lang="en-US" dirty="0" err="1">
                <a:latin typeface="Roboto" panose="02000000000000000000" pitchFamily="2" charset="0"/>
                <a:ea typeface="Roboto" panose="02000000000000000000" pitchFamily="2" charset="0"/>
              </a:rPr>
              <a:t>k</a:t>
            </a:r>
            <a:r>
              <a:rPr lang="en-US" baseline="30000" dirty="0" err="1">
                <a:latin typeface="Roboto" panose="02000000000000000000" pitchFamily="2" charset="0"/>
                <a:ea typeface="Roboto" panose="02000000000000000000" pitchFamily="2" charset="0"/>
              </a:rPr>
              <a:t>th</a:t>
            </a:r>
            <a:r>
              <a:rPr lang="en-US" dirty="0">
                <a:latin typeface="Roboto" panose="02000000000000000000" pitchFamily="2" charset="0"/>
                <a:ea typeface="Roboto" panose="02000000000000000000" pitchFamily="2" charset="0"/>
              </a:rPr>
              <a:t> tree.</a:t>
            </a:r>
          </a:p>
          <a:p>
            <a:pPr marL="0" indent="0">
              <a:lnSpc>
                <a:spcPct val="150000"/>
              </a:lnSpc>
              <a:buNone/>
            </a:pPr>
            <a:endParaRPr lang="en-US" dirty="0">
              <a:latin typeface="Roboto" panose="02000000000000000000" pitchFamily="2" charset="0"/>
              <a:ea typeface="Roboto" panose="02000000000000000000" pitchFamily="2" charset="0"/>
            </a:endParaRPr>
          </a:p>
          <a:p>
            <a:pPr marL="0" indent="0">
              <a:lnSpc>
                <a:spcPct val="150000"/>
              </a:lnSpc>
              <a:buNone/>
            </a:pPr>
            <a:r>
              <a:rPr lang="en-US" dirty="0">
                <a:latin typeface="Roboto" panose="02000000000000000000" pitchFamily="2" charset="0"/>
                <a:ea typeface="Roboto" panose="02000000000000000000" pitchFamily="2" charset="0"/>
              </a:rPr>
              <a:t>Put each case left out in the construction of the </a:t>
            </a:r>
            <a:r>
              <a:rPr lang="en-US" dirty="0" err="1">
                <a:latin typeface="Roboto" panose="02000000000000000000" pitchFamily="2" charset="0"/>
                <a:ea typeface="Roboto" panose="02000000000000000000" pitchFamily="2" charset="0"/>
              </a:rPr>
              <a:t>k</a:t>
            </a:r>
            <a:r>
              <a:rPr lang="en-US" baseline="30000" dirty="0" err="1">
                <a:latin typeface="Roboto" panose="02000000000000000000" pitchFamily="2" charset="0"/>
                <a:ea typeface="Roboto" panose="02000000000000000000" pitchFamily="2" charset="0"/>
              </a:rPr>
              <a:t>th</a:t>
            </a:r>
            <a:r>
              <a:rPr lang="en-US" baseline="30000" dirty="0">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tree down the </a:t>
            </a:r>
            <a:r>
              <a:rPr lang="en-US" dirty="0" err="1">
                <a:latin typeface="Roboto" panose="02000000000000000000" pitchFamily="2" charset="0"/>
                <a:ea typeface="Roboto" panose="02000000000000000000" pitchFamily="2" charset="0"/>
              </a:rPr>
              <a:t>k</a:t>
            </a:r>
            <a:r>
              <a:rPr lang="en-US" baseline="30000" dirty="0" err="1">
                <a:latin typeface="Roboto" panose="02000000000000000000" pitchFamily="2" charset="0"/>
                <a:ea typeface="Roboto" panose="02000000000000000000" pitchFamily="2" charset="0"/>
              </a:rPr>
              <a:t>th</a:t>
            </a:r>
            <a:r>
              <a:rPr lang="en-US" dirty="0">
                <a:latin typeface="Roboto" panose="02000000000000000000" pitchFamily="2" charset="0"/>
                <a:ea typeface="Roboto" panose="02000000000000000000" pitchFamily="2" charset="0"/>
              </a:rPr>
              <a:t> tree to get a classification. In this way, a test set classification is obtained for each case in about one-third of the trees. At the end of the run, take j to be the class that got most of the votes every time case n was OOB. The proportion of times that j is not equal to the true class of n averaged over all cases is the OOB error estimate. This has proven to be unbiased in many tests.</a:t>
            </a:r>
          </a:p>
        </p:txBody>
      </p:sp>
    </p:spTree>
    <p:extLst>
      <p:ext uri="{BB962C8B-B14F-4D97-AF65-F5344CB8AC3E}">
        <p14:creationId xmlns:p14="http://schemas.microsoft.com/office/powerpoint/2010/main" val="211972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Overfitting</a:t>
            </a:r>
          </a:p>
        </p:txBody>
      </p:sp>
      <p:sp>
        <p:nvSpPr>
          <p:cNvPr id="3" name="Content Placeholder 2"/>
          <p:cNvSpPr>
            <a:spLocks noGrp="1"/>
          </p:cNvSpPr>
          <p:nvPr>
            <p:ph idx="1"/>
          </p:nvPr>
        </p:nvSpPr>
        <p:spPr/>
        <p:txBody>
          <a:bodyPr/>
          <a:lstStyle/>
          <a:p>
            <a:pPr marL="0" indent="0">
              <a:buNone/>
            </a:pPr>
            <a:r>
              <a:rPr lang="en-US" dirty="0">
                <a:latin typeface="Franklin Gothic Book" panose="020F0502020204030204" pitchFamily="34" charset="0"/>
              </a:rPr>
              <a:t>Random </a:t>
            </a:r>
            <a:r>
              <a:rPr lang="en-US" dirty="0" smtClean="0">
                <a:latin typeface="Franklin Gothic Book" panose="020F0502020204030204" pitchFamily="34" charset="0"/>
              </a:rPr>
              <a:t>Forest </a:t>
            </a:r>
            <a:r>
              <a:rPr lang="en-US" dirty="0">
                <a:latin typeface="Franklin Gothic Book" panose="020F0502020204030204" pitchFamily="34" charset="0"/>
              </a:rPr>
              <a:t>does not overfit. You can run as many trees as you want. It is fast. </a:t>
            </a:r>
            <a:endParaRPr lang="en-IN" dirty="0">
              <a:latin typeface="Franklin Gothic Book" panose="020F0502020204030204" pitchFamily="34" charset="0"/>
            </a:endParaRPr>
          </a:p>
        </p:txBody>
      </p:sp>
    </p:spTree>
    <p:extLst>
      <p:ext uri="{BB962C8B-B14F-4D97-AF65-F5344CB8AC3E}">
        <p14:creationId xmlns:p14="http://schemas.microsoft.com/office/powerpoint/2010/main" val="218012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887</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Franklin Gothic Book</vt:lpstr>
      <vt:lpstr>Roboto</vt:lpstr>
      <vt:lpstr>Office Theme</vt:lpstr>
      <vt:lpstr>Random Forest Classifier</vt:lpstr>
      <vt:lpstr>Overview</vt:lpstr>
      <vt:lpstr>Explanation</vt:lpstr>
      <vt:lpstr>Each tree in a forest is grown as follows:</vt:lpstr>
      <vt:lpstr>Forest Error rate depends on two things:</vt:lpstr>
      <vt:lpstr>Features</vt:lpstr>
      <vt:lpstr>Out-Of-Bag (OOB)</vt:lpstr>
      <vt:lpstr>Out-Of-Bag (OOB) Error Estimate</vt:lpstr>
      <vt:lpstr>Overfitting</vt:lpstr>
      <vt:lpstr>Summary</vt:lpstr>
      <vt:lpstr>Python’s sklearn Documentation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Classifier</dc:title>
  <dc:creator>Tushar Anand</dc:creator>
  <cp:lastModifiedBy>Tushar Anand</cp:lastModifiedBy>
  <cp:revision>20</cp:revision>
  <dcterms:created xsi:type="dcterms:W3CDTF">2018-07-06T15:22:11Z</dcterms:created>
  <dcterms:modified xsi:type="dcterms:W3CDTF">2018-07-06T21:03:51Z</dcterms:modified>
</cp:coreProperties>
</file>