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</inkml:context>
    <inkml:brush xml:id="br0">
      <inkml:brushProperty name="width" value="0.07938" units="cm"/>
      <inkml:brushProperty name="height" value="0.15875" units="cm"/>
      <inkml:brushProperty name="color" value="#E1F7FC"/>
      <inkml:brushProperty name="transparency" value="127"/>
      <inkml:brushProperty name="tip" value="rectangle"/>
      <inkml:brushProperty name="ignorePressure" value="1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1">
      <inkml:brushProperty name="width" value="0.07938" units="cm"/>
      <inkml:brushProperty name="height" value="0.07938" units="cm"/>
      <inkml:brushProperty name="color" value="#333333"/>
    </inkml:brush>
    <inkml:brush xml:id="br2">
      <inkml:brushProperty name="width" value="0.07938" units="cm"/>
      <inkml:brushProperty name="height" value="0.07938" units="cm"/>
      <inkml:brushProperty name="color" value="#4A43DA"/>
    </inkml:brush>
    <inkml:brush xml:id="br3">
      <inkml:brushProperty name="width" value="0.07938" units="cm"/>
      <inkml:brushProperty name="height" value="0.07938" units="cm"/>
      <inkml:brushProperty name="color" value="#008C3A"/>
    </inkml:brush>
    <inkml:brush xml:id="br4">
      <inkml:brushProperty name="width" value="0.07938" units="cm"/>
      <inkml:brushProperty name="height" value="0.07938" units="cm"/>
      <inkml:brushProperty name="color" value="#FF0066"/>
    </inkml:brush>
  </inkml:definitions>
  <inkml:trace contextRef="#ctx0" brushRef="#br0">119 75,'-52'-1,"14"-1,10 0,42-6,0 2,48-11,-22 8,17-4,-14 7,-3 3,4-1,-3 3,2-1,-1 2,1 0,-3 0,2 0,-1 0,1 2,-1-1,4 3,0-1,4 3,-1-1,6 0,3 0,4 0,1-1,8-1,-1 1,5-1,1 1,1-1,-2 1,3 1,-8-2,2 2,-5 1,1-1,-4 0,1 2,-4 2,3-1,-3 1,4 1,-3-1,3 1,0 1,2-2,2-1,1-1,0 0,6-2,-6-1,5 1,-3-2,1 3,-5-3,1 0,-3 1,-4-1,1 3,-8-3,2 2,-5 0,-2 1,1-1,-5 0,4 0,-2 2,1-2,1 1,-1-3,1 2,-1-1,1-1,1 1,-4-1,6 1,-3-1,6 0,-4 1,4-2,-3-1,3 1,-1 0,2 0,-6-1,3 1,-2 2,2-4,-2 3,2-1,-4 1,5-1,-6 1,6-1,-2 0,1 1,1-1,3 0,0 0,6-2,-1 1,4 1,-2 0,5-2,1 1,1 1,0-2,0 2,0-2,0 2,-2-2,2 1,-2-1,2 2,-3 0,3 0,-2-2,2 1,-3-1,3 0,-4 0,6 0,-2 0,3 0,-3 0,4 0,-4 0,3 0,-4 0,1 0,-4 0,1 0,-8 0,3 0,-6 2,4-2,-2 2,3 0,0-2,2 1,-1-1,1 0,2 2,-4-2,0 0,1 0,-8 0,6 2,-8-1,10 1,-10-2,6 2,-3 0,-1-1,1 1,-4 0,0 0,-2-1,-2 1,6 0,-6-2,10 0,-6 0,8 0,-1 0,2 0,-2 0,-2 0,-4 0,1 0,-5 0,1 0,-5 0,2 0,-4 0,2 0,0 0,2 0,-2 0,2 0,-1 0,5 0,-5 0,6 0,-3 0,3 0,-4-2,6 0,-7-1,1-1,-8-1,2 0,-6 2,0-1,-4 1,-1-1,-4 1,6-1,-5 1,8-1,-1 1,5-1,3-1,2 0,2 0,2 0,-3-2,3 1,-6 1,0-2,-6 2,1 0,-5 0,0 1,-2-1,-3 2,-2-1,1 2,-2-1,2 1,-1 0,4 1,-1-1,2 0,2-1,4-1,1-1,3 0,1 0,1-2,0 0,4 2,-5-1,3 1,-9 2,4-1,-9 3,4-1,-4 2,0 0,0 0,2 0,-2 0,4-2,1 2,3-2,-1 1,2-1,-1 2,1 0,0 0,2 0,-4 0,3 0,-3 2,2 3,-7 0,2 0,-6 2,1 0,-4-2,-2 2,0 0,-1 0,-3 0,5 2,-4-1,3-1,-2 2,1 1,-1 2,-1 1,-4-1,2 2,-1-1,-1 3,-1 0,1-1,-1 3,1-1,-1 0,-1 2,-3-1,0 4,-5-3,2 7,-6-2,1-1,-2 5,-2-6,0 2,-2 1,0-5,-1 6,-4-5,-4-2,-3 0,-1-3,-6 0,-5-1,-3 1,-1-1,-4 1,4 0,-6-1,5 1,-4-1,0 1,-1-1,1-1,-3 2,4-4,-5 0,1-1,-1-1,-1-1,-5-2,0-1,-6 1,1-1,-2-1,0-2,-3 1,5-3,-8 3,6-2,-8-2,8 0,-7 0,7 0,-5 0,1 0,-1 0,4 0,-5 0,3 0,-4 0,2 0,-7 0,3 0,-5 0,2 0,-5 0,5 0,-7 0,2-2,-4 0,4-3,-6 0,6-2,-2 0,5 0,0-2,2 2,0-1,-2 1,-3 0,0 2,-4-4,2 4,-5-2,1 2,-4-2,1 2,-6 1,6-1,-5 1,4-1,-1 4,0-3,2 1,2 1,0-2,3 1,-1-1,3 1,-4 0,1-1,-4 1,0-3,-4 3,5-1,-8 1,8 0,-9 1,6-3,-10 3,10-2,-10 3,9-1,-6 0,2 2,-1 0,3 0,-7 0,6 0,-6 0,4 0,-8 0,8 0,-11 0,7 0,-4 0,-1 0,0 0,1 0,-1 0,10 0,-3 0,8 0,-2-1,10 1,-1 0,5-2,-3 2,4 0,-4 0,2 0,-6 0,1 0,-8 0,4 0,-10 2,10-2,-10 3,10 0,-4 1,3-1,2 1,-1-2,4-1,1 1,-1-2,4 0,-1 0,4 0,-4 0,2 0,-4 0,0 0,-3 0,1 0,-4 0,4 0,-6 0,8 0,-5 0,4 0,-3 0,3 0,-2 0,-4 0,0 0,2-2,-3-1,8-1,-3 1,7-1,0-1,3 2,3-1,1 3,1-1,1 0,-3 2,3-2,-6 2,5 0,-6 0,3 0,-6 0,3 0,-4 0,2 0,-2 0,0 0,1 0,4 0,1 0,6 0,-2 0,6 0,-1 0,6 0,-2 0,2 0,1 0,-1 0,3 2,-1-2,1 2,2-2,2 0,1 0,1 0,6 0,-3 0,5 0,-2 0,-1 0,1 0,1 0,1 0,3 2,3-2,2 1,1 1,7-9,-6 0,8-15,-1 6,2-8,-3 8,-2 2,-5 2,3 5,-5 4,5 6,0 4,0 4</inkml:trace>
  <inkml:trace contextRef="#ctx1" brushRef="#br1">413 701 10813,'2'-31'335,"-2"19"20,0 3 52,0-1-50,0 1 48,0-2-65,-2-1 75,1 0-29,-3-2 138,2 1-222,-1-5 123,1 1-163,0-4 0,-1-1-17,1-3-53,2 1-34,0 0-46,0-2-13,0 0 1,0 0 19,0 2 18,0-2-7,0 0-1,0 1-7,-2 1-24,2 2 24,-1 1-61,-1 5-28,-1 2 26,-1 4-16,2 3-322,1 2 207,-1 8-301,2 6 352,2 13-46,-1 11 32,3 9-54,-1 12-10,-1 5 80,0 8-50,-2 8 77,0 3-143,-2 3 2,0 0-164,-1-6 108,-2-1-191,1-9 216,1-5-114,1-13 216,-2-4-115,4-12 94,-1-5-184,1-7 273,0-5-125,-2-5 233,0-2-217,1-4 229,-1-1-61,0-2-1,-1-2 7,3-3-181,-2-7 63,2-7-53,0-5 28,3-6-66,3-4 158,0-1 3,1 0 15,2 4-52,-2 0 223,0 5-81,-2 0 271,4 5-254,-2 4 61,1 3-74,3 2-7,1 2-161,0-1-60,4 2-116,1 1 154,0-1-164,2 0 107,2 1-209,0-3 183,0 1-31,-1-2 120,1-4-106,0 2 193,-2-5-83,-2 2 98,-1-4-85,-2-1 134,-2-1-50,-2 1 189,-3-4-13,-2 3 15,1-3-27,-3 2-57,1-2 4,-3 2-96,1-2 112,0 1-106,0-1 48,-2 2-41,0-2 40,1 2-179,-1-2 123,0 3-142,0 1 147,0 3 66,0 2-23,0 3 19,0 3-43,-1 4-53,-1 2 15,-3 3-15,1 4-28,-3 3 21,0 11-15,0 5 21,-1 12 19,1 5-16,-2 10 14,2 6 33,2 8-26,1 2 28,3 9-48,1-3-170,0 6 27,0-3-102,0 1-653,0-5 144,0-3-510,3-5 465,-1-6-67,3-1 75,0-4-261,2 0-1,0-1 1</inkml:trace>
  <inkml:trace contextRef="#ctx1" brushRef="#br1">2535 1028 10571,'10'0'786,"-6"0"-495,-1-1 120,-1-1 58,3-3-29,-3-1-36,3-2-15,-3 3 60,1-4-51,-1 2 17,0-2-181,0 1 32,-1-1-4,-1-1-111,0 1 7,0 0-102,-1 1 34,-1-3 0,-2 3-1,-3-1 11,-1 4-57,-6-2 55,0 3-68,-3 3 66,-2-1-145,-4 4 43,1 1-95,-4 6 50,1 8 6,-1 6 31,2 4 0,2 6-10,1 4 0,2 2-46,3 0 45,4-1 17,4-4 15,2-1 12,5-2-177,2-5-107,1-3-105,7-2-52,1-7 190,6-6 16,1-1 79,4-3 117,1-4 9,1-2 26,1-5-41,-3-5 216,-2-4-66,-3-3 214,-1-3 74,-1-4-230,-4-4 141,1-3-216,-1 0-35,-3-6-17,2-3 11,-2-7-29,3-1-48,-1-9 4,-1 0-50,3-5-47,1 0 25,-2-2-74,1 4 14,-4-2-75,0 10 71,-2-1-21,-2 11 306,1 3-33,-4 6 143,0 9-188,0 2 41,-4 8-95,-1 3 48,-2 6-37,-2 1 19,-1 3-32,-2 5 55,0 1-76,-2 8 13,2 6-17,0 7 21,0 11 40,-1 3-11,1 12 10,2 4-66,1 10 29,1 4-36,1 9 44,1-6-63,5 13 17,-1-17-59,2 4 58,3-12-325,4-5 87,5-9-221,4-7 150,3-9 135,4-4 21,-1-10 24,4-4 160,-2-6 3,1-2 14,-5-3 144,3-1-179,-4-3 161,0-5-167,-3-1 138,-3-4-52,0-3 93,-3-2-68,0-5 159,-1-6-93,0-1 183,-1-9-231,3-3 15,1-9-117,0-5 88,4-9-421,-1 0 97,4-10-272,-1 6 211,-1-4 98,-2 10 57,-2 0 22,-5 12 18,-1 5 26,-3 11-124,-3 4 90,1 8 410,-4 5-28,1 7 312,-5 2-213,0 4-153,-1 3 32,-2 0-70,2 3-200,0 0-37,0 3-55,0 6 17,0 5 157,-1 6-38,1 11 15,-2 8 7,0 9-17,-1 4-64,-2 16 171,0-3-52,0 17 111,3-9-72,0 10-267,4-12-26,3 3-172,1-11 203,2-4-198,3-7 192,5-7-209,-1-9 267,8-7-38,-1-6 122,4-6-122,0-6 21,2-4-48,-3-4-37,2-1 41,-2-2 93,-1 0 50,-1-4 151,-3-1-53,1-4 39,0-3-80,-2-1 45,0-5 82,-1 1-9,1-6 162,-2 1-12,1-4-53,-3-4 74,1 3-154,0-3-30,-1-3-89,-1 4-20,0-2-18,-2 1-6,1-1 20,-1 5-21,0 4-9,-2 2 12,1 5-23,-1 4 35,-1 5-66,2 0 13,-3 5-58,1 2 6,0 6 38,-1 5-9,-1 11 38,0 5 5,0 8-13,0 2 9,0 4-27,0 1-157,0 0 8,2 1-137,0-3-59,1-4 70,4 1-129,0-7 212,2 2-115,1-11 208,1 1-138,1-8 291,-2-2-10,2-3 36,-1-5-80,-1-1 145,1-4-80,-1 0 266,-1-4-219,-1-3 102,1-5-73,-2-3 58,0-5 186,0 0-130,0-3 182,0-1-162,-2 0-4,3-2-119,-1 0-10,2 1-105,1-1-4,-1 4 1,1-1 14,1 6 21,-1 0 12,1 3-11,-1 2 7,-1 3-101,-1 2 17,1 4-89,0 1-1,-1 2-31,-1 3-81,0 4 102,0 7-150,-2 4 151,2 4-171,-2 2-7,2 2 18,0 2-56,0-2 113,0 0-41,0-2 84,0-1-12,2-1 28,-4-4 20,4-1-59,-4-3 62,2-4 96,-4-1 28,2-2 109,-1-2-135,-2-2 207,1-1-116,-1 0 229,1-4 105,1-1-57,-1-6 82,2-3-108,-1-5-184,3-8 91,-2 1-160,4-7 169,1-2 97,0-2 104,2 2 26,1 1-213,2 2-159,-3 2-46,0 8-31,-1 1 80,-3 6-23,1 5-13,-2 3-46,0 1 14,0 4-55,-4 4 46,3 2-128,-3 8 43,-1 4-120,1 4 121,-1 1-217,1 1 114,1 0-200,1 0 86,0-1 8,2-2 46,2-2 61,1-2-207,-1-1 100,3-2-216,-2-4-202,3 0 123,0 1-196,1-3 171,0 1 259,3-4 28,-1 0 171,1 1 22,2-1-1,2 0 1</inkml:trace>
  <inkml:trace contextRef="#ctx1" brushRef="#br1">3245 195 10813,'-2'24'0,"2"-10"0,4 0 35,1-2 9,9-1 116,5-3 51,4-1 190,1-2 56,0-1-30,-1-2-33,-3-2-50,-1 0 50,-5-2-51,-2-3-29,-5-2-93,-1-2-10,-3-1 51,-3-1 29,-2-3-22,-3 2-4,-4 2-355,-3-4 52,-2 5-219,-1-1 198,1 3 128,-2 2-3,4 3-35,-2 2 60,4 4-1456,1 6 602,2 9-1196,2 10 829,0 8-1,2 6 1</inkml:trace>
  <inkml:trace contextRef="#ctx1" brushRef="#br1">8000 444 10813,'-2'-22'1444,"4"12"-844,5-1-85,3 3 255,9-1-267,2 0-141,5 2-67,0 2-33,-2 0-10,-1 1-69,-8 1-16,-1 1-134,-7 0 16,0 2-107,-5 0 50,-4 0-35,-2 0 56,-9 2 13,4 2-37,-5 1-572,5 5-333,3 2-602,-1 6-135,3 3 0,1 3 0</inkml:trace>
  <inkml:trace contextRef="#ctx1" brushRef="#br1">10276 883 10813,'3'-35'76,"-1"21"123,-2-1 39,2-3 88,-2-1 22,1 0 23,3-3 28,-2-3-43,1 1-65,2 0-28,2-5-1,0 1 144,0-3 64,0 1-20,0-1-15,-2 3-175,-1-1-27,-1 6-56,-1 3-30,-2 2-55,1 4 7,-1 4-10,0 3-114,0 2 50,0 1-87,0 10 108,0 2 15,0 20 29,2 5-151,2 17 36,-1 6-122,4 9 76,-2 5 10,4 8 39,-2-6-25,3 10-119,-3-15-755,5 6 52,-1-14-438,1-2 598,-2-10 208,4-7 179,-2-11 35,0-6 456,0-11-93,1-3 293,-1-6-50,0-1-229,-2-6 144,2-4-182,-1-4 449,-1-8-132,0 0 379,1-10-349,-1 2 208,2-8-290,-1 0 163,-1-9-318,2-4-39,0-11-36,1-1 10,0-10-95,1 2 16,2-6-87,-4 9 37,2 0 7,-5 13 18,-1 2 23,-3 17-5,1 3 29,-3 12-52,-1 3-1069,-1 9 203,1 7-758,0 7 127,0 10 445,1 8 39,4 4 446,2 9 380,1 0 0,4 7 0</inkml:trace>
  <inkml:trace contextRef="#ctx1" brushRef="#br1">6754 621 10813,'-5'-81'1017,"2"46"-313,-2 2 584,1 7-485,1 4-501,1 6-51,0 6-1160,0 3 283,4 10-558,2 4 581,3 14-11,3 5 46,6 10-260,1 8 0,4-1 1</inkml:trace>
  <inkml:trace contextRef="#ctx1" brushRef="#br1">11284 1255 10813,'14'-7'587,"-11"0"-89,-1-1 411,-2-3-153,2-1-205,-2 0 112,0 0-362,1-2 76,1 0-227,3-1 90,0-3-89,1-1-33,1 2-63,-4-4 16,2 0-7,-1-1-5,-3 1-1,1-3 16,0 1-43,-4-1 6,0 0-67,-3 1-13,-3 2 21,-5 2-20,-2 4 54,-2 3-34,-4 5 17,-4 3-6,-2 3 4,-4 6 33,1 7-2,-3 7-17,2 7-13,2 5-10,-1 4 4,6 3-26,3-2-73,4 2-92,5-1-37,3-4-125,4-2 118,5-3-127,2-4 193,3-3 94,7-4 14,3-5 84,5-3-157,2-2 5,1-4-51,1-1 37,-3 0 100,1-2 43,-3-4 46,-2 1-63,-1-8 186,0-1-84,-2-5 268,-2-6-39,0-1-30,0-4 44,-2 2-157,-1-3 131,-2 5-153,0-1 97,-4 6-181,2 4 2,-1 4-48,-2 4 34,1 4 15,1 3-11,-1 3 21,2 8-62,-1 4-125,-1 8-106,2 1-77,2 6-275,0-4 153,2 3-141,1-3 200,2 0 84,2-7-32,0 2 77,2-7 96,-1-2 77,3-3 9,-1-3-52,-1-2 19,-1-1 23,1-3 56,-1 0-81,-3-3 298,2-6-114,0-1 280,-2-6 103,-1-3-126,-1-5 147,-1 0-177,1-7-36,-1-2 39,3-6-61,-3 0-163,3-8-134,-2-3-16,4-4 53,-4-7 156,1 1-3,-1 1-40,-3 0-100,-4 7-73,-1 3-86,0 10 59,-2 4 213,-2 7-54,0 6 167,-3 8-193,-3 3-17,1 4-18,-4 6-6,4 2-17,-1 8-1,-1 8-3,0 8 11,1 9 8,3 8 20,-1 3-22,1 9-21,2-1 3,-1 8-46,2-4 26,1 4-330,1-7 57,0 1-214,1-7 113,5-1-146,1-7 48,3-2-117,4-8 228,3-3 77,-1-8 58,5-3 10,-4-7-61,2-4 23,0-3-2,0-4 95,-2-2 406,2-6-52,-3-2 198,1-7 115,-1-4-164,0-3 164,-1-3-179,-1-4 20,2-2-27,-3-3 136,0 4 27,-1-5-55,-5 8 103,0 2-212,-4 3 23,-1 7-153,1 1-5,-1 6-2,0 5-19,-2 0-83,1 11 10,-1 3-112,0 10-25,0 7 29,0 4-48,0 3 91,0 1-350,0 2 116,0-3-251,0 2 173,0-2 99,0-1-37,0-4 111,4 0-237,1-5-69,2-2-106,5-4-43,2-4 225,2-1 63,1-5 8,4-1 51,-2-3 183,0-1 1,2-1 201,-2-6 185,0-5-125,-2-4 189,0-5-205,-1-3 177,1-5-98,-3-4 171,3-2-108,-3-1-44,0-1 58,-2 4-67,0 0 260,-5 7-134,0 4 233,-3 6-302,-1 2-79,-1 8-96,0 0-151,-4 10 84,0 3-121,-3 14 85,0 1-3,-4 6 40,4 1-7,-2 1-151,3-1-187,3 1-186,-1-3-3,2 1-632,2-2 319,-1 0-493,5-2 518,1 1 54,1-5 127,3 3-76,1-1 0,0 3 0</inkml:trace>
  <inkml:trace contextRef="#ctx1" brushRef="#br1">5774 947 10813,'0'-23'-1830,"0"11"1998,0-2 419,0-1-202,0-1 65,0-3-53,0 2-32,0-4 202,2-1-211,-2-1 187,2-3-7,3 2-63,-4-4 78,5 0-149,-3 2-44,2-3-67,-1 3-29,-1 0 56,1 3-45,-1 4 19,1 4-75,-3 1-106,-1 5 9,2 4-116,-2 0 7,0 8-16,0 2-90,-2 15 65,1 4-50,-5 14 39,3 3-34,-2 11 14,1 6-31,1 4 36,1 0-47,0 1 17,1-1-41,1-5-325,0-1 69,0-4-266,0-4 208,0-6 43,0-4 114,0-7 2,0-5 231,0-7-3,0-3 46,0-4-113,0-5 208,0-2-33,-2-9 217,2-1 210,-2-12-178,0-4 207,1-7-188,1-6 85,0-3-135,0-6 63,0-2-244,1-7-36,1 0-56,3-5 34,1 2-43,0-3 27,0 3-62,-1 5 53,-2 1 2,3 2 26,-3 6-3,0 3-44,1 5 31,-2 5-47,1 4 43,-1 6 28,1 5-20,-1 2 27,2 6-73,-1 2-9,2 3-3,0 5 18,4 9 31,-2 8 11,3 11-8,-1 7 11,0 5-39,-1 7-7,1 0-7,-2 2-128,2-1-70,-2-2-89,3-1-38,-1-5-160,1-4 108,-1-2-140,1-8 123,-1-4-5,1-2 114,-1-8-94,-1-1 415,-1-6-141,0-3 246,0-2 155,2-3-76,-2-2 117,0-4-158,1-6-31,-1-4-38,4-7 128,-3-3-177,4-7 261,1-2-159,-1-5 196,0-5-205,0-4 35,0-2-123,-3-3 113,3 0-59,-3 0 67,1 2-50,-1 5-86,1 4 135,-3 4-45,2 6 82,-4 5-2,2 3-133,-4 6 5,1 3-38,-1 6 19,-1 1-12,1 3 18,-1 2-62,1 6 48,1 3-51,-1 8 67,3 6-48,-1 7 5,2 7-11,0 4 5,-2 3-35,2 7 9,-2-3-56,-2 8-8,3-2 21,-5 3-37,3-4 64,-4 4-445,0-10 128,0 4-312,0-10-221,0 3 182,0-11-229,0 2 268,0-9 164,2 1 93,-1-8-61,1-1 56,7-4-80,1-2-1,2 1 1</inkml:trace>
  <inkml:trace contextRef="#ctx1" brushRef="#br1">7144 1183 10813,'-22'-25'1509,"13"15"-899,0 1-98,1-1 326,1 1-151,0-1 37,3 1-316,-1 0-224,5-1-62,-2 0-23,2-2-1,4-2 13,-1-2-13,4-1-34,2-1-17,3-2 8,-2-1 3,3-2-1,-5 3-19,1-5-1,-2 4-135,-2 1 67,-3 1-104,1-2 82,-3 5-81,-2 4 40,-1 2-63,-6 5 65,-3-1-27,-5 6-9,-4 2-118,-1 3-76,-3 7-3,1 6-96,2 3 192,-1 1-101,6 1 129,1 1-48,4-2-55,5 1 62,2-4-47,3 0 59,4-2 18,5-1 5,5-6-5,10 2 158,3-5 238,9 0 20,-1-2 99,5 1-31,-1 1-128,1 1 151,-2 3-130,-3 2 11,-3 3-82,-6 3-26,-5 0-38,-4 2 1,-4 2 5,-4-1 42,-4-1-55,-3 0 44,-1-2-42,-6 0 18,-2-4 62,-1-1-43,-4-3 35,0-3-5,-4-3-44,1 1 50,-2-5-60,-3 1 44,1-2-31,-3 0 32,-1-3 5,3-1-21,1-5 32,5-1-33,4-4 8,4-1-11,4-3 7,6-4-93,3-1 9,9-6-24,7-1 39,5-3 53,3 1-4,2-1 1,2 0-86,0 2 140,0-2-45,0 0 81,-2 2 12,0-1-112,-3 1 17,-4 2-36,1-1 56,-8 3-8,-2 1 62,-4 3-58,-2 2-27,-4 4-11,-2 1-15,-1 6 23,0 3-126,-6 4 27,-1-1-91,-7 6-76,-5 3-67,-6 9-51,0 3-9,-1 7 108,3 2-17,2 4 86,6-1-299,-1 4 151,7-2-298,2 2 90,3-5-113,5 2 23,6-8-21,7 1 345,4-4 22,10-2 225,-3-3-128,3 0 245,-4-4-104,2 2 182,-2 0 47,-2 0-165,-2 2 177,-1 0-170,-4 2 302,-1 1-118,-4 0 224,-1 2-167,-6-1 6,-2 3 10,-1-2-34,-2 0 29,-3-2-40,-6 0-25,-2-3-1,-6-2 57,0 0-94,-6-5 99,3-1-123,-6-3 9,1-3-6,-4 0 6,3-3-161,-4-3 106,4-6-88,0 0-64,7-3-555,2-1-6,7 0-306,1-1-415,7-2 650,8-4-607,6-1 715,10-5-1,8-4 1</inkml:trace>
  <inkml:trace contextRef="#ctx1" brushRef="#br1">1226 1046 10813,'15'0'-2294,"-10"0"2111,1 0 38,-3 0 145,-1 0 0,-1 0 1759,1-2-360,0-2 859,-2 3-1004,0-1-821,0-1-57,0 1-155,2-2-45,-1 3-41,1-3-43,2 1 8,-3-3-10,5 1-59,-3 0 1,4-2-35,-2-2-33,4 1 37,-2-3-45,0 1 49,0 0-37,-2-2 32,0-2-40,-2-2 31,1 0-26,-1-1-3,-1 0 12,0-2-36,-2 0 64,0 0-36,0 1 40,0 1-43,0 3-11,-4 0-12,1 2-38,-6 2 54,-1 3-25,-4 2 15,-2 1 103,1 4-8,-6 0 27,2 4-34,-4 4 23,1 8-10,-2 6 42,1 8 4,2 5-81,1 3 44,1 5-48,1 2 16,4 2-11,1 3 19,2-3-53,4 0 2,4-8-11,-1-1 16,4-5-1,0-5-4,2-4-8,1-5 0,4-5-16,0-2 24,4-5-30,1-1 24,0-3 14,0-1-31,2-2 15,2-4 24,-3-3-22,3-7 17,0-3 51,-1-5-58,1-6 72,-1-2-66,-1-1 29,0-2 9,0-1 1,-2 1-2,-2 0-8,1 3-8,-1 1 11,-1 3-11,-2 2-5,1 5 9,-4 1-8,1 5 45,-1 2-34,-1 2 36,-1 3-69,0 2 10,1 2-56,-1 2 45,-1 6-19,1 6 37,2 7-31,-3 5-14,-1 4 0,2 6 4,0-1 34,1 4-13,1-4-115,-1 1-157,2-3-27,1-3-136,1 0 198,-1-7-3,1-2 104,0-5-11,2-4 211,-2-3-94,0-2 196,0-1-200,0-4 297,1-4-154,-1-3 287,2-5-256,0-4-34,1-3-55,-1-5 93,1 0 95,-1-4 69,1-1-94,1-1-111,-1 1-51,-1-1-54,-1 3 59,1 2-52,0 3 36,-3 1-41,3 5 35,-2 4-8,0 4 0,-4 1-6,4 3-14,-1 3 17,0 2-19,0 4 22,1 6-31,-2 4 23,2 4-25,-2 6-78,0-1-7,0 2-101,2 0 90,-2-2-175,1 2 97,1-2-168,-2-1 142,0-2-105,0-2 76,0-2-104,1 0-28,-1-1 130,-2-2-59,1-2 141,-1 0-34,1 0 41,-3-1-74,3-3 207,-2-1-17,-1 0 46,3-3-47,-1-1 351,1-6-101,1-3 326,2-9-275,1-4 198,3-7-107,-1-4 182,2-3-93,0 1-235,-1-1 90,3 0-171,-2 2-30,0 1 34,2 4 7,-2 2-94,0 5 14,0 1-58,-1 8 39,-3 0-22,3 5-38,-3-1-23,1 5-24,-2 1 10,2 0 40,-2 1-60,-1 3 42,-2 6 59,1 4-63,-1 7 69,-1 3-136,0 2 97,1 4-103,-1 1-258,3-2 74,-3 2-247,4-3 157,0 1-401,0-1 100,2-4-271,-1 1 302,-1-6 149,4 0 3,1-2-1,0 0 1</inkml:trace>
  <inkml:trace contextRef="#ctx1" brushRef="#br1">12737 992 10813,'-35'-9'-97,"16"6"715,4-1-218,-4 1 596,5-1-351,0 4-166,4-1-84,3 1-71,1 1-287,5-1 79,-1 4-232,5-1 230,1 3-262,8-1 188,2 0-292,5-2 301,0-1-126,4 0 134,-4-2-33,1 2-235,-2-2 139,1-2-225,-2-2 108,0-1 23,-3-3 60,2-3 21,-4-1 94,2-2-35,-2 0 35,-2-3-41,1 0 8,-4-4-11,0 4 9,-4-3 0,-1 5 126,-4 1-73,-5 2 82,-7 3 251,-5 4-95,-10 3 264,-4 6-197,-4 3-21,-2 8 2,-1 8-28,3 6-138,1 8-78,7-3-48,3 4 7,5-3-171,7 1 19,5-3-153,4 0 120,5-5 141,5-2-42,6-3 123,6-4-330,4-2 56,8-7-218,-1 1 83,7-6 64,-2-2 115,1-1-38,-1-2 312,2-3-135,-2-4 208,-2-4-168,2-4-18,0-4-35,-2-4-30,2-5 464,-2-3 149,2-3 226,-2-5-183,2-2-286,-4 1-222,-3-2 12,-5 6-129,-5 0 48,-4 5-96,-5 5 98,-4 3-87,-3 7 65,-3 6-120,-4 1 88,-4 6-439,-6 5 133,0 1-258,-4 9 207,-2 4-291,1 6 96,-1 4-234,1 2 78,1 0 224,2 1-124,5-1 251,4-2-51,5 0 93,1-4-19,8-3 247,4 1-30,10-7 195,6 0-96,5-1 9,6 0 51,0-2 0,-3 4 0,-2 0 442,1 3-148,-8 1 257,1 4 0,-7-1-225,-1 5 216,-8-2 337,-1 2-157,-3 0 293,-2-3-284,-4 1-125,-3-3-64,-6-2-93,-4-4-177,-6-1-151,-2-2-29,-1-5-41,-4-2 56,4-1-176,-4-2 56,4-4-106,-2-2 5,2-4 33,-2-6-64,3 0 21,1-5-802,5 3 41,3-1-753,3 0 245,4-4 0,1 0 0</inkml:trace>
  <inkml:trace contextRef="#ctx1" brushRef="#br1">6661 985 10813,'12'-48'464,"-9"23"-27,1 3 311,-1-1-173,1 1-204,-2 1-22,-1 2-86,1 3 27,-2 2 573,0 2-361,0 4 357,0 1-510,0 3-159,-2 8 7,-1 4-221,-1 13 22,-1 7-78,2 6-132,1 6 107,0 0-133,1 2 158,1-2-647,0 1-60,0-1-381,1 0-35,1-2 238,0 2-198,3-2 0,0 2 1</inkml:trace>
  <inkml:trace contextRef="#ctx1" brushRef="#br1">7775 1314 10813,'-25'0'585,"17"0"-143,2 0 540,3 0-174,1-2 131,1 2-276,2-3-605,4-2 80,4-2-199,2 0 224,1-2-2,3-1 54,-1-1-41,2-2-45,-1-1-167,1-2 48,-1 1-125,1-4-48,-2-2 37,1-2-92,-1-3 95,0-3 82,-2-1-26,-1-4 104,-3 2-174,1 0 140,-4 2-100,0 2 119,-3 4-9,0 3 154,-2 4-111,0 7 115,0-1-49,-2 6-64,0 2 80,-4 3-96,0 1-67,-4 8 56,0 3-54,-3 9 45,3 3 26,0 7-29,-1 1-93,3 4-30,1-1-16,1 4 37,5-4 89,-1 3 16,4-5-57,1 0-136,6-5-255,3-1-40,2-8-74,3 1 240,0-8 83,3-2 73,-1-5-31,0-3 178,-2 0 10,0-4 44,-1-1 256,-2-6-214,-2-2 223,0-6-179,-2-2-68,2-5-59,-1-2 75,-1-2-105,2-3 323,-1 0-132,1 0 268,0 1-119,-2 4-49,1 2-87,-3 5-105,3 1-63,-4 8 16,1 0-21,-1 5-25,0 1-9,0 4-10,0 4 16,-2 2 35,2 10 6,-2 1-11,1 8 11,-1-1-327,0 4 1,0-2-211,2 1-161,0-1 184,2-1-132,-2-1 197,0-3 34,1-4 90,-2-3-10,0-2 242,0-3-39,-1-3 152,0-2-204,-2-2 382,3-1-182,-5-1 272,3-3-202,-2-1 40,1-6-69,1-2 104,2-5 101,1-4-26,6-5 164,2 0-143,2-7-17,4 2-85,2 0-33,-2 1 100,-1 4 22,-2 5 10,1 6-14,-5 3-129,-1 5-38,-2 3-18,-3 6-10,-1 1-54,-3 10 25,-1 4-36,-3 5-60,0 4 37,0 0-65,0 0 71,0 2-389,2-4 107,-2 1-277,2-3-208,1-1 187,2-4-196,2 1 226,2-5-339,-2 0 131,3-1-141,-1 0 346,3-2 281,0 4-1,0 0 1</inkml:trace>
  <inkml:trace contextRef="#ctx1" brushRef="#br1">4373 1151 10813,'14'-10'447,"-11"3"-35,2 0-93,-3-2-27,1 1 328,-1 1-60,0 0 203,-2-2-180,2 2-209,-2-1-22,0-3-66,0 1-47,0-4-10,0-2-75,0 1-18,0-4-32,0 0 4,0-2-9,0 0-30,-2 2 25,-2 3-28,-1 3 23,-5 0-65,-4 7 26,-3-1-75,-4 5 40,-5 5-27,-2 3 28,1 7 11,-3 6-93,6 2 34,0 5-92,3-2-94,3 4 59,5 0-86,-1 0 97,5-1 52,0 1-39,4-4 38,2 1-461,1-3 94,2-3-337,0-2 196,2-4 165,3-3 62,5-3 108,3-4 117,4-1 261,0-2 42,4-3 82,0-1 80,3-6-180,0 1 128,2-3-77,0 3-75,2 1 97,-6 3-126,4 1 73,-3 4-92,-1 4 26,-1 2-11,2 12-26,-4 4-28,0 9 21,-2 6-151,-1 4 9,-1 6-125,-3 5 101,1 4-104,-6 3 23,-1 1 11,-2 3 1,-2 1 151,-6 1-55,-1-2 44,-9 1-78,-1-3 29,-6-4-40,-2-5 28,1-6 233,-3-7-36,-1-5 203,0-8-105,-3-3 15,3-9-100,-3-6-3,1-4 196,-2-8-37,3-3 190,-1-8-86,4-6 66,5-9-64,1-1 25,8-10-192,5-1-147,5-10 3,3 0-90,11-8 5,5-1 1,7-7-26,5-3 71,2-1-88,5-6 11,2 1-60,0 1-410,3 2 129,-5 8-244,2 5 221,-7 9 137,0 5-78,-5 9 143,-4 4-136,-1 4-703,-8 4 455,-1 4-634,-2-3 760,-3 0 0,-1-1 0</inkml:trace>
  <inkml:trace contextRef="#ctx1" brushRef="#br1">9146 1202 10813,'26'-37'749,"-13"18"-82,-1-2-191,-2 2 354,0-2-196,1 2 258,1-1-295,0 1-243,0 1-65,-1 3-156,-4-1 44,-4 2-48,0 0 55,-3 2-69,-3 0-19,-4 2-60,-9 3 17,-1 2-65,-9 1 62,-2 2-63,-4 2 72,0 2-2,-4 2 33,1 4 0,-1 8-23,3-1-206,-2 6 16,6 0-126,0 2-50,3 1 109,3 0-100,2 0 80,4 4-321,3-5 72,2 3-259,3-6 210,4 1 72,2-4 108,4-3-15,5-3 410,6-4-138,5-4 232,7-1-201,7-2-91,2-4-58,2-1 75,5-2 226,-2-1 121,2-1 145,0 4-112,1 1 155,-3 4-114,0 0 135,0 5-284,-1 6-29,-6 6-127,0 6 79,-3 4-5,-2 8-8,-5 0-4,-2 6 5,-5-1-241,-2 7 43,-5-4-223,-4 6 215,-1-4 13,-6 0 89,-3-4-32,-8 3 11,-4-6-32,-9 0 53,2-5 61,-5-2-42,1-3 63,1-7-61,3-4 93,-2-5 33,6-3 2,1-4-27,4-3 176,3-6-62,3-3 246,3-7-117,4-5-94,1-5-23,1-5-146,6-6 20,1-3-33,7-6 14,7-4-134,5-9 23,6 0-86,6-11 77,0 2 55,8-5 10,-3 5 4,1 4 22,-1 5-27,-2 8-3,-7 8-69,1 4-1130,-7 8 121,-3 5-709,-4 3 690,-3 4 46,-6 3 377,-1 2 27,-4-1 325,-4 1 229,-1-2-1,0 1 1</inkml:trace>
  <inkml:trace contextRef="#ctx1" brushRef="#br2">19257 2620 10813,'10'-90'0,"-3"50"0,-2 2-77,2 5 967,-2 2 115,-1 7 603,-1 1-416,-3 6-580,2 2-307,-2 4-176,0 4 132,0 4-126,-4 6 107,3 6-141,-6 15-1,-2 13-10,-1 9-62,-1 17 26,-1 4-62,0 16 70,0-1-123,-4 10 59,4-6-102,-2 4-328,2-10 23,0 0-377,3-13 186,3-1-920,2-9 580,2-3-736,2-7 736,4-4-1,1-1 1</inkml:trace>
  <inkml:trace contextRef="#ctx1" brushRef="#br2">13846 2717 10813,'20'-67'1126,"-11"37"-723,0 3-74,-2 2-16,0 5-73,-4 1 52,-1 6-30,-1 1 29,1 7 703,-2 0-559,0 7 506,-2 3-802,1 12 1,-3 7-58,3 13 25,-1 6-60,0 11 8,2 3-9,0 5-348,0 2 113,0 1-402,0-5 280,0 3-68,0-6 132,0 2-50,0-9-1097,0 2 206,0-9-437,0 2 646,-2-7 525,-1 0 0,-4 1 0</inkml:trace>
  <inkml:trace contextRef="#ctx1" brushRef="#br2">22336 2686 10813,'33'-81'1228,"-19"48"-162,2 9-381,-4 5-222,0 6-64,-2 7 316,-1 2-491,-2 2 338,0 4-594,-2 2 74,0 4-923,0 4 206,-1 6-582,-1 2-323,-1 3 853,0 1-587,-6 0 801,-4 1-1,-5 1 1</inkml:trace>
  <inkml:trace contextRef="#ctx1" brushRef="#br2">7541 2711 11189,'21'-18'1993,"-8"8"-1529,5-1-32,-3 1-123,4-2-17,-3-2-92,0 2 46,-6 0-45,-1 1 90,-4 3-305,-3-3 137,-4 4-295,-5 2-382,-7 3 155,-3 2-299,-6 4 374,1 5-595,1 6 274,4 9-659,-1 6 464,4 6 0,1 6 0</inkml:trace>
  <inkml:trace contextRef="#ctx1" brushRef="#br2">13551 2716 10813,'-64'-37'218,"38"22"166,0-1 109,5 2 136,4 0-188,3 4-190,5 1 7,4 2-3,3 4-525,4 0 201,3 3-490,9 5-558,4 3 587,4 8-718,6 5 662,3 3 0,2 5 0</inkml:trace>
  <inkml:trace contextRef="#ctx1" brushRef="#br2">13870 3095 10813,'-40'-22'998,"21"16"-373,2 3-206,3 3 194,3-2-227,3 2-24,2 2-100,3 0 29,3-1-178,3 5 41,4-1-73,7-2 83,4 1-104,4-3 80,1 1-199,3 0 223,1-2-401,-1 0 184,0 0-262,-1 0 77,-5-2 133,1-1-133,-2-2 184,-2-6-61,-3 1 151,-2-6-103,-1 1 144,-1-6-107,-1 0 97,0-3-102,-3-4-60,1-3 47,0 0-44,-1-6 99,0 3 12,0-1 4,-5 2-2,3 2 100,-4 3 19,0 4 7,0 3-27,-2 5-6,-3 4 25,-2 4 14,-3 4-31,-3 3-65,1 2-26,0 8 42,2 5 52,-1 8 66,3 8-22,3 6 8,-1 6-143,3 4 22,1 5-48,-1 4-190,1-1 19,-1 3-119,1-3 88,0-1-223,2-1 92,-2-5-192,4-4 155,2-4 181,1-8-3,3-4 42,5-6-52,0-5-61,1-6 32,2-5-64,-2-1 429,0-4-166,-1-4 282,0-1 109,-1-7-147,-2-3 163,0-5-165,-1-4 47,0-2-60,1-3 164,-1-2-118,-1-2 8,1 2-82,0-1 17,-1 3 39,3 5-43,-4 3 14,1 5-129,-1 4-55,-1 5-13,-1 2-1,0 3-43,-2 7 38,1 2-42,-2 9 43,1 3-204,-1 5 46,0 1-130,-1 1-39,3 1 127,-1-1-108,2-2 133,2 1 52,2-3-45,1-4 109,1 1-223,-1-5-41,1-1-79,-1-4-69,0 0 302,-1-4 64,1 0 83,-3-3-24,2 0 144,0-1-60,-2-1 247,-1-3-62,3-2-62,-2-8 96,2-2-197,-1-4 315,3-5-159,-3-2 224,5-6-117,-3 3 8,4-4-110,-2 5 23,-2 2-43,1 6-98,-4 2 70,0 4-116,-2 6-44,0 3 9,-2 1-50,1 2 19,-2 4 2,-1 3 9,1 4 10,-2 5-44,2 1 19,-2 4-83,0 0 66,0 2-241,0 2 101,0-4-199,3 2-19,1-4 64,3 2-108,0-3 174,5-3-122,0 0 117,2-1-161,1-5 178,-1 1-62,0-2 102,-2-1-23,-1-4 169,1 1-41,-4 0 147,-1-2-170,0 0 1,-2-2-70,1-1 3,-1-6 339,2-1 200,1-6 179,3-3-1,1 0-171,2-4-132,1 1 58,-1-2-20,2 5-82,-2 0 45,-2 5-149,-4 3 101,1 6-53,-2 0 31,-2 5-17,-1 2-123,-1 3 11,-3 3-26,0 5-173,2 0 108,-2 3-171,2-2 164,-1 2-124,3-4 108,-2 0-127,1-2 58,0-3 50,1 0-15,1-2 74,-1-1-140,3-1 102,-4-1-117,4-2 121,-2 0 32,0 0-18,2 0 29,0-4 179,0-1-45,2-5 202,1-1-187,2-4 255,-1-1-145,3-3 252,-2 2-147,3-4-2,1 2-85,-1 2-47,-1 3 86,2 3-133,-4 6 127,0 2-167,-2 1-37,1 6-37,-2 2 2,-1 8-127,-3 2 60,1 5-88,-3 1 55,-1 1-482,1-1 84,-1-1-302,1 0-30,-1-2 266,0-2-189,-2 1 196,0-3-458,0-3 423,-2 2-376,-3-2 553,-4 2-1,-5 2 1</inkml:trace>
  <inkml:trace contextRef="#ctx1" brushRef="#br2">14783 2711 10813,'-25'-52'1193,"18"32"-155,6 5-368,-1 4-214,2 5-271,2 2-51,1 2-205,8 4 231,-1 3-1208,4 6 437,1 6-1046,3 7 633,-1 6 0,2 3 1</inkml:trace>
  <inkml:trace contextRef="#ctx1" brushRef="#br2">9669 3377 10972,'11'9'1630,"-8"-5"-1179,3-4-60,-1 1-58,0-1-20,0 0-73,2 0 52,0-3-30,2-2 29,-4-4-149,4-3 117,-4 0-124,2-4 14,-4 1 30,-1-3-110,0 1 35,-1-2-29,-1 2-39,-1-1 18,-5 1-43,-2 1 33,-4 4-14,-7 0 15,-1 5 12,-4 2 7,2 3-12,-6 2 17,2 5-62,-3 6 10,3 6-25,-2 6-74,4 6 51,-1 6-81,5-1 80,2 3-119,6-1 62,3-1-140,4-4-139,4-3 44,1-2-106,5-6 106,3-4 228,5-4 20,2-5 40,4-3-31,0-3-4,2-4 35,-2-2 7,0-7 289,0-6-175,-2-3 201,-1-5-79,0-3 12,-1-2 29,-3-6 63,2-2-162,-2-5-27,0-4-88,1-6-8,-1-3-161,2-5-3,-2-3-160,-2-2 185,1 3-85,-5 0 216,0 10-130,-5 5 281,1 11-82,-2 7 161,0 9-200,-3 8 61,-3 7-146,-2 9 79,-4 6 20,-4 18-50,4 5 71,-2 14-77,4 4 16,1 8-3,6 0 9,-1 6-6,4-1-141,4-1 17,2-2-142,5-2 155,3-5-402,3-6 179,2-4-296,4-6 149,-3-6 123,3-6-37,-1-5 129,-1-7-7,-2-3 53,0-4-7,-3-1 6,-2-3 6,-2-2-5,0-3-33,-3-4-73,-1-5 29,1-2 14,-2-4 46,3-4 99,2-1-171,4-5 11,3-8-156,2-1 0,5-7 0</inkml:trace>
  <inkml:trace contextRef="#ctx1" brushRef="#br2">3020 2801 10813,'-17'-14'-63,"8"9"300,-1-1 154,-1 1-51,1 2 53,-1-1 26,-1-1 6,2 3 128,0 1-25,-1-1-12,1 0-68,1 2-4,-1 0-168,1 0-29,0 0-70,2 0-130,-1 0 11,1 0 27,2 0-107,10 0 81,4 0-139,13 0 60,9 0 32,6 0-21,8-2 13,3 1-106,4-6-219,2 0 9,1-4-134,-5 3 40,2-3 106,-5 3-88,-2 1 186,-5-2-24,-4 4 106,-6 0-21,-2-1-156,-8 5-103,-2-3-77,-4 4-68,-2 0-88,-5 0 81,-2 0-146,-2 2 110,-1 0 127,-2 3 137,-3 0 176,-4 6 148,-7-1 0,-4 4 0</inkml:trace>
  <inkml:trace contextRef="#ctx1" brushRef="#br2">3217 2766 10813,'-6'-24'425,"2"13"230,1 1-197,-1 0 229,-1 1-233,3 2 28,-3 2-31,3-2-71,-3 5 22,3-1-159,-3 3 42,3-2-100,-1 2-40,1 0-83,-1 3-59,-1 1 54,3 8-41,-3 5 24,1 9-28,1 5-46,-2 9 39,3 5-66,1 9 62,-2 3-286,0 7 69,1 2-179,-1 3 150,0-1 79,2-2 45,-2-6 50,2-1-578,2-8-75,-2-5-351,2-6 172,1-2-95,1-7 292,1-3-32,-2-4 374,4-4 258,2-3-1,1-2 1</inkml:trace>
  <inkml:trace contextRef="#ctx1" brushRef="#br2">6134 2863 10813,'-52'-52'671,"30"29"-11,-1 3-70,4 1 226,4 3-202,-1 4-262,4 2 1,3 3-125,2 1 179,4 5-154,1 2-1010,4 6 65,3 5-686,5 6 770,3 4-47,6 4 69,1 4-377,5 1-1,-3 4 1</inkml:trace>
  <inkml:trace contextRef="#ctx1" brushRef="#br2">3337 2986 10813,'0'-54'221,"0"30"-49,0 0 492,0 5-179,0-2 215,0 7-128,0-2-62,0 6-2,0 1-114,0 4 70,0 2-270,2 3 65,1 5-204,4 7-34,-2 7 48,2 9-85,-2 6 46,1 8-55,-3 3 25,-1 9-119,-2 1 26,2 1-110,-2 3 128,0-6-147,0 1 123,0-7-153,0-2 77,0-7-8,0-2 52,0-5 36,0-6-20,0-4 67,0-6-108,0-4 219,1-3-139,1-1 135,1-3-94,-1-3 57,2-1-22,-3 2 43,1-4 0,2-3-35,-1-4 48,1-3 21,1-7-68,3-5 91,1-4-98,3-5 135,0-1-101,0-4 101,4 1-13,-4 1 38,2 5 0,-4 5-5,1 5-26,-3 4-38,-1 4 50,0 5-57,-1 3-88,-1 1 82,-2 2-84,2 6 78,-1 5-30,-2 4-6,1 6-11,0 6-50,1-1-82,-1 4 56,3-2-349,-1 1 184,0-1-199,2 0 120,2-1-117,-2-1 17,1-3-147,-1-2 202,0-2-67,2-1 28,-2-4 41,0-2-77,-1-1 193,1-2-107,0-2 82,0-2 133,0-3 38,2-1 111,0-3 188,3-6-129,-2-8 137,2-4-133,2-6 209,-2 0-55,0-1 152,2 0-108,-2 1 11,0 2 13,0 3 55,1 3-124,-5 6-60,3 3-3,-3 4-65,-1 4-51,0 3 33,-2 0-53,1 5 90,-1 2 25,-2 3-21,2 4-8,1-2-412,1 2 72,-1-3-263,1-1 171,2-3 206,1 0-63,1-2 158,-1-1-142,1-1 6,1-3-26,0 0 19,2-2 43,-2-3 45,3-4-80,-2-3 161,0-2 8,0-3 31,-1-2 2,-2 0-114,0-3 29,-3 1-14,0-4 44,-3 3 299,-1-1-42,-1 1 187,-2 3-135,0 2-182,-3 1 44,-3 2-124,-2 4 374,-4 3-130,-4 2 162,0 1-203,-3 4-125,2 4-30,-2 4 15,2 6-108,-2 9 19,1 4-30,3 6 30,3 2-110,1 5 37,4-2-99,2 3-14,2-1 63,3 2-60,0-7 11,6 1-478,5-8 104,4 1-364,5-10 163,4-2 120,0-4-24,5-6 48,-1-4 110,2-1-60,-1-6 140,1-1 22,-3-7-99,1-5 173,-6-2-131,3-7 220,-6 0-1,3-6 1</inkml:trace>
  <inkml:trace contextRef="#ctx1" brushRef="#br2">10333 3365 10813,'0'16'0,"0"-7"0,0-4 0,0 0 1161,0-2-754,2-3 900,1-3-1009,4-4 2,0-3-23,0-4 36,0-4-51,-2 1 35,0-2-13,-1-2-67,-3-1-60,1-1-41,-2-1-43,-2-2-36,-3 2 14,-3-6-37,-3 6 28,-4-4-10,-1 9-20,-3 0 20,2 5-32,-4 4 38,0 5-8,-2 3 8,1 7-40,1 6 13,0 9-59,2 8 62,0 5-16,2 7 47,3 2-28,2 1-18,5 2-102,2-4-1,3-1-39,2-3 57,4-8 35,1-1 21,5-7-245,6-4 26,1-7-171,4-3 23,0-5 171,1 0-37,-1-6 65,0-3-53,-2-7 535,-2-3-129,-1-4 433,-1-3-266,-3 0-154,1-6-87,-3 3 31,-1-8 54,-2 6 19,-2 1 18,-2 4-109,1 5-56,-1 6 3,-1 3-1,0 7-9,-2 4-14,1 8 10,-1 8-9,0 8-79,2 4 17,2 4-82,-1-2-156,4 0 33,2-1-124,1-3 100,4-2-109,3-3 59,0-1-171,3-5 205,0-3-11,3-4 123,-1-4-58,-1-1 250,3-4-89,-5-4 219,2-3-222,-2-3-17,-3-6-111,-1-3 52,-1-5 231,-3 2 269,1-8 74,-4 1 91,3-9-190,-1-1-45,1-6-97,-3-1-126,1-5-122,-2 1-1,-2 0 38,-1 5 210,-3 0-95,1 7 92,-4 1-121,1 10-26,-5 2-16,1 10-5,-2 3 205,0 6 27,-1 5 136,-1 2-139,0 10-115,1 6-64,-1 9-23,2 7-34,0 7-3,4 0-13,-3 7 19,5-1-154,-1 3-26,2-1-113,0 1-10,0-6 195,2-1-13,-1-8 22,8-1-338,2-7-101,4-3-204,2-6 221,4-5 9,2-3 109,3-6-40,-2-1-60,2-4 5,0-1 56,0-6 13,-2-3-22,0-3 70,-5-5 29,2 0 164,-2-6 184,0-5 0,2-2 0</inkml:trace>
  <inkml:trace contextRef="#ctx1" brushRef="#br2">18449 3151 10813,'11'-13'945,"-8"6"-558,-1 1-48,0-3-48,-2 2-22,3-3 23,-3-3 59,2 0-67,0-3 68,-1-1-9,1-2-89,0-2 112,1-2-126,-1 3 80,-2-1-127,0 2 12,-2 1-138,-5 3-1,-1 6-9,-11 2 7,0 5-16,-9 8 42,2 6-49,-5 12 66,3 9-75,2 8 5,2 6-21,3 4-104,5-3 57,6 6-70,3-9 39,5 2-85,4-9 19,3-2-92,6-7-127,4-1 64,3-10-198,4-1 244,-1-7-72,3-3 173,-3-3-177,1-3 126,-2-2 196,-1-5 41,-2-4 236,0-4 84,-5-3-89,2-6 85,-2-1-85,0-2-132,1-2 102,-3-1-143,0 1 43,1 0-99,-3 4 14,-1 5-11,-3 5-62,1 4-12,-3 6-4,1 4 17,-1 6 1,-2 8-5,2 8-16,-1 6-235,3 5 20,1 0-140,0-4 47,2 4-90,4-5 34,-1-1-151,4-2 237,1-6 20,3-2 97,1-7 14,0-1-90,3-4 32,-1-3-94,2 0 70,-3-4-80,3-1 87,-2-6-83,0-5 684,-1-3 369,-2-4 325,-4 0 16,-1-3-225,-2-2-249,-3-5-25,-2 1-263,-1-4-186,-3 1-50,-1-4-1,-2 4-24,-3-1 26,-6 8-26,-8 0 37,-2 10-48,-8 2-14,-3 7-11,-6 4-161,4 3 72,-3 3-110,5 6 99,1 3-795,6 4 169,2 5-539,4-1-265,6 3 775,5 1-501,4 4 740,3 0 0,2 1 1</inkml:trace>
  <inkml:trace contextRef="#ctx1" brushRef="#br2">19525 3190 10813,'-12'-34'466,"7"18"-82,0-3-47,1 0-75,1 0 1,1-4 206,0 4 210,0-3 64,1 1 21,1 2-167,-4 0-246,4 0-10,-3 3-149,3 2-28,-2 4 9,2 1-52,-2 2-100,2 6-3,-1 2-35,-1 5 59,-2 13 57,-1 3-16,0 9-90,0 4 2,0 5-72,-2 0 48,3 1-92,1-1 37,3 0-72,-2-4-35,4-1 46,-1-5-52,3-3 46,3-4-7,3-2-95,4-6 53,0-3-83,0-5 129,1 0-120,1-5 85,0 0-29,-1-4 279,1-2-30,-1-4 169,1-6 32,0-2-62,1-8 73,0 0 19,0-9-113,1 2 68,-1-6-122,-1 3 7,-4-3-26,-2 6 45,-3 0-46,-2 5-16,-1 5-8,-2 4-22,-2 5 113,1 1 63,-1 6-123,0 7 34,0 5-214,0 8-8,0 6 42,0 5-39,0 2 77,0 0-106,0 3 56,0-2-74,2 2 33,1-1 68,1-2-53,1-2 75,2-2-300,0-3 68,2-4-277,1 0 221,2-6 76,-1-1 194,2-5-77,0 0 290,2-3-206,-1-2 260,2-2-224,-4-3 249,3-5-166,-3-4 253,2-3-201,0-4 84,0-3-53,-2-2-18,4-4 12,-4-1-140,0 0 44,0 0-40,0 3 61,-3 0-4,0 7 21,-3 4-54,1 3-6,-1 4-31,-3 5 35,-1-1-100,1 5 27,1 1-91,-1 1 90,-1 5-76,1 4 59,1 2-94,1 5-24,-2 1-30,4 1-6,0 0 53,2 2-189,-2-1 103,2 3-299,-1-2 155,1 1-91,-2-1 157,-2 0-40,0-2 219,-1 0-124,-1-2 117,-1-1-113,1-4 240,-3-2-78,4-3 231,-2-1-82,-1-3-9,3-1 35,-1-4-146,4-1 447,0-4-181,0-4 330,2-4 44,-1-6-154,3 0 126,-1-3-167,0-2-80,4-4-34,-3 3-75,3-3-45,-1 1-128,1 4 17,2 1-24,-1 3-13,1 6 22,1 1-7,-1 5 11,3 2-36,0 6 9,0-1-61,0 0-75,-1 4-21,-1 1-92,-2 4 91,1 5-165,-4 2 122,-1 4-164,-3 2 155,-3-1-99,1 4 9,-3 0 40,-1-1-173,0-1 277,-1 1-180,-1-1 177,0 0-201,0-2 142,0-2-160,0-1 328,-1-2-59,-1-4 157,-2 1-164,1-5 188,-1 1-148,3-3 489,-3-1-301,4-4 356,-2-5-322,2-6 149,2-2-198,3-8 322,2-1-196,5-4 247,2-1-101,2-8 17,-1 3-88,3-5 47,-1 5-157,0-2 52,-3 7-63,0 1-34,-2 7-89,0 1-33,-3 9-19,0 1-5,-2 4 20,0 2 2,0 3 4,-1 1-31,3 5 13,0 4-63,-2 4-102,1 5 17,-1-2-106,2 4 135,0 0-315,-1-2 137,1 2-208,0-2 112,-2-2-47,-1 0-4,1 1-90,-1-4 93,-3-1 118,0 1-20,1-3 127,-2 1-17,-2-4 36,0 1-69,0-4 310,1-1-141,-1-2 309,4-2-276,1-2 370,5-3-202,1-8 269,4-4-126,1-2 186,3-5-32,0 0 122,2-4 27,0 4-195,-2 1 158,0 2-150,-2 4 222,-3 3-251,2 5 152,-4 4-389,0 2 11,-2 5-64,1 3 51,-4 9-151,-4 6 56,0 5-107,-1 6 83,-2 2-390,0 3-55,-2-3-206,1 3-347,-3-3 376,-1 2-501,0-2 264,-2 3-124,0-1 0,-3 1 0</inkml:trace>
  <inkml:trace contextRef="#ctx1" brushRef="#br2">12761 3518 10813,'-33'-2'397,"18"2"-106,1-2 245,0 1-45,2-1 205,0 2-268,1 0-32,1 0-105,3-2-22,0 0 222,4-1-91,-1-1 40,3-2-214,1-3-102,0 0-68,0-3 44,0 0-63,3-4 14,0 1-46,3-3 62,-1 1-66,2-2 42,0-2-69,0-1 42,0-1 11,-1-3-4,1 0 25,0-3-102,0-2 42,0-2-90,0 2 32,0-4 8,-2 4 1,2-2 36,-3 5 39,-1 2-7,1 5 28,-3 4-35,-1 3 8,0 5-6,0 4 7,-1 4-13,-3 4 6,-3 7-5,-3 9 7,-2 7-26,0 6 19,-1 4-16,5 0-33,1 4 15,3-2-53,1-1 50,3-3-146,2-1 9,-1-2-145,8-3 78,1-5-74,6-3 133,0-4-52,3-4 103,0-3 20,-2-4-44,2 0 21,-3-3 57,-1 0-48,-1-4 65,-2 0 99,-1-3-56,-1-5 185,0-2-157,-1-4 181,0-5-105,-1 0 174,-1-6-159,2 1 261,0-2-128,-1 0 236,1 4-150,-2 0-89,0 5-34,0 5-121,-2 2-18,0 5-19,0 3 1,1 4-69,-3 4 46,2 4-97,-1 10 90,-1 3-127,1 5 66,1 1-120,2 3 14,0-3-250,3 3 29,0-4-115,3 0 99,0-5 103,3-2-24,0-4 78,1-3 166,0-5-62,-1-1 43,-1-5 245,-1 1-139,0-2 284,-4-2-175,1-1 238,-4-4-64,-2-4 167,-3-2-195,1-1-26,-3-2-25,0-3 56,-2 0-173,-1-3 33,-2-3-126,-2 1 53,0-4-45,0-1 16,2 1-23,1-1-22,1 1 18,1 2-57,2 2 39,0 1-142,2 2 34,1 4-131,6 0 110,1 5-58,6 0 21,0 6 29,3 1-50,0 3 144,5 2-70,0 4 65,0 1-53,2 5 35,-1 4-47,-1 4 27,-3 1-20,-4 3 17,-3 2 4,-4 2 37,-3 2-25,-3 0 35,-3 5-45,-1-2 112,-1 0-79,-3 0 77,-1-1-3,-2-1-54,0-3 54,2-3-71,0-2 58,3-6-41,0-3 58,2-3 41,4-6 34,1 1 6,5-4-8,4-2-184,2-1-2,1-6-14,-1-1 32,1-4-298,-1-2 84,-3 2-244,1-3-240,-2 1 244,2-1-302,-2-4 299,2 0 195,-2-3 51,2-5 127,2-6 0,1-3 0</inkml:trace>
  <inkml:trace contextRef="#ctx1" brushRef="#br2">16179 3216 10813,'-4'-31'0,"-1"19"0,2 5 0,-4 2 683,0 5 71,-2 5 425,-1 9-294,3 3-394,2 13-109,3-1-141,0 6-333,4-2 56,3 0-223,5-4-93,6-3 203,3-3-179,4-6 184,-1-5 20,2-3 126,-1-4-132,1-5 196,0-2 11,-1-5 106,-1-7-74,-1-1 274,-2-6-222,0-5 285,0 2-232,2-7 80,-2 1-173,2-4 55,0 1-186,3-4 2,-2-1-61,4 0 110,-1-2-51,-1 6 51,-2 2-29,-2 8 6,-5 5-49,-1 5-11,-4 7-132,1 2-21,-3 5-12,-1 4-19,-1 2 86,-3 7-199,2 2 86,-1 4-192,-1 0 18,1-1 63,1 1-74,-2-4 189,1 1-51,-1-2 117,1-2-56,-1-2 23,1-1 86,-1-2-64,-1-2 43,-1 0 343,1-3-206,-2-4 624,2-3-366,-2-7 134,0-2 77,0-7-175,-2-1 165,0-3-154,-1 1 19,-4-2-103,-2 2 92,-1 1-160,-4 4 144,-5 4-27,0 3 41,-9 5-36,2 3-121,-7 8-19,1 6-55,-1 11-4,1 7 5,6 8-4,2 4-92,3 5 29,8-4-75,2 6 54,6-5-46,2-1 31,3-2-50,5-3 59,2-8-289,7-1 18,3-4-213,2-4-10,2-3 120,-2-6-89,-2-1 113,0-4 233,-1-4 56,0-1 66,-4-1 346,2-6-259,-4-7 297,2-2-229,-2-8 9,3-2 8,-1-5 14,2-4-82,-1-1 213,1 0-111,0 4 236,-2 6-72,0 6-140,-3 6 32,-2 5-151,0 7-32,-2 8-23,-1 7-7,-3 13-132,-1 7 58,0 5-128,0 6 59,2-1-224,0 0 89,5-6-144,1-1 165,8-8-277,1-4 102,4-5-240,2-7 375,3-3 54,-2-6 122,0-1-109,0-5 294,-3-6-132,-2-5 314,-2-3-394,-3-6 29,-2 2-165,-3-3 103,1 0 110,-1 0-435,0-4-35,3-3-438,4-2-1,1-3 1</inkml:trace>
  <inkml:trace contextRef="#ctx1" brushRef="#br2">6387 3343 10813,'31'-30'0,"-15"13"396,3-5-11,0 1 340,2-2-258,-2 1 340,2-3-241,-2 3 332,2-4-334,-6 3-138,1-1-148,-2 3-132,-4-1-10,0-1-60,-3 4 20,-2 0-17,-1 4-44,-2 1 7,-1 0-57,-2 4 65,-5 1 17,-2 2 26,-8 3 6,-1 3-145,-7 1-51,-1 3-73,-4 2 22,5 4-24,-6 5 49,8 0-49,-3 5 62,5 2-262,4-1 3,2 3-210,6-1 27,2 3 135,3-5-81,3 3 182,5-4 43,0 0 134,11-2-25,3-1-4,9 0-96,1-1 104,6-3-19,1 0 278,4-1-95,-2-1 150,2 1-182,-4 1 182,-3-2-121,-5 4 161,-6-2 82,-4 4-89,-6-1 183,-5-1-252,-4 4 174,-4-3-163,-5 4 162,-4-3-81,-7 1-60,-2-1-27,-6-2-13,3-1 38,-2 0-5,-1-5 31,1-1-64,0-2-77,0-1 69,3-1-80,0-3 16,7 0 43,2-1-51,7-1 61,1-5-181,4-2 14,6-1-169,6-4 92,5-2-3,7-1 71,6-4 29,3-1 27,1-4 32,3 0-58,2-5 36,0-1 190,2-2-31,-4-1 170,2 0-37,-6 1-18,-2 3-65,-6-1-39,-6 6-100,-4 4-4,-6 1 12,-2 4-45,-4 1 18,-3 4-12,-3 3 28,-4 2-103,-7 6 23,-1-1-73,-3 2 53,-1 2-280,-2 1 59,2 4-212,0 4-58,2 2 126,3 3-112,4 1 113,1 2 89,6 0 15,1 0 57,2 1 142,5 0-73,4-2 53,8 1-129,6-4 250,4 1-54,6-4 273,2 2-265,-1-2 334,1 2-235,0 0 277,-6 1 1,1 1-87,-6 1 148,-5 1-178,-5-1 122,-4 2-109,-3 0 124,-3-2-121,-4 1 113,0-1-146,-4 0 93,-3-1-23,-5-4-16,-4 0-5,-1-3-66,-4-4-151,-1 0-1,-2-1-13,-6-3-60,1 1 54,-4-4-74,2-1 70,-2-4-487,7-2 133,0-5-307,5 2-195,7-5 283,4 1-283,6-3 111,9 0 60,9-7-176,11 2-1,6-5 1</inkml:trace>
  <inkml:trace contextRef="#ctx1" brushRef="#br2">22049 3407 10813,'-12'-12'0,"8"8"0,4 1 0,-2-1 0,2 1 0,0-1 0,0 1 791,0-2 18,0 0 528,0-1-417,0-4-296,2 1-252,2-4-106,3 0-95,-1-2-71,5-3-13,-1-1-7,2 0-27,2-5 23,0 2-25,3-6 27,-3 4-51,2-8 38,-4 5-43,0-1 53,-2 2-31,-3 3-6,-1 3-4,-3 4-89,-1 2 43,0 6-71,-1 2 39,-2 8 6,-3 7 20,-1 10 6,-6 7 16,1 7 17,-4 5-43,2-2-175,0 6-76,3-4-166,2 0 39,2-3-86,3-4 62,2-3-62,2-6 200,2-1 99,4-6 41,3-2 9,6-5-17,0-3 57,2-1-30,2-2 326,2-4-174,-3-2 219,3-6-128,-2 0 235,3-6-60,-3-1 169,0-4-193,-2 0 160,0-3-91,-2-2 78,-1-2-173,-3-1-131,0-2-11,-5-1-11,1 1-24,-4 2-11,-1 3 26,-3 2-59,-1 4 13,0 3-19,-3 8 15,-2 1-157,-6 4 39,-1 3-128,-3 4 109,-1 2-322,0 4 13,3 5-202,-1 1-165,3 3 267,4-1-194,2 0 209,3 1 12,4-3 113,3 1-8,7-2 270,6-2-36,4 2 128,4-4-176,-1 2 278,2 4-204,-3-2 288,1 3-243,-3 2 304,-3 2-143,-3 0 189,-2 1 322,-4 1-204,-3-3 321,-3 1-280,-3-2-85,-2 0-12,-3-3-17,-3-2 6,-5-2-71,-5-2-7,-2-4 9,0-1-414,-4-2 143,1-1-284,-1 0 209,1-4-484,-3 0 157,3-3-354,-2-2-384,1-2 370,-1-1-325,1 0 474,-3-4 282,0-2-1,-3-3 1</inkml:trace>
  <inkml:trace contextRef="#ctx1" brushRef="#br2">5152 3204 9400,'4'-27'1534,"-1"13"-982,-1 0-102,0-2 22,-1 1-65,1-3 100,0 3-61,1-4 243,-1 3-101,1-1-53,-1-1-130,0 5-150,0-1-104,-2 2-17,1 1-7,-1 3-87,0 2-20,0 3-29,-1 5 25,1 5 23,-2 6 24,0 12-95,0 6 61,1 9-81,-1 5 49,2 1-122,-2 8 45,2-5-80,0 4 66,0-8-107,0 2-77,0-7-53,2-4-78,1-6 202,1-4-54,1-7 124,0-2 93,-1-6-73,1-3 47,-2-4 287,1-1-113,-1-1 276,-1-5-196,2-1 17,-4-8-40,1-4 88,-1-3-93,2-5-36,-2-2-38,2-3-45,-2-6-44,3-1 20,2-4-23,2 2 35,2-1-20,1 5 11,1-1-18,1 7-11,0 2 17,2 4-20,0 1 16,-2 6-23,2 2-42,-2 3 25,2 5-25,0 1-61,-1 4 69,0 4-80,-1 6-37,-2 6 112,0 10-123,-1 3 145,-2 6-146,-2 1 101,0 2-124,-1 1 37,-1-1 48,1-4-63,-2-1 66,1-5 37,2-2-51,-1-5 44,1-6-36,-2-3 139,3-3 14,-3-4 20,0-1 202,1-3-155,1-1 222,-3-1-227,1-4 77,-1-4-90,0-5 51,-2-2 55,2-3-9,-2-3-28,3-4 47,-1-4-236,3-4 27,4-1-50,1-5 54,2 2-41,4-2-24,-1 7-29,1 0 80,-2 7 73,0 6 21,-2 2-47,-4 6-40,1 4 26,-4 4-40,2 1 43,-2 3-24,-1 3 23,1 8-10,-2 1-17,1 8 23,-1 3-17,-1 5 41,0 1-144,1 2-19,-1 2-22,0 0-137,0-3 158,-1 3-163,3-6 159,-1 1-150,2-4 201,2-3-162,0-4 227,2-3-93,0-3 74,-1-5-106,1 0 174,1-3 2,1-3 43,1-3-40,-4-3 65,5-4-39,-3-4 187,0-5-55,-1-2 22,1-1-60,-1-4-37,1-2-64,1-3-27,-1 0 62,1-2-61,-1 3 55,-1 1-50,-1 3 43,-1 5 104,0 2 58,-2 5-20,-1 6-14,-1 1-105,1 3-7,-2 4 15,-1 4-98,1 1 54,0 9-57,-2 1 82,0 6-63,0 2 38,0 1-22,0 2-169,0 3 68,0-1-208,0 5 180,0-4-238,1 4 129,1-1-232,0 0 195,0 0-186,1-1 117,2-5-174,2 0 109,0-7 19,2-4 72,1-2 30,4-5-55,0-4 88,2-3-118,-1-2-40,2-4-1,-1-6-113,1-3 99,-1-3-54,1-2 236,-5-2-8,4-5 219,-2-2 0,1-3 0</inkml:trace>
  <inkml:trace contextRef="#ctx1" brushRef="#br2">10776 3029 10813,'-92'-12'213,"54"5"240,11 0-24,6-1 132,7-1-307,5 2-53,8 2-64,6 0-19,10 1-152,11 2 10,7 2-171,4 0-579,8 2 275,-2 0-467,6 7 367,-4-3 166,5 8-55,-2-2 0,3 4 0</inkml:trace>
  <inkml:trace contextRef="#ctx1" brushRef="#br2">7328 3431 10813,'-21'0'-217,"12"0"217,2 0 0,0 0 0,2 0 0,2 2 1146,-1 1-184,3-1 735,-1 0-694,2 1-399,-2-1-352,4 0-89,1 0-178,4-2 60,4-2 19,-1-3 19,4-4 24,-2-3-118,2-2 38,-2-3-90,0-2 50,-2-1-35,3-4 26,-3 0-44,0-2-20,1-2 11,-1-3-35,1 3 65,-3-3-22,-1 5 51,-2-3-19,-1 6 33,-1 1-1,1 3-20,-3 1 1,-1 6 89,0 2-21,0 3 89,0 2-94,0 1 11,-3 4-47,0 4 26,-4 4-71,1 4 50,-1 11-45,2 0 61,0 6-76,2 0 20,1 4-69,0-1 60,2 0 11,0-2 13,4 1 12,-1-7-337,6 2 60,1-5-245,4-2 128,-2-5 254,4-4-69,-4-3 158,0-1-94,0-5 131,0-1 42,-1 2 40,-1-4 110,-1-3-134,-1-4 136,3-3-118,-3-5-46,1 0 10,1-8-70,-1 1 363,1-5-115,-1 1 224,2-1-143,-3 4-39,1 1-50,-2 7 0,-2 1-94,2 6-1,-4 1-38,1 4 7,-1 1-75,1 4 20,-2 0-69,1 4 68,0 6 13,-1 2 22,2 4 14,-1 3-197,1 2 49,-1 0-136,4-1 90,-2-1-207,2 2 49,0-2-182,2 2-36,-1-5 86,1 1-148,0-3 212,-2-2 73,0-2 144,1-1 0,-3-4-42,4-1-73,-2-1-32,0-3 20,2-2 568,-1-1-98,3-6 391,-3-3-374,3-5 200,-1-2-186,-1-4 246,1 1-78,0-3-87,1-1 99,-2 2-131,-1 2 42,1-1-164,-4 2 14,2 4-112,-2 3-3,-1 4 5,-3 1 3,3 4-79,-2 2 46,-2 4-48,0 3-37,0 4 32,0 4-98,1 6 93,-1-3-233,4 3 68,-1-3-169,2 1-166,2-2 127,4 1-137,-3 1-2,3-2 131,-1 0-158,1 1 214,-3-1-51,3 0 167,-3-4-92,1 3 46,0-5 201,-1 1-87,3-4 225,1-2 85,2-1-56,1-4 93,-1-3-109,3-3 234,1-4-39,1-6 174,0-1 67,3-3-192,-1 1 162,2-5-160,-3 2-57,0 1-65,-1 1 42,-2-1-92,-3 4 106,-2 0-75,-5 3 68,0 1-72,-4 3 79,1 1-54,-4 1-21,0 5-95,-2-1-83,-5 5 12,-2-1-75,-5 2 72,-1 3-88,-1 3 122,-1 4-148,1 2 46,1 5-28,1 3 49,4-1-209,-1 5 88,4 0-252,2 4-34,0 1 105,3 2-175,2 4 205,0 1 166,0 4 115,4 5 44,2 0 326,5 11-197,3-1 258,5 6-224,0 1-7,2 1-131,1 1 77,-3-2-155,2 0-3,-4-3 14,-1-3 41,-6-1 28,1-3-48,-8-2 32,1-5-63,-3-1-12,-2-8 75,-3-5-95,-6-1 169,-6-9 23,-5-4-26,-5-7-12,-1-3-16,-6-2 31,-2-5 16,-1-3-23,-2-4 247,1-9-113,3-4 175,4-10-195,9-3-120,6-7 4,8-1-23,7-11-146,9-4 38,10-9-100,8-5-313,11-4 111,4-2-244,5 1 205,1 2 100,-1 9 1,2 4 18,-6 9 59,-2 5-117,-3 8 146,-3 5-205,-2 1 176,-5 8-409,-4 0 112,-3 5-171,-6 0-150,-2 1 454,-5 1-214,-1-2 396,-3-2-1,1 1 1</inkml:trace>
  <inkml:trace contextRef="#ctx1" brushRef="#br2">11454 3409 10813,'8'-25'466,"-4"12"-175,-3-3 244,1-3-68,-2 0 239,0-2-244,0 0 61,0-3-100,-2 0 56,1-2-35,-6 0-160,-4-2-43,-1-1-139,-5 1 39,-2 4 2,-4-1-1,1 6 26,-8 4-60,3 6 11,-5 2-12,3 5-67,-2 6 7,0 3-10,1 10 20,3 7-58,1 6 30,5 4-92,2 3-15,5 1 33,3 2-28,6-4 41,2 1-179,3-4 44,5-4-136,2-3-84,8-4-29,5-4-87,6-4 1,0-7 295,-1-4-5,3-1 98,0-6-108,-4-1 239,4-7-147,-6-4 313,1-6-153,-2-1 30,-2-3-68,-2 0-45,-1 0 156,-6 4-68,0 1 209,-3 7-43,0 2-46,-3 5 54,1 4-91,-2 4-24,-1 5-47,0 7-19,0 7 9,-1 4-169,3 4 46,1-2-149,2 1 147,2-3-90,6-1 30,1-6 5,5-1-96,1-6 95,2-3-57,4-3-64,-2-4 109,0-4-45,-2-3 57,-3-5-201,-2-3 23,-3-4-188,-4-2 176,-2 0-558,-1-2 471,-2 1-441,5-6 538,0-3 0,4-4 1</inkml:trace>
  <inkml:trace contextRef="#ctx1" brushRef="#br2">15559 4460 10813,'53'-83'1362,"-30"43"-275,-6 4-280,-3 1 374,-5 4-591,-2 3-169,-4 4-248,-1 2 40,-1 6-31,-1 0 12,0 8-51,0-1-12,0 6-89,0 4 25,-1 6-35,-4 12 62,-4 12-24,-3 16 29,-4 10-91,-6 20 29,-3 4-89,-7 16 60,-7 2-131,-4 8 50,-2 1-400,-3-3 158,-1-1-327,4-7 204,5-12-751,6-9 264,6-12-405,5-8 506,6-9-161,3-6 457,5-6-250,1-6 482,4-6 0,-1-1 0</inkml:trace>
  <inkml:trace contextRef="#ctx1" brushRef="#br2">19354 4542 10813,'15'-90'1390,"-6"45"-939,3 1 414,-2 1-223,1 1 262,1 4-314,-3 5-77,1 4-127,-5 6-37,2 6-84,-3 5-165,-3 7 71,1 12-107,-4 3 61,-1 26-25,-6 6-27,-5 22 12,-5 5-12,-3 16 27,-3 0-146,-1 12 58,2-5-106,-5 7-257,3-6 94,-2 1-212,2-8 202,0-1-619,4-10-15,1-1-420,3-11-303,3-4 494,1-9-1,5-7 463,-1-5 423,3-3 0,-3-4 0</inkml:trace>
  <inkml:trace contextRef="#ctx1" brushRef="#br2">16407 5287 10813,'5'-49'0,"-3"28"0,-2 6 477,0 1-16,-2 3 316,1 5 171,-3 0 199,1 3-355,8 3 53,0-2-863,11 2 37,1 0-86,6 0 87,-3 0 28,6 0 25,-3-2 15,3 1 11,-4-5-312,3 1-166,-3-2-207,-1-1 4,-2-3 205,2-1 80,-6 0 147,1-2-33,-2 2 77,0-5-17,-6 1 294,3-1-36,-4-1 199,-2-1-156,-3 4 136,-1-1-71,-1 2 126,-3 2-121,-4 4 68,-7 1-95,-1 3 50,-8 4-112,-1 5-7,-4 6-23,2 8 5,-3 5-120,3 7 22,1 4-71,5 1 9,1 2 29,6-3-36,5 1 74,3-3-189,3-1 79,4-5-134,4-2 90,7-3-140,6-6-48,5-2-129,4-4-78,3-3 88,2-4-81,-2-1 140,4 0 169,-3-4 53,5-3 151,-3-4-34,6-5-15,-2-1-45,6-4-48,-8-2 433,2 0-111,-5 0 365,-7 2-262,-5 0 228,-6 4-121,-2 1 141,-6 3-205,-4 1-155,-3 3 14,-3 4-58,-6 1-74,-7 2-38,-5 3-24,-3 6-37,-2 7 71,0 3-63,-1 5 74,1 2-180,1 0 73,3 0-131,3 0 86,1-2-172,8-1-17,0-3-151,4-2 40,5-3 9,-1-3 98,5-1-28,1-4 105,6-2 155,4-2-26,3-3 257,4 2-156,0-5 109,2-1-191,-1-4 335,6-5-160,-4-4 248,2-4-162,0-1 290,0-6-131,-2-3 146,2-4-224,0-6-150,0-4 18,2-7-35,-2-4-131,-2-1 11,-1-7-90,-3 0-12,-2-4 62,-4 4-52,-2 2 66,-4 5-89,-2 6-36,-1 6-38,-5 9 53,-2 5 269,-5 5 0,-5 8 108,-4 6-167,-4 7 78,-5 7-95,1 7 111,-4 15-78,2 7 6,0 12 5,2 8 21,2 4-26,3 4 10,5 3-38,2-3-103,6 3 10,3-4-76,3-1 65,0-9-159,5 4-94,4-12-145,3 0-169,2-9 127,3-5-49,2-3 68,0-8 82,0-3-77,0-3 128,0-4 99,-1-3-17,-1 0 132,-1-4-185,-3-1 451,1-6-141,0-5 295,0-7-226,0-3 315,0-4-139,1-3 275,1-2 89,-2 4-165,1-1 164,-4 8-231,1 1 97,-5 9-192,2 3 129,-4 6-236,-2 6-45,1 4-5,-3 14-31,1 1-106,-2 13 13,0-2-72,0 3 68,0 1-285,0-3-125,2-2-174,1-3-685,1-1 359,3-6-378,0-1 456,1-4 231,-1-3 43,4 0 24,-3-2 0,3 0 0</inkml:trace>
  <inkml:trace contextRef="#ctx1" brushRef="#br2">21415 5304 9350,'8'-21'1824,"-2"9"-1460,1 2 8,-2-1-131,3-3 72,-2 2 55,2-3 84,-3 3-29,2-6 31,-1 4-205,-1-1 98,-3-1-106,-1 2 136,1-1-50,-4 3-34,-1-1-32,-6 1-110,-6 4 25,-6 2-39,-7 3-62,-3 3 14,-2 3-49,-3 6 67,1 8-63,-1 6 10,-1 5-11,6 3-99,2 0 48,4 2-58,5-2 39,4-1-121,4-3 39,7-2-110,-1-1 12,8-5-28,3 0-53,7-3-36,4-3 34,8-2-61,-3-1 120,5-3-176,-2-2 307,1-3-229,-3 0 208,1-4 139,-4-1-3,0-4 211,0-5-219,-2-6 354,0-3-206,1-3 297,-3-4-41,3-6-126,-3-1 56,3-10-157,-3 0-145,2-9-40,-1 2-25,1-8 37,1-3-38,-1-2 24,-1-1-86,-1 3 8,-4 4-30,-3 6 23,-3 8 33,-1 7-34,-2 6 75,-1 10-180,-4 6 595,-2 8-310,-6 8 429,-4 5-362,-4 14-53,-2 12-15,-2 12-25,1 11 29,3 7 41,1 8 23,3-1 55,4 8-204,6-7 8,2 2-119,1-5 55,2-5-185,2-3 57,0-11-154,4-3-74,5-8-53,3-8-89,3-6-18,0-6 73,4-6 7,-2-1 8,4-6 62,-2-1 93,-1-4 29,-1-1 29,4-8 330,-6-1-68,4-7 203,-5-3-173,3-4 195,-4-4-97,4-6 193,-1 1 12,2-6-122,-4 4 165,1 1-190,-5 6-64,-1 5 3,-4 7-104,-2 6 403,-2 5-179,-1 9 288,-2 3-382,0 11-72,0 3-65,0 3-11,0 2-231,0-1 57,4-2-240,-3-2-7,6-2 141,0-5-164,5 0 187,11-5 162,-1-3-31,16-1 144,-13-3-198,1 0 66,-12-1-107,-6-3 76,1-5 380,-2-3-41,0-3 294,-2-3-209,-2-2 32,1-1-68,-2-3 147,1-1-29,0-2 18,-1 1-38,-2-2-130,-3 4-101,-4 3-37,-5 2-24,-7 3 36,-4 6 51,-5 5 6,-10 5 56,2 7-25,-11 6-51,11 12 15,1 4-57,9 7-97,9 3 15,1 4-66,9-2-129,4 1 82,3-2-120,5-2 117,4-5-138,6-2-117,3-3-105,8-4-66,10-3 120,0-4 8,20-5 21,-16-5-66,-1-2 113,-7-1-49,-10-4 132,6 0 92,-6-2 24,-1-1-30,-2-8-160,-3-3-119,-1-3-93,3-5 138,-1-4 54,2-4 82,0-3 12,4-1-7,-3-1 14,5 0 0,-1 1 1</inkml:trace>
  <inkml:trace contextRef="#ctx1" brushRef="#br2">11483 4762 10813,'3'-54'-523,"-1"28"1119,-2 3 506,0 3-233,-2 1-252,1 5 93,-3 3-246,1 4-86,-2 2-65,1 4-73,1 4 29,1 2-142,-2 13-12,4 4-108,-1 14 18,1 8-16,0 11 27,0 1 10,0 9-378,0 0-51,1 2-242,-1-1-706,0-2 435,2-3-504,-2-4 566,2-7 279,0-3 74,1-6 86,1-4 0,-1-1 0</inkml:trace>
  <inkml:trace contextRef="#ctx1" brushRef="#br2">12952 5020 10813,'2'-35'0,"-2"16"0,0-2 0,1-1 462,1-4-28,0 0 282,-1-4-40,1 1-222,2-1 111,-3 3-197,1-1 185,-2 2-150,0 4 50,0 4-203,0 3-125,0 4-51,0 4 6,0 2-32,0 9 22,0 2-20,0 15-22,0 9 24,0 10-60,0 8 14,0 2-14,0 11-2,0-4 24,0 5-155,0-8 52,-2 7-128,1-13 33,-3 4 56,2-8 22,-3-3-55,4-6-383,-3-6-2,2-6-252,1-4 250,-3-7 356,4-3-81,-2-4 210,1-9 160,1-1-36,-2-12 245,2 0 108,0-9-105,0 0 127,0-7-97,0-2-115,0-8 6,0-4-79,0-7-13,2-1-201,-1-8 80,1 6-176,2-3 154,-1 9 14,1 1 61,-1 10 11,0 2 157,-1 10-59,0 4 80,0 7-131,-1 5-73,1 3-14,0 4-10,0 3-18,-1 4 17,3 5-17,1 7 30,-2 8-21,4 13 26,-1 5-27,0 10 3,1 4 4,0 1-16,0 6 23,0-6-152,0 2 37,4-3-106,-3-9-333,1 0 115,0-9-252,1-3 163,-3-7 306,1-5-116,-2-7 213,1-5-170,-2-4 374,2-2-156,-2-3 334,0-3-96,0-4-63,1-7 73,-1-3-215,0-7 347,2-4-177,0-5 297,0 0-121,1-7-111,-1 0-14,2-6-84,-2-3-190,2-6 33,-3 3-156,1-4 153,-1 6 141,-1 1-15,-2 8 73,2 3-92,-1 8-43,1 6 28,-1 8-43,-1 3 29,0 7 15,1 1 8,-1 9 21,1 3-17,-2 8 1,1 11 14,-1 5-78,0 13 22,-1-1-26,1 7 26,1 2-156,1 2 42,-1-4-120,3 6-155,-3-8 2,2 4-160,0-5 121,1 0-907,-1-6 361,2-1-591,-4-7 609,9 0 282,-1-4-1,4-1 1</inkml:trace>
  <inkml:trace contextRef="#ctx1" brushRef="#br2">11247 4694 10813,'-36'-43'1248,"19"25"-801,3 6-68,2 0 136,0 5-276,3 2-20,0 3-129,4 1-439,2 2 177,3 5-291,0 2 270,1 8 291,6 1-900,5 6 398,4-3-820,7 6 474,1 2 0,3 2 0</inkml:trace>
  <inkml:trace contextRef="#ctx1" brushRef="#br2">15735 5103 10813,'2'-43'-1079,"1"20"799,3-3 172,1-2 723,-2 1-1,2-1 460,0-3-380,-2 3-25,-2 0-152,1 2 139,-1 2-213,-1 3 136,0 2-176,-2 5 24,1 4-220,-1 5-120,0 1-28,-1 4 1,-1 7 40,-2 9-11,1 12 1,-2 5-80,1 10 30,1 0-86,-1 7 103,1 1-203,1 1 88,-1-4-131,1 1 98,0-3-341,2-4 17,-1-4-221,-1-5 2,0-2 226,0-7-102,1-3 157,-1-3-34,-2-8 116,4-1-171,-1-4 678,-1-3-373,0-6 528,1-1-44,-1-11-93,2-1 189,-2-9-216,2-3 103,2-8-54,0-1 111,1-9-206,4-1-65,2-8-38,1-1 48,4-3 16,-2 4-3,2-1 4,0 8-150,0 4-8,-2 9-57,-2 5 12,-1 7 204,-2 8 13,0 4 17,-2 7-34,0 5-34,0 5-11,0 9 14,-1 8-48,-1 8-28,2 9-6,1 1 9,1 7 31,-2 0-9,2 3 11,1 2-204,1-3 30,-2-1-191,3-1 129,-1-6-462,-2-1 167,2-9-277,-1 1 272,-1-12 173,0-2-19,0-6 27,-2-5 246,0-2-56,2-3 210,-3-2-208,3-2-56,-4-5-77,4-7 9,-3-1 573,3-8-125,-1-3 393,5-7-309,-4-1-1,5-6-81,-3 0 91,1-3-106,2-1 26,-3 1-90,1 3 10,-3 0 193,0 7-153,-2 2 200,-1 7-281,-1 5 8,1 7-75,-3 3 33,1 6-25,-2 6 10,2 6 4,-2 13 1,0 4-76,0 9 9,0 3-64,0 4 82,0-3-223,2 5 96,3-4-171,2-2-633,1-2 213,1-1-518,1-2 453,1-2-367,-3-3 248,1 1-135,-2-3 401,0 3 305,0-1 0,0 3 1</inkml:trace>
  <inkml:trace contextRef="#ctx1" brushRef="#br2">6964 5406 10833,'3'2'2955,"-1"-4"-2601,-2-8 208,0 1-226,0-3 32,0 2-106,0-4-31,0 2 11,0-4-58,-2 0 11,1-1-34,-3 0 0,-3-2-23,-1 0-24,-4-2-39,-4 2-34,-1 1 18,-4 3-29,-2 3 36,-3 1-9,-1 6 16,-1 3-44,-2 8 14,4 1-61,1 13 71,2 3-96,4 8 71,3 4-84,4-1-99,5 3 37,2-3-87,3 1 91,2-4 47,2-3 4,2-2 28,6-4-163,2-3 22,5-3-247,2-4 41,2-3 118,2-4-31,-1-1 147,3-4-125,-3-2 158,1-3-40,-4-6 185,0-4 388,-2-6-103,0-5 255,-3 0-292,0-7-101,-2-2-47,0-3 15,-1-7-108,1-3-41,0-6-12,2-5 7,0-2-66,3-4 19,-1 4-74,-3-3 59,0 12 23,-3 2 33,-3 10-62,-4 7 210,1 10-119,-6 9 165,0 6-156,-8 11 60,-2 6-65,-9 19 69,2 6-22,-5 15 3,5 5-13,0 8-6,3 4-129,4 5 23,3 1-87,4 0 106,3-7-85,6-4 73,1-7-113,7-2-376,5-11 62,9-4-318,2-8 311,7-6 174,-2-10 36,5-4 101,-2-4-161,0-5 37,-3-3-30,-1-8 31,-8-1-265,0-7 75,-7-3-193,1-3 167,-6-2 69,2-6-1,-2-2 1</inkml:trace>
  <inkml:trace contextRef="#ctx1" brushRef="#br2">9430 5371 10813,'-34'-43'0,"17"26"0,1 5 879,2 3-132,2 4 571,2 1-503,1 3-238,4 1-194,3 1-50,0 1-188,2 2-61,4 3-38,1-1 1,5 0-39,4-1 21,7-3-61,0 1 74,1-1 17,2-2 31,2 2 0,-3-2-210,1-2 12,-3-2-246,0-1 141,-2-4-77,0-1 76,-5-2 27,0-4 48,-2 1 165,0-6-33,-2-3 45,1-4 1,-1-3-64,0-6 66,1 1-59,-1-9-8,1 2 37,-1-8-23,0 5-108,-1-3-59,-2 8-6,-4 4 29,1 10 504,-2 4-86,-2 7 246,0 6-83,-2 7-212,-3 6 57,-4 7-148,0 15-41,-1 9 5,0 11-21,-1 4 15,6 5-129,2 1 43,1 2-92,0-3-38,4 5 68,-2-11-71,5 8 72,0-15-594,6 3 120,-1-10-450,2-1 216,0-10 173,-1-1-55,-1-6 212,-1-4 256,-1-3 66,-1-6 174,-2 1 181,1-4-138,-3-4 163,1-3-204,1-3 60,0-8-86,4-2 142,1-8-118,4 0 245,1-5-76,-1 2 180,2 2 29,-4 4-69,0 5 136,-1 7-187,-3 1 38,-1 11-52,0 4-16,-3 7-203,-1 13-39,0 6-175,-1 8 180,0-3-199,0 5 152,3-7-218,2 3 227,5-9-514,0 0 220,5-9-375,2-1 268,2-7 51,3-4 135,1-2-87,-1-4 93,-3-5-120,0-4 54,-4-4-353,-2-3 160,-4-2-223,-1-2 229,-3 0 85,2-5 44,1 0 0,2-5 0</inkml:trace>
  <inkml:trace contextRef="#ctx1" brushRef="#br2">9183 4833 10813,'-42'-52'56,"23"31"376,-3 2 584,4 3-360,-1 2-86,5 4-32,1 5-99,0 0-213,3 3-55,3 2-170,2 3 160,3 3-752,2 6 266,2 2-531,7 8 540,4-1-334,6 5-3,2-2-513,4 6 0,-1-1 1</inkml:trace>
  <inkml:trace contextRef="#ctx1" brushRef="#br2">17606 4897 10813,'0'-82'495,"0"49"-37,-2 6 643,2 4-274,0 6 11,0 5-650,0 3 11,0 4-1134,0 7 467,2 3-449,3 7 537,4 5-182,1 4-2,6 7-403,-1 0-1,6 3 1</inkml:trace>
  <inkml:trace contextRef="#ctx1" brushRef="#br2">9411 5004 10813,'7'-71'526,"-5"40"-155,3-5 47,-3 6 166,0 1-34,-1 4 185,-1 3-87,0 5-171,-1 3 60,1 5-255,-4 2-54,-1 2-170,2 3 33,-3 2-40,3 5 56,-1 6-25,4 11 18,-1 10-122,-1 11 39,2 7-78,0 7 71,2 4-209,1 3-47,2-2-203,2 4-818,4-9 261,1 1-468,-2-12 559,2 1 287,-1-7 54,1-2 23,0-3 0,4-2 0</inkml:trace>
  <inkml:trace contextRef="#ctx1" brushRef="#br2">4709 5406 10813,'5'23'-1146,"-2"-13"1296,1 2 670,1 0-246,0 0-163,2 1-46,0-1-73,0 0 214,2-2-60,-2-1 214,1-2-215,-1 0 5,2-4-26,-2 1-73,0-3 6,1 1-177,-1-2-27,2-3-61,0-1 24,-1-6-23,3-2 13,-3-6-17,3-1 11,-3-3-18,3-2 25,-2-2-66,-1-6 8,1 3-11,-2-6 20,0-1 34,0-6 8,0 1-27,-2-10-112,0 3-165,-2-7-25,3 6-56,-5-1 140,1 8 28,0 4 63,-2 7-23,0 5 60,0 7-53,-2 5 38,-1 5 72,-3 8 8,-1 4 88,-3 9-95,0 12 78,-1 9-65,1 12 71,-2 7-81,1 9 5,1 7-37,1-1 34,2 6-222,4-7 51,-1 1-145,4-11 126,4-4 56,1-7-34,7-7 50,4-9-427,3-4 129,3-8-312,3-7 152,-1-4 352,2-5-39,-2-2 246,0-5-166,-3-4 162,-2-4-125,-3-3 282,-2-4-280,-2 0-265,0-3-87,-2-2-824,-1-2 351,1-3-84,3-4 423,0-1 395,5-2-1,-1-4 1</inkml:trace>
  <inkml:trace contextRef="#ctx1" brushRef="#br2">19891 5082 10813,'10'-41'208,"-7"20"53,3-2 478,-1 1-84,-2-1 112,1-1-181,-1 1-211,-1 1-22,0 3-91,-2 0 29,0 5 156,0 0-110,0 5 60,0 4-217,0 2-56,0 5-19,-4 3-13,-1 9-23,-2 6-18,-3 12 1,1 4-119,-1 9 73,3-2-96,-2 8 95,2-6 22,2 3 33,1-1-42,1-4 51,1-3-407,0-2 123,1-7-443,1 0 90,-2-8-31,0 0 37,2-10 131,-1 1 221,1-7 45,0 0 389,-2-3-179,2-8 179,0-1-258,-2-9-52,2-3 70,0-8-128,0-2 668,0-10-221,4-1 443,-1-5-289,4-6-196,0-1-31,2 0-154,-1-4-15,-1 9-20,2-3-20,-2 11 41,-2-1-9,0 12 7,0 2-10,-1 8-9,-2 3 2,1 4-10,-1 5 13,1 3-84,-1 6 25,1 5-77,3 9 75,-1 7-2,3 7 46,1 2-8,1 6-151,4-1 25,2 4-102,-1-5-286,3 3 109,-1-6-244,-1 1 184,-1-6 133,-3 0 58,1-5-13,-3 0 72,-1-5-212,-2-2 10,-4-5-66,2-2 286,-1-5 32,-3-2 198,5-1-193,-3-4 387,2-2-145,0-3 285,1-6 121,2-6-229,-1-4 225,0-5-219,2-3-91,1-6-75,-1-1 81,1-6 10,2 0-19,1-6 38,-1 5-107,-2-4-94,0 9 117,-4-2-105,-1 10 95,-2 3 136,-1 8-101,0 3 55,-2 7-124,1 3-56,-1 9 7,0 6-10,0 17-1,0 1 8,0 13 0,0 2-32,0 5-11,0-4 1,0 5-148,2-4 71,2-3-111,1-1 49,2-4-379,3-3 64,2-3-234,0-4 36,2-2 186,-2-7-104,2-1 127,0-6 177,0-1-33,0-4 85,0-1-81,0-1 123,-4-3 25,0 0 28,-1-3-30,1-2 279,-1-6-109,0-4 313,-1-5 112,1-2-129,0-6 174,1-1 28,-1-2-177,-1 1 116,1-1-145,0 5-93,-2 0-58,1 5 80,-2 4-105,-1 3 320,-4 5-201,3 4 144,-1 2-312,-1 4-38,0 5-99,0 2 66,-1 8-101,1 3 25,0 5-70,0 0-420,1 2 175,2 0-298,2-1 303,2-3-182,-2-1 130,3-2-191,-1-2 168,-1-1 65,1-4-13,-2-2 12,0-1 63,-2 0 79,2-2-29,-3-2 71,-1-2 177,0 1-36,1-2 247,-2-1 87,3-2-108,0-3 116,2-5-181,2-1-87,1-4-56,0-3 73,3-4-124,-1 0 593,0-5-195,2 0 386,-2-3-59,-4 1-151,3-3 117,-6 3-155,0 1 59,-1 2-104,-3 3-26,1 3-172,-4 5-87,1 0-43,-5 5 17,0 1-101,-3 1 32,0 2-98,1 1 112,-1 2-112,0 1 81,-1 1-80,-1-2 51,-4 2-392,-1 2-31,-3-1-274,2 6-660,-4 2 370,2 5-404,2 3 506,-2 4 244,3 3 0,-1 4 0</inkml:trace>
  <inkml:trace contextRef="#ctx1" brushRef="#br2">3235 5449 10669,'-9'2'1546,"4"0"-1180,3 1-74,-1 3 134,-1 4 57,1 0 36,-1 2 41,-1 1-192,2 0 8,-3 1-113,3-3-75,0-1-102,1-1 10,0-4-55,0-2 129,2 1-72,0-4 70,4-4-86,1-4 12,2-3-62,3-2-25,1-1-37,-1-2 3,1 0-4,1 1 20,-4-2-15,3 1 41,-4-1-49,0-1 37,-2 1-52,0-4-1,-2 2-12,-1-5 14,2-2 13,-3-4 34,1-1 9,-2-3-20,2-1-14,-2-3-17,0 3 7,0-3 0,0 5 63,0 0-31,-2 6 31,-1 1-39,-3 5 30,-4 3-23,-2 8 28,-5 0-28,-1 6 12,-3 2-6,-1 2 7,-1 4-4,3 5 0,2 3 1,3 2-36,3 3-31,1 0-38,6 1 29,2 1-50,3-4-71,0 1 53,3-4-106,4 0 205,7-3-91,7-4 54,6-2-28,4-1-14,4-2 11,2-2 5,-3-1 14,-1-1-1,-2-1 19,-3 2 67,-4-1-80,-3 1 103,-4 1-114,-3 2 256,-2 0-64,-3 2 212,-2 5-207,-2 3 207,0 8-139,-1 2 163,-3 6-179,1 4-64,0 4-57,-2-1 2,0 5-70,0 1 20,0-1-87,0-4-40,0 3-26,0-8 49,0 1 26,0-8-98,0 1 36,2-8-195,1-3 127,4-3 56,2-2 33,3-4 9,0-1 159,2-4 6,1-1 18,1-4-11,1-5 56,-3-4-7,2-5 183,-1-3-58,-1 0-98,-2-5 29,0-1-128,-1-1 113,-2 0-7,-1 1 47,-1 3-36,0 2-40,-2 3-42,0 6 5,1 2-66,-3 4 27,1 3-29,-1 4 36,0 1-52,1 2 6,-1 2-48,1 1-20,1 6-70,0-1 74,2 4-40,2 2-179,-2-2 55,1 1-270,3-3 229,-1 0-110,1-1 129,-1-2-164,2-2 272,-1 0 1,2-3 72,0 0 20,2-2 11,-1-2 26,0-1 116,1-6 0,-1-3 16,-2-2-32,-1-3-51,-4-1 228,0-2-93,-4 0 251,-1 0-157,0 1 58,-2 1-28,-4 1 128,-3 3-73,-3 4-25,-4-1-111,-3 6-69,-2 2-29,-1 3 20,-2 5-6,3 5-22,-4 8-24,6 4-25,-4 8 42,7 1-97,1 2 35,2 1-79,4 1 78,2-2-1,3 0 44,2-4-17,4 1-158,1-4-110,9-4-89,1-3-74,8-1-127,3-8 48,2-3-91,5-2 133,-1-3 55,0 0 20,1-4 34,-4-3 264,0-4-8,-4-3 175,-1-4-225,-3-1 467,-2-6-236,-4 3 379,-1-6-148,0 0-126,-2-2 89,-1 0-137,-1-1-63,-1 3 41,1 2-110,-1 4 206,-1 3-100,-1 7 60,0 3-84,0 2-58,0 3-31,0 5-2,0 8 2,-2 4-45,0 11-4,1 4-12,-1 8 12,0 2-2,-2 12-4,3 1-9,-1 11-58,-2 8 38,1 7-59,-3 11-106,1 2 40,0 3-154,0-1 181,-1-4-284,1-5 170,2-9-213,-3-5 117,3-12 129,-1-7-29,-1-9 73,1-8-20,-1-7 103,-2-9 36,0-5 6,0-6 306,0-2-206,0-8 350,0-3-267,0-9 96,0-7-202,0-7 390,0-3-199,0-7 266,0-7-160,0-7-47,-2-5-79,-1-9-32,1-7-227,-3-7 6,2-4-114,-1 0 138,-1-2-82,0 3 35,1 3 8,1 0-83,-1 9 193,3 2-123,1 3 111,3 11 8,2-1-12,4 9 1,5 4-44,1 5 79,4 7 51,0 7 26,2 3-32,-2 5-80,4 4-5,-2 5 25,-1 4-88,-1 3-5,2 5-23,-3 7-25,-1 9 114,-2 5-49,-2 10 54,-3 6-124,-5 5 85,-1 1-104,-1 6 111,-3-4-129,-3 2-16,-3-7-26,-4 0 171,0-10 123,-6-2 13,2-7-29,-1-6 34,-1-4-24,-1-7 149,-1-1-150,1-6-23,0 0-69,-2-2-9,1-4-225,3-3 30,-1 0-196,4-6 229,2 0-501,3-2 236,2-2-377,3-3 269,4 0-406,1-5 141,9 3-297,2-4 312,3 3 387,4 3 64,2 1 236,-1-1-1,4 3 1</inkml:trace>
  <inkml:trace contextRef="#ctx1" brushRef="#br2">14284 5221 9608,'7'8'2042,"-4"-9"21,-3-3-1642,4-4-3,-4-1-252,3-5 99,-1 2-106,0-4 103,-2 2-87,0-3 8,0 2-53,0-4 0,0 1 8,0-1-38,0-2-11,-2 1-75,-2 0 10,-3-2-60,-1 1 22,-3 2 0,-2 2 27,-3 1 2,-1 4 63,-4 3-19,0 4 18,-3 3-28,1 4 5,-3 3-2,2 9 3,0 9-1,1 3-5,1 8 3,-1 5-3,4 0-20,2 1-22,5 2 17,3-2-140,4-4 69,3-1-94,2-4 60,2-5-31,5-4 13,3-3-49,6-3 62,-1-6-28,4-1 1,-1-5 4,1-3-92,-4 1 84,-1-2-163,0-2 119,-2-1 194,-1-4 27,-1-5 250,-1-2-76,-1-5-73,1-2 3,0-7-115,-1 2 15,1-5 0,-2 2-11,2-1 10,-3 3-20,0 2 27,1 3-6,-2 3-5,0 3-30,0 6 4,-1 1-5,-1 6 13,-1-1-10,0 6 5,-1 3-50,1 7-12,2 6-3,-3 6 14,1 0-68,1 4 24,3-2-73,1 1 46,0-1-63,-1-1-115,3-3-17,0-1-214,-2-2 150,1-2-165,-1-3 218,0 0-35,-2-4 134,1-1-78,-3-2 264,1 0-99,-1-4 233,0 1-241,1-2 345,-1-1-182,3-2 255,2-5-117,-1-2 144,5-6-27,0-3 139,2-6-3,2-3-156,1-2 60,1-1-208,1 0-34,-4 3-46,1 1 11,-2 4-45,-4 6 24,2 4-33,-3 5 55,-1 0-79,-1 6 25,-1 4-70,-1 4 54,-2 8-86,1 3 44,-1 4-67,-1 1-196,1 0 21,1 0-155,-1-1 85,1-2-8,1-2 33,0-2-65,0-3 44,1-4-39,-3-1 95,2 0-93,-1-6 311,-1 2-104,1-3 200,-3 0-171,3-2 362,-1-2-185,1-1 295,1-6 138,0-1-165,4-8 211,1-1-220,2-5 12,2 0-22,2-6 75,-1 1-27,4-2 46,0 5-144,0-2 25,-1 9-168,-1 0 7,-3 8-7,0 3-10,-2 4-69,-2 6 28,1 1-73,-4 11-99,0 2-54,-4 8-73,4-1 6,-4 4-175,3-2 67,-3 1-113,2-2-672,0 0 273,-1-1-448,1-3 453,2 1 276,2-2 0,-1 2 0</inkml:trace>
  <inkml:trace contextRef="#ctx1" brushRef="#br2">13641 5254 10813,'-7'-14'839,"4"9"-577,-4-1 198,2 5-92,-4-3 220,2 4-242,0 0 30,2 0-114,0 0 417,3 0-312,4 0 250,1 0-457,9-1-92,2-1-58,4-2-10,-1-3-23,0-1-20,0-3 19,3 1-32,-3-4-185,-2 2 62,-1-2-186,0 0 224,-2 0-45,-1-1 80,-3 1 15,1-2-25,-2 2 145,-2-3-74,-1 0 61,-1-4-35,-1 2-4,-2-2 3,0 4-14,-2 0 266,-3 1-54,-6 4 261,-2 5-74,-5 2-106,-1 3 14,-5 7-167,-2 6 25,-3 11-11,1 4-14,-3 12 14,6 0-99,1 9 17,7-7-28,1 5-37,8-5 36,4 0-48,4-6 60,4-1-148,6-7 62,7 0-116,4-7-66,5-3-120,2-4-40,-1-3-76,-1-4-106,0-2 33,-3-1-98,-2-2 113,-2 0-15,-4-3 34,1-3-80,-4-6 184,0 0 54,-1-5 102,-1-1 0,2-4-24,-1-4-4,4-7-23,1-2-1,3-4 1</inkml:trace>
  <inkml:trace contextRef="#ctx1" brushRef="#br2">18032 5248 10813,'28'-24'-31,"-16"12"94,-4-3 477,-1 1-85,0-4 235,-1 1-174,-3-4-128,0 2-70,-1-2-5,2-1 63,-4 1 85,0-3-1,0 1-45,-2 1-161,-3-1-32,-6 4-86,-3 2 3,-1 5-47,-8 1 20,3 6-30,-6 2-29,1 6-10,-6 6-31,3 6 45,-3 10 15,5 4 21,0 6 6,2 1-216,5 2 44,3-3-147,3 3 138,4-7-140,2 2 81,4-5-234,1-2-123,4-5 5,1-4-96,4-3 153,3-4 276,4-1-100,2-6 180,-1 1-202,1-2 19,1-4-47,-1-2 3,-1-6 760,-1-2-158,2-7 546,-1-6-480,3-1 187,-3-5-211,4 0 227,-1-4-263,-1 3-104,0-1-54,-3 5-37,0 2 1,-5 7-27,-1 5-3,-2 5-2,-1 6-1,-3 3 0,1 7 1,-3 7-77,2 8 15,-2 4-75,0 5 77,0-1-233,0 3 98,0-6-167,3 3-119,2-6 23,2 0-131,2-5 83,1-1 9,-1-6 42,3-2-79,-1 1 68,1-4 37,-2-2 3,0-2 36,1-1 474,-2-2-91,-3 0 340,3-3-273,-2-6-133,0-1-89,2-6 90,-2-3 706,1-4-39,1-1 447,0 0-522,-1-2-254,1 3-149,-2 1-34,0 4-96,0 6-11,-2 2-29,0 5 12,0 1-5,-1 6-16,-1 2-8,1 6 20,-1 5-117,1 5 45,-1 0-117,1 5-183,-1-5-34,2 3-133,-1-4 63,1-2-78,0-1 75,2-1-104,0-2 77,0-1 37,-2 0 73,2-3-35,-2-3 281,0 0 2,-1-3 27,1 1-61,-2-4 424,4-4-142,0-3 405,0-5 109,2-5-215,3-8 199,2 1-247,3-9-64,2 2-27,4-5 61,1 1 25,4 0 11,-4 4-91,5 4-56,-4 6-124,1 3 1,-2 10 9,-3 1-3,-2 5-22,-5 6 0,-6 4-3,-3 10-151,-1 2 23,-2 6-86,-2 0 71,0 2 75,0 0 1,0-1 37,1-1-386,1 0-1248,2-3 21,1 1-452,0-5 828,5 2 528,2 0-1,4 0 1</inkml:trace>
  <inkml:trace contextRef="#ctx1" brushRef="#br2">8204 5477 10813,'-19'2'0,"10"1"0,3-1 0,0 0 886,1 1-163,3-1 1084,-1 0-993,5-4 70,-1 0-717,5-6-49,-3 1-37,2-4 13,-1 3-121,1 1 29,-2-2-71,3 0 8,-3-1 31,2-4-29,0 0 48,2-3 24,0-2 7,2-4 22,0-1-45,-1-5 36,-1 1-65,2-3 51,0 0-75,-3-2 25,1 1-13,0 3 14,-2 3 28,-1 2 7,-1 3-4,1 4 74,-4 3 33,2 2 36,-2 3 15,0 4-111,-2 1-4,0 4-43,-3 2-29,-2 5 62,0 7-30,-2 8 37,1 8-46,-1 10-11,4 0-15,-2 6 17,4-2-58,-1 2 24,2-6-68,1 2-7,1-8 27,0-1-137,1-7 85,3-1-120,1-10 122,5 1-37,1-6 107,3-3-36,1-3 17,3-3-35,-1-1 102,0-3 36,1-4 30,-1-3-62,-2-3 184,-1-4-78,-2-4 207,2-1 11,-3-1-117,1-8 70,-4 3-146,5-6-29,-5 3-11,1-4-8,0 7 31,-4 0-49,0 4 31,-2 7-33,1 1 14,-2 8 16,-1 1-13,1 7-27,-2 5-36,0 10-5,0 6-61,0 5 46,0 4-57,2-1 54,1 1-105,2-3 49,4-1-76,0-1-107,5-6 57,1 0-137,3-5 73,-1-2-123,4-4 35,-2 1-134,0-4 156,-2 0 56,-1-1 62,-2-1 2,-4 1 183,-1-2-65,-4 1 213,-2-1 131,1-1-54,-3-4 96,-1 0-63,0-13-196,0 0 184,0-8-84,0 2 73,2-8-58,-2 2 36,2-1-115,-2-1 118,2 1-85,-1 1-9,3 4 17,-2 2-42,-1 2-115,1 3 80,0 3-86,1 4-26,2 0-27,2 1-22,5 0 39,2 2-25,5-1-32,2 1-39,5 1 44,0 0-8,4 4 98,-4 0-125,-2 2 127,-3 5-37,-4 6 25,-3 6-40,-6 7 155,-2 4 11,-3 8 22,-3 1 127,-3 4-239,-3-1 158,-4 3-165,-2-3 128,0 0 0,1-3 44,3-3-38,1-4-139,2-1-42,3-8 8,0-2-1,2-5 96,2-6-20,1-2 9,6-3-125,3-3 81,4-3-92,1-3-49,2-2 39,-2-3-169,2-2 171,-3 2-498,1-3 188,-3 2-322,0-2 200,-2-1 112,2-3-50,-2-2-1,4-5 1</inkml:trace>
  <inkml:trace contextRef="#ctx1" brushRef="#br2">11474 5472 10813,'-10'-38'278,"0"19"-38,-3 0 73,0 0-72,-3 1 50,4 3 552,-2 1-116,4 4 340,1-1-310,4 2-353,1 1-51,3 1-216,2-2-37,4 1-66,4-1 26,7-3-99,5 1 76,4-2-82,5 0 93,5 0-94,1-3 75,2 0-83,5-1 42,-1-2 9,5-2-4,-11 6-21,2-4-4,-8 3-24,-3 0 29,-8 4-7,-1 0 71,-6 3-7,-7 1 13,0 3-45,-7 1-36,-4 2 1,-12 4 9,-4 3 39,-11 6 6,0 3-3,-3 3 3,4 2-142,1 0-33,5 0-128,4 2-218,4-4 84,6 0-135,4-1 146,2-2 131,5 0 14,4-4 8,6 2 152,6-3-27,8 0 59,5-1-39,4 1 9,3-2 21,0 2 39,3-1-18,-5 1 13,1 0 12,-2 1 58,-1 0 240,-7-1-104,0 3 231,-8 0-237,-2 4 251,-7-1-172,-2 4 240,-3 1-68,-4-1-57,-5 0 53,-3 0-178,-4-4-36,-5-1-82,1-2-33,-2-5 15,-3-2 9,-1-1-5,0-2 19,-4-2-174,0-4 17,-3-1-100,3-5 70,0-4-609,8-2 53,1-1-426,7-1 1,3-2 95,11-3-266,1-3 0,6-3 1</inkml:trace>
  <inkml:trace contextRef="#ctx1" brushRef="#br2">5535 5363 10813,'0'10'2259,"0"-10"-750,0-3-1342,-2-6 128,1 2-127,-1-5 123,0 0-109,2-2 55,-3 0-134,1-3 48,0-2-64,-1-4-8,-3 1 11,1-2-24,-2-2 1,-1 0 2,-3 1-10,-1 1 27,-2 5-18,-1 2 17,-1 5-26,-3 5 21,0 1-22,-5 8 18,1 5-31,-3 9 30,4 6-44,-2 9 6,1 6 10,2 4-19,2 4-101,4 0 38,1 0-98,3 2 77,4-5-47,2 1 29,3-7-44,2-3 53,4-5-103,5-4 33,6-5-84,4-3 19,6-7-78,0-4-89,1-2-50,4-4 305,-6-3-18,2-6 283,-5-6-269,0-3 390,-2-3-173,-2-6 249,-1-2-78,-2-2-193,-4 0 87,0-1-132,-3 4 83,0 1-66,-2 6 77,-1 3-39,-2 5 5,-1 5 31,1 4-66,-2 8 4,0 4-55,0 12-102,0 0 57,0 9-74,2-2 57,-2 0 39,5 0 9,-2-2-60,6-1 23,0-2-349,1-2-14,2-4-190,0 1 113,2-4 66,0-3 45,0-1-72,0-1-657,-2-1 180,2-3-354,-2 0 610,0-1 233,4-2 195,1-2 0,4 1 1</inkml:trace>
  <inkml:trace contextRef="#ctx1" brushRef="#br2">5937 5295 10813,'17'-48'372,"-10"22"-110,0 3 0,0 1 29,-2 1 605,0 2-92,-3 3 338,0 2-296,-2 4-376,-2 1-52,-3 4-205,-9 2-17,-2 3-8,-4 3-37,-3 4-43,1 7-48,1 0-17,0 7 33,4 1-38,1 2 7,4 2-10,3 0 20,2 2-141,4 0 52,1 0-144,2 3-155,0-4 86,4 5-144,-1-6 157,8 5-585,-1-7 93,2 2-419,2-2 282,0-5 246,3-1 35,-1-8 170,3-3 177,-2-4 126,0-3 1,2-5-61,-1-5 395,-1-9-190,0-2 365,2-7-313,-1-3 413,3-2-179,-1-3 390,3-1-26,-2 3-130,-1-1 121,-1 6-167,-1 1-84,-3 5-121,-1 6 10,-3 3-204,-3 4 16,-2 5-46,-1 1 19,-2 2-48,1 4 38,-3 0-47,-1 3-41,2 4 10,0 3-62,0-2 56,1 2-75,-1-1 36,3-1-51,0-1-42,2 0 57,3-3-57,1 0 56,1-3 27,0 1 16,2-3-14,0-1 30,-2 2-154,4-2-66,-6-2-40,2-1 263,-2-2 52,-1-4 252,0-3-236,-2 0 139,-2-4-158,-2-1 155,1 0-129,-2-3 23,1 1-20,-1 2-5,-1 1 16,-1 3-49,0 4 44,-5 2-29,-2 2 71,-7 3-57,-1 6 43,-6 4-93,0 8 36,2 6-31,0 4 26,2 4-59,3-1-2,2 1-54,5-4-60,2 1 37,1-2-51,4-1 66,0-5 38,2 0 16,2-3-9,2-3 27,7-2-169,2-4-37,1 0-179,5-4-225,-2 1 54,3-4-109,-3 0 115,2 0-129,-2 0 80,0 0-65,-2-2 169,1-3-305,-1 0 369,0-4-263,2-2 463,2-2 0,3-5 1</inkml:trace>
  <inkml:trace contextRef="#ctx1" brushRef="#br2">11189 5413 10813,'-30'0'770,"16"0"-501,0 2 23,1 0-30,-3 3 0,2 0 172,-2 4 123,4-1 23,0 3 97,2-4-297,1 1 23,4-1-236,2-2 18,-1 1 2,4-3-98,2-3 52,0-3-140,4-4-57,3-4 41,1-1-68,-1-2 91,3-3-17,-1 0 59,-1-1-36,2-3 24,0 1-168,0-5-10,-1 3-150,-1-4-41,-1 0 50,-2-2-38,0 2 107,-4 0 192,1 5 83,-3 1 41,-1 6 220,0 0-196,0 5 239,0 4-253,-3 2 10,-2 1-150,-2 4 100,-4 3-69,3 7 101,-3 7-54,4 7 29,1 5-52,2 2-19,2 3-17,1-3 13,4 4-74,1-8-41,8 4-124,0-7-249,5 0 88,2-5-124,0-2 171,0-3-91,-1-6 63,-1 0-156,-2-4 233,-1-1-107,0-2 82,-3-1-38,-3 0-141,-1-2 65,-2 0-6,-1 0 60,-1-2-91,1 0 230,-3-3-140,3-5 282,1-8-1,0-1 1</inkml:trace>
  <inkml:trace contextRef="#ctx1" brushRef="#br2">22593 5262 10813,'0'-17'5248,"-4"10"-4937,-1 4-246,-2-1 35,0 2-10,0 1 9,0 1-1006,5-2-243,4 4-1009,2 1-1,4 2 1</inkml:trace>
  <inkml:trace contextRef="#ctx1" brushRef="#br3">14474 7558 10813,'-102'17'1569,"52"-6"-1126,8-3-6,2 3-168,9-3 307,4 3-101,8-3 248,5-2-259,5 0-95,4-2-154,3-2-76,4-1-1,3-1 1,5-1-11,6-5 2,3-4-51,5-6 18,-3 1-20,-2-6 12,-3 0 1,-2-1 9,-6 1-16,-4-3-159,-3 1 20,-1 1-108,-5 1-186,-3 2 108,-5 1-162,-2 5 105,-2 4-660,-1 4 99,-1 3-432,0 7 425,4 6 129,1 8 16,3 7-85,3 7 0,-1 3 0</inkml:trace>
  <inkml:trace contextRef="#ctx1" brushRef="#br3">17902 7514 10813,'-26'-19'0,"12"13"0,0-1 0,1-2 686,-3 2-47,0 0 456,3 0-349,0 2-170,3 0-105,1 3 22,2-1-174,0 3-56,1-2-188,0 2 16,3-2-33,-2 2 123,3 0-134,-2 0 87,3-2-143,1-1 70,0 1-12,3-3 36,2 1-27,8-1 28,2 2-48,9-1 41,4 1-56,7-1-101,1 3-101,9-1-42,-3 2 1,4-2 24,-4 0-54,3 1-15,-7 1-128,0 0 37,-7 0 43,-3 0 38,-5 0 95,-3 0-30,-4 0 31,-2 0-54,-5 0 318,-2 0-85,-2 0 677,-2 0-495,-6 0 539,-2 0-534,-11 0 168,0 0-138,-4 0-53,2 0-42,1 1-54,0 1 15,-1 3-43,4 4 29,2 3-17,0 2-76,2 3 10,-1 2-79,3 2 0,1 0 22,-2 3-30,4 1 58,-2 2-57,0 3-16,2-1-74,0 6-49,-1-2-13,3 3 45,0 2 29,-1 0 31,-1 6 31,0-5-52,-4 7 28,0-5 30,-1 2-9,0-3 35,-3 0 68,3-4 27,0-3-8,-1-3-1,-1-1-28,2-4 47,-1-3-14,1-1 145,-2-2-196,1-3 138,-1-1-151,-2-3 28,1 0 4,-5-1 4,1-1-2,-4-1 39,0-2-37,-1 0 94,-1-2 183,1-2 278,-1 1 9,4-2-16,2-1-201,0-1-155,5 0 53,1 0-148,4 0 64,4 0-143,4 0 68,5 0-23,9 0-79,6 0 62,7-1-84,3-1-136,2 0 38,5-1-92,2-3 110,3 3-607,0-2 76,1 1-431,-1-1 24,-1 2 276,-4-1-69,-4 2 206,-2 1 258,-5-1 1,-3 2 164,-3 0-72,-3 0-24,-3-2 138,-4 2-13,-1-2 212,-1 1 0,-2-3 0,-1 1 0,0-4 24,-3-2-42,-1-1 36,1-2 416,-1-2-164,0-3 327,1-1-316,-3-1 381,2 0-138,0-2 273,-1 2-325,1-2 88,0 2-126,0-1 171,-1 1 94,1 0-147,-2-1 105,2 3-345,-2-2-14,2 3-146,-2 1 80,1 1-134,-1 4 41,2 1-92,0 2 172,-2 2-89,2 10-55,-2 2-77,1 15-96,-1 3-70,2 8 59,-2 1-95,0 1 98,0 3-92,0 0 54,0 0-146,0-1-75,0-3 34,0-4-151,0-1 159,0-5 91,0-1 86,0-6 56,0-5-101,0 1 111,0-8-48,0 0 218,0-5-97,0-5 233,0-6-134,0-6 175,2-2 42,1-7-70,1 0 127,4-3-215,1-4 11,1 0-81,2 0-1,4 2 13,0 3 27,1 0-28,0 4 63,2 3-123,0 4 25,-1 5-54,-1 3 38,-1 2-34,-1 5-20,-3 2-4,0 4-62,-1 3 55,-2 5-68,-1 5 58,-3 2-162,2 6 32,-2-5-175,-1 6 129,1-3-55,0 3 76,-1-5-26,1 1-117,-3-3 13,1 0 8,1-3 4,-3-1 172,1-2-57,0-1 27,-2-4 121,2 1-20,-2-4 50,0 0-266,0-1 107,0-6 207,0-5 182,0-7 213,0-6 77,0-5-193,3-6 172,2 0-179,4-4 16,1 2 14,4 2-15,-2 2-68,2 1-83,-2 4-83,4 3 8,-2 2-89,0 3 1,-2 4-19,-2 4 23,-1 1-17,1 3 35,-3 4-38,-2 2-2,2 3-6,-3 7-14,-1 4 12,-1 8-211,0 0 48,-1 6-174,1-4-113,-2 5 106,2-7-114,0 6 105,1-6 180,0 2-82,4-4 149,-1-3-146,1-1-43,3-4-82,-1-4-73,1-1 324,0-4 13,2-2 222,-1-3-148,-1 0 334,1-3-174,-1-4 294,-1-3 61,1-4-146,-1-4 149,-1-2-178,1-1 67,0-2-37,-1 4 123,1-3-112,1 3-90,-1 1 30,1 3-106,-1 1 78,2 2-151,-3 5 1,1 0-62,0 2-93,-1 1 21,-1 4-110,-2 0-25,2 5 54,-3 4-34,-1 5 113,-1 8 31,0 4-10,-1 6 60,-1 4-129,0 4 222,0 7-50,0 3 85,0 9-46,-1 0-102,-1 8 7,-2-1 3,3 3-210,-1-1 44,2-2-187,0-4 23,0-1 64,0-6-66,0-1 143,2-9-56,1 0 99,-1-10-30,3-4-7,-3-7 60,1-3-132,-1-6 94,0-4 68,-1-4 76,-1-2 73,0-2 161,-3-4-111,0-4 202,-4-8-36,0-2-27,-2-8 44,0-3-137,1-7-46,-1-5-6,0-3-67,2-10 125,1 3-49,0-13 77,3 4-57,-1-14-241,3 4-1,1-10-204,-2 6 215,4-5-43,-2 3 160,3 6-86,1 3 237,-1 5-62,2 8 159,0 3-173,4 8-9,0 2-74,1 9 5,2 3 36,0 3-71,2 4 70,0 3-59,3 3 88,-1 2-98,5 3 90,0 2-106,1 3-15,2 1-67,2 2-2,-3 5-144,3 2 121,-7 9-134,0 5 123,-7 5 33,-3 7 36,-4-1 35,-3 5-60,-2-1-57,-2 2-66,-5-5 24,-5 2 70,0-7 63,-7 1 12,1-6-37,-2-3 64,1-4 41,-4-4 12,1-2-99,-1-3-90,1-1-5,1-3 38,2-1-261,0 0 68,3-2-200,4 0 127,2-2-217,4-2 59,3-3-167,3-1 39,3-4 203,6-4 78,7 2 194,6-7 199,6 1 0,3-5 0</inkml:trace>
  <inkml:trace contextRef="#ctx1" brushRef="#br3">5220 7786 10813,'0'-34'244,"0"15"-42,0 1 328,0-2-66,0 1 234,-2-4-238,2 2 68,-2-1-100,2 1 62,-1 2 116,1 2-249,0 4 89,0 1-304,0 5-37,0 2-27,0 2-15,1 4 16,3 6 28,4 11-87,-1 8 34,7 10-65,-5 7 66,3 11 3,-5 7-8,0 8 20,-5 9-290,-1 3 88,-1 6-182,-1-6 161,-3 4-262,1-12 44,-1 2-222,2-13 174,1-7 88,1-8 105,0-7-66,0-12 371,0-4-137,0-10 314,1-2-317,3-7 12,-1-1-170,3-8 47,1 1 532,-1-9-108,3-6 418,0-4-336,5-6-19,-4 0-60,7-6-19,-3-3-144,5-4 0,0 1-135,2-5 117,2 2-53,1 1 9,0 2-10,-1 4 1,-1 1 1,1 6-14,-8 6 10,1 2-13,-8 7 13,-1 4-2,-3 3 1,-4 4-25,-2 1 16,-5 4-17,-5 1 32,-3 6-2,-3 5 3,-1 3-8,0 6 50,2 2-40,-1 7 40,3 1-49,1 3-2,4 2 3,1 2-3,2 0-5,4-2 6,1-3 1,0-3 7,4-2-105,1-4 20,6-5-71,5-4-223,5-7-29,3-3-137,6-1 63,0-6-479,3-4 154,2-3-373,2-5 386,-1 0 213,-1-4 68,-2 2 34,0-3 17,1 0 0,1-2 0</inkml:trace>
  <inkml:trace contextRef="#ctx1" brushRef="#br3">6011 7949 10813,'-3'-46'753,"-2"21"-383,-2-2 46,0 1-28,-4-4 127,4 1-137,-1-2 163,3 5-63,-4-4 88,6 4-153,-3 2-58,5 1-153,-1 4-93,0 5 23,2 1-32,-2 4-52,2 0 32,-1 6-52,-1-1 11,0 6-6,-1 3 5,-2 9 26,-2 10 26,-4 11-6,3 10-47,-5 12-25,1 7-46,0 11 19,4 1-140,-1 7 64,4-7-95,1 4 96,6-12-121,0-3-131,5-11-63,5-7-58,3-9 138,4-10 13,2-7 91,2-6-162,1-8 38,2-2-152,-2-3-74,2-4 47,-3-1-43,-1-4 151,1-3-376,-3-3 211,-2 0-93,1-5 290,0-1 282,2-5-1,-1-4 1</inkml:trace>
  <inkml:trace contextRef="#ctx1" brushRef="#br3">19582 8185 10813,'23'-30'-1262,"-13"17"1750,-1-3-69,1 0 520,-1 1-63,1-1-211,-1 2 66,0 1-191,-3-1-1,1 3-34,2 1-35,-5 0-158,1 3-153,-2 1 1,1 3-72,-3 6 67,1 3-65,-2 13-69,0 0 18,-2 12-50,1-3-98,-1 6 55,-2-1-84,3 0 86,1 2 33,-2-4-9,4 0 31,-1-3-36,3-4-397,3-1-73,2-4-243,3-2 145,0-5 203,2-3 38,-1-4 100,0-2 156,0-1 103,0-4-32,0-1 325,0-6-234,-3-3 252,2-7-122,-2-2 112,1-6-23,-2 1 81,3-4-68,-4 1 50,4 1 7,-3 0-18,1 4-121,1 3-125,-1 4 0,-1 3-32,-2 2 0,0 7 0,0 0 2,-2 3-56,0 0 32,-1 4-73,-1 3 62,0 4 3,1 5 21,-2 5 5,1 1-114,1 3-111,-1-1-195,2 3-4,2-1-144,0-3 191,2 1-149,-1-4 257,3 1-180,1-6 122,0 1-113,2-3 217,2-4 65,-3-2 81,5-2-75,-4-1 206,3 0-101,-3-4 255,1-3-166,-1-4 223,0-5-68,-4-1 142,3-4-22,-5-2-151,1-3 107,0-2-100,-1-6 43,1 0 12,0-5-31,-3-1-113,3-5-111,0-2-13,-2-2-6,0-3 72,-2-1-14,0 3-10,0 3-8,-1 2-34,-1 6-23,-1 4 8,0 7-4,-2 4 33,1 6-14,-1 4 9,0 3-17,0 4-27,0 12 25,-1 2-21,-3 19 45,-1-1-36,0 13-7,-2-2-7,0 7 3,2 0-57,0 4-45,-1-2-90,5-2 39,-1-2 44,2-3 26,2-2 55,1-5-249,4-2 78,3-5-222,3-4 188,2-2-13,1-7 118,1 0-29,-1-7 38,1 0-73,0-5 56,-1 1-68,-1-2 63,1 0-24,-2-2 27,1 1-469,1-6-59,0 0-318,1-5 361,0 0 204,6-6 274,-1-3-1,6-3 1</inkml:trace>
  <inkml:trace contextRef="#ctx1" brushRef="#br3">20395 7821 10813,'-61'-14'1992,"38"7"-1021,10 2-177,4 0 261,7 0-415,4 1-390,8 1 2,11-2-103,10 1-38,9-1-28,10 0-9,-1 0-274,6-1 94,-3 1-202,4 2 210,3-2 70,-4-1-886,6 1-230,-1-2-921,1-1 0,1-1 0</inkml:trace>
  <inkml:trace contextRef="#ctx1" brushRef="#br3">12304 8194 10813,'40'-39'1146,"-25"19"-499,-2-1-110,-3-2 243,0 3 28,-3-3-230,-2 6 18,-3-1-242,0 3-105,-2 3-14,0 1 26,-4 3-56,-2 2-29,-8 3 12,-4 3-39,-6 3-34,-2 6-62,-2 8-1,-1 6 9,-2 5-72,5 3 11,0 4-45,7-1-81,3 4 88,6-3-92,5 3 85,1-5-273,6 0 83,3-5-210,7-2 205,4-7-336,10-2 32,-2-7-201,5-1 168,1-6 222,-1-3 52,6-3 41,-7-6 287,3-3-57,-5-5 176,0-2-148,-2-5-160,-3-2-18,-2-6-110,-3 3 787,-3-4-196,-1 2 611,-1 1-495,-1 1 220,-1 8-311,-2-1 196,2 8-307,-3 2-101,1 3-15,0 4-18,2 1-87,1 3 26,1 1-76,1 0 67,2 0 10,-2 1 30,2 3 11,0-1-214,-1 2 52,-2-3-182,1 3 96,-3-1-97,1-2 45,-1-1-140,-1 1 179,1 0 112,0-2 17,-2-2 77,1-1 28,1-6-44,-2-1 159,-2-4-123,0-2-30,-1 1-5,-3-3-58,1 6 542,-2-4-246,-3 4 326,-4 2-340,-5 3-62,-6 4-21,-2 1 36,-6 4-96,-2 3 26,-5 9-64,3 5 41,-4 5-44,4 5 37,1 4-36,8 0-89,2 4 25,5-5-84,6 3 70,2-4-13,5 1 23,2-7-49,6 1 66,4-5-111,6-3 60,2-5-83,5-2 29,1-2-43,2-6-51,1-1-34,5-1 145,-5-2 56,6-4 42,-4-6 358,4-3-291,-4-3 296,3-7-284,-4 1 21,4-6-27,-5-2 36,-1-6-38,-2 1 32,-3-2-13,-3 0 53,-1-2-90,-6 5 12,-2 2-47,-5 4 29,-1 3-65,-2 3 28,-6 8-84,-1 2-97,-7 5 46,-2 4-81,-5 3 87,0 2-129,-2 5 23,4 2-141,1 6 64,2 2-287,6 1 66,1 0-191,3 2 155,4 0 165,4 0 33,3-1 103,6-1 141,3-1-19,5-1 123,0 3 105,1-3-81,2 1 144,1 1-273,-1-1 156,0 3-111,-3-4 113,1 4-65,-4-1 209,-1-1-111,-3 0 240,-4 2-75,-3-3-49,-3 3 51,-4-5-92,0 3 57,-6-5-102,0 2 38,-7-3-161,1-3 56,-3-1-57,-1-2 87,4-1 45,0-1-32,1-3 32,3 0-46,3-1 95,-1-5-65,6-2 57,-1-4 103,2-2-51,5-4 172,2 1-158,8-4-1,3 2-82,5-3 8,-1-1-148,4-3 96,1 0-90,3-3 145,0 1 78,4-3-53,-4 1 23,2-4-99,-2 3 25,-1-1 4,-2 1-5,-4 2 83,-3 5-77,-4-1 83,-5 5-77,-3 2-24,-2 4-18,-6 4-14,1 3-176,-5 2 46,-3 3-135,-7 0 123,-3 6-28,-5 1 46,0 5-42,1 3 52,-3 4-137,4 2-96,0 2-151,3 0-87,6 1 48,3-1-43,2 0 96,5-1 240,3 1 23,6 0 225,5-2 2,3 2-67,4-2 102,2 0-215,-3 0 131,3 2-92,-4-2 96,2 0-67,-4-2 122,2 1-29,-2-1 89,-1-2 276,-2-1-156,-2 0 192,-5-2-141,0 0 48,-6 1-92,-2-3 47,-6 2-234,-9-2-55,-3 1-33,-7-1 19,-1-1 47,-1-4-3,0 0 24,4-1-22,0-2-355,3-1-124,3-4-222,5-1-613,2-4 351,6-4-425,2-2 389,3-5 121,-2-2-1,0-3 1</inkml:trace>
  <inkml:trace contextRef="#ctx1" brushRef="#br3">4520 8466 10813,'-35'8'717,"20"-3"-32,3-1-34,1 1-59,3 0 17,-1-1 3,4-1-140,0 1 51,1-1-2,2-1-239,4-4 51,3-1-233,6-6-61,1-1 14,2-4-24,3-2-51,0-1 53,2 0-72,2-4 78,3-2-92,1-1 51,2-2-89,3 0 61,3-3 31,-2-1-13,5-3 51,-3 0-86,4 0 68,-5-1-82,1 1-15,-1 2-66,-3-2-7,-3 3-11,-2 3 88,-5 1-15,0 1 29,-7 5 55,-1 2-76,-4 4 62,-4 4-74,-3 3 8,-3 2 3,-4 1 2,-10 6 0,-8 3 12,-8 7-8,-1 4 40,-8 7-289,6 1 44,-1 0-226,6 2 112,5 0 128,2-2 3,8 0 32,3-1-104,7-4 198,3-2 3,1-1 130,6-6 208,4 3-190,6-5 256,7 3-242,3-5 180,6 3-163,-1 2 163,4-3-72,-2 3 18,2 1-77,0 0 23,-2 3 9,-1-1 60,-3 4-7,-6-3 78,0 6-32,-7-2-8,-2 2-1,-3 0 30,-6-1 46,-3 1-28,-3 0-33,-6-2-168,-5 0 6,-3-3-1,-6 1 63,1-3-5,-4 0 30,0-6-31,-2 3-73,2-6-19,-3 0 9,1-3-117,-3 1 75,3-3-92,-2-1 53,6-1-122,-2-5-88,7-3-76,0-4 0,5-2-690,6-5 196,1 1-476,7-10 440,3 1 223,6-8 22,10-3 9,7-6 0,7-5 0</inkml:trace>
  <inkml:trace contextRef="#ctx1" brushRef="#br3">15155 8239 10813,'26'-38'0,"-14"15"0,0 0 0,2 1 568,-2-4 179,2 2 363,0-1-167,0-1-99,-2 1-332,0-1 12,-2 1-248,-1 1-81,-2 1-64,-4 3 15,-1 2-53,-2 5 8,-5 0-1,-5 8-1,-8 2-58,-8 4 20,-5 6-55,-7 9-4,2 5 21,-4 8-13,5 1 39,-1 4-215,8-1 56,2 5-158,5-3-115,6 3-193,3-2-68,1 1-99,6-2-9,2-6 127,3-1-97,0-6 150,5-6 608,2-4-149,5-7 400,3-1-37,4-6-173,1 0 80,-1-7-162,1-1 622,3-4-160,-1-3 529,4-2-338,2 0-213,2 0-84,1 1-124,0 1-232,-2 1 49,2 3-114,-3 4 114,-2 4-139,-2 1 23,-3 6-92,-2 3-65,-1 6 117,-5 11-151,0 2 191,-3 13-99,-1 1 148,-2 7-105,-2 3 126,-2 6-118,1 5 116,-3 5-74,1 0-143,0 6-27,-2-3-11,-5 6 55,-2-4 46,-5 4-29,-6-6-5,-1 1 71,-2-7 47,-1-4 11,-1-9-48,1-4 72,-1-6 58,3-9-18,-1-5 115,0-8-89,2-4 41,0-7-24,3-1 104,-1-8-28,1-3 184,3-8-158,-1-6 273,2-8-131,1-6 182,1-8-100,5-2-64,1-13-73,4 1-52,5-12-172,7 1-10,8-10-28,6 1 46,6-8-298,1 1 68,7-4-189,0 5-64,5-2 165,-3 9-106,1 5 66,-8 14 398,-1 3-130,-6 12 316,-2 6-332,-5 7-42,-4 4-136,-5 6 50,-3 4-511,-2 1 164,-4 3-375,-3 1 288,-2 3 133,-4-2-23,-10 2 0,-3-3 0</inkml:trace>
  <inkml:trace contextRef="#ctx1" brushRef="#br3">10265 8154 10813,'-50'8'0,"28"-4"0,-1-2 0,4-2 0,0 1 1279,7-1-232,0 0 766,5 2-911,2-2-401,1 2-343,6 0 0,1-2-111,6 1 25,5-1-123,3 0 72,4-1-76,0-3 69,3-3-98,0-2 45,0-3-78,4-3 65,-4 1-55,2-3-5,-3-1-96,-2-1-20,-2 0-23,-4-3-2,-1-1 70,-5 1 25,-2-3 46,-2 3-14,-3 1 191,-4 0-28,-1 6 167,-13 3-174,0 3 355,-11 4-199,-5 6 227,0 5-231,-7 6 15,1 12-29,-1 7 70,0 7-47,3 7-39,3 4 12,7-2-50,4 5-67,8-4-32,5 1-19,6-6 46,4-2-182,6-4 64,9-6-149,5-5-63,10-7 105,0-3-120,7-8 110,0-2-377,4-5 34,-2-2-214,1-5 105,-3-4 152,-3-2-307,-2-4-51,-2-5-239,0-1-1,0-2 1</inkml:trace>
  <inkml:trace contextRef="#ctx1" brushRef="#br3">20779 8046 10813,'-2'-10'583,"1"6"7,-5 4-206,-1 2 0,-1 2-122,-1 3 0,2 1 0,0 3 29,4-3 88,1 3-177,0-3 140,2 1-196,0-4 116,2 0 29,3-1-21,4-1-44,0-1-173,3-2-65,0 0-120,2 0-32,-4-2 48,4 1-38,-4-5 164,3 0-61,-5-3 75,3-2-30,-5 1-68,3-4 26,-4 2 6,1-4-34,-1 1 158,-4-2-77,1-1 63,0 1-64,-2 0 162,0 1 31,0 0 11,-4 6 14,1 0-139,-4 3 7,-3 2-17,-1 3-2,-3 4-29,-1 4 45,-2 8-52,-3 7 29,5 3-23,-4 6 25,3-2-14,2 3 23,2 0-18,5 2 22,4-5-240,1 1 50,2-3-152,4 0 128,1-5 55,5 0 24,4-6 22,3-1-83,1-4-18,2-3-167,1-2 218,4-1-139,-3-4 231,2 0-148,-1-2 187,-1-1-53,1-8 174,-2-3-139,-1-3 188,1-5-96,-2-4 106,0-4-102,0-1-84,-1-4-6,-3 2-26,3-1 29,-6 3-20,2-1 26,-6 5 6,1 2 23,-4 5-10,0 4 4,-3 1-40,-2 6 10,2 2-8,-4 2 2,-1 3-184,-3 0 34,-1 4-123,-1 0-291,1 3 151,2 2-262,-1 3 238,3 1 18,1 1-3,2-2-15,0 1-20,2-1 28,3 0 53,4 2-22,1-1 254,6 1-100,-1 0 215,1 2-222,0 0 327,1 3-172,-5 2 272,0 4 13,-5 1-61,0 4 106,-5-1-222,-4 6 113,-5-1-95,-5 4 78,-2-5 168,-2 2-102,1-4 161,3-1-141,1-4-62,4 1-1,2-6-29,2 0 15,3-5-90,0-4 14,5-3-60,4-2-84,6-1 21,4-4-138,6-2 148,2-2-55,1-6 57,5-2-33,-5-5-258,5-2 118,-6-2-240,4-4 228,-5 0-393,2-5 166,-4 2-235,-1-1 197,-6 1-90,-3 0 247,-5 2-145,-2-1 316,-2 1-1,-2-4 1</inkml:trace>
  <inkml:trace contextRef="#ctx1" brushRef="#br3">13795 8254 8519,'-1'12'4678,"-3"-6"-3913,1-1 191,-1 0-297,-1 0-280,2 2-51,-1-2-190,2 2 18,2-3-32,-1-1 9,2 1-23,3-3-80,4 1-5,5 0-49,0-4 14,5 0 33,1-5-15,-2-3 59,0-2-47,1-5 15,-4-1-24,-1-1 26,0 0-34,-3-3 18,0-1-48,-1-3-18,0-3 18,-2-1-23,0 1 36,-2-2-14,-2 3 37,2 0-16,-3 4 72,0 1-34,0 4 32,-2 5-44,0 2-28,0 4 20,-2 2-21,-2 3 24,-1 5-24,-3 1 18,-1 9-13,0 7-41,2 4 17,-1 8-55,4 0 55,1 2-99,1 2 49,4-1-95,-1-1-13,6 0 10,2-2-105,3-3 13,-1-4-87,1-1 80,-2-6-46,2-1 36,-3-6 162,1-1-200,-1-4 206,0-3-12,-2 1 11,-1-3 141,1 0-154,-1-1 233,-1-3-105,2-6 202,1-2 185,1-6-129,1-1 180,4-3-150,0-3 75,2-1-113,1-1 61,-1-3-178,3 1-28,-4 1-22,3 4 15,-3 1 13,-3 6 4,0 1 62,-1 6-76,-4 3-26,0 4-69,0 3 14,-4 3-125,2 8 81,-3 6-87,1 4 71,-1 3-129,3 4 39,-1-2-90,3 3 79,0-5-165,3 4-11,-1-5-108,1-3-27,-1-1 95,-1-3-120,-1-4 54,0-3 268,-1-2-21,0-2 235,0-3 101,-1-1-121,0-1 233,0 0-287,0-3 268,2-2-200,0-6 196,4-1-66,-1-5-141,2-2 34,4-2-8,-1-3 58,4-2 206,0-2-18,-1 0 50,1 1-4,-2 4-127,-1 1 34,-4 6-78,0 2-17,-3 5 35,-1 3-73,-1 4-68,-3 2-26,-1 3-41,-3 8 71,2 3-71,-4 5 69,2 0-80,-3 5-168,1-5 44,0 5-136,-1-5 148,3 4-422,0-4-62,0 0-344,0-2-560,3 1 368,1-1-254,3 0 629,0 0 311,1 3 167,3-3 0,-1 2 0</inkml:trace>
  <inkml:trace contextRef="#ctx1" brushRef="#br3">9621 8232 10813,'-24'-33'401,"12"14"-139,-1 0 342,1 0-56,4 0 163,-3 1-120,4-1-30,2 5-24,2-1 48,1 4-142,4 1-103,3 1-75,4 2-83,8 4-30,2-1-31,5 4 5,2 4-177,2 3 58,-2 7-108,0 5 92,0 3 57,-4 6 18,-3 3 27,-1 2-252,-6 0-49,-3 3-186,-6-3 94,-1 2-259,-2-6 167,-4 1-321,-3-6 213,-5-1 236,0-6 88,-5-3 56,3-6 327,-3-1-251,3-3 267,-2-2-108,2-2 151,2-6-25,0-2 113,3-6-79,2-3-108,2-6 120,2-3-168,1-3 126,4-4-198,3-5 82,5-4-99,9-3-196,4 0-21,8-2-106,0 7-374,7 0 201,-3 13-251,5 4 278,-5 9-407,1 6 121,-1 4-305,1 4 298,-7 4 290,6 6 47,-6 2 103,3 6 0,-3 1 1</inkml:trace>
  <inkml:trace contextRef="#ctx1" brushRef="#br3">6309 8194 10813,'-33'20'838,"18"-9"-444,1-3 30,4-1 220,-1 0-107,6 0 114,0 0-117,3-2-130,0 2-26,2-2-110,2 1-66,-2-1-115,3 0-33,4 0-1,2-3 18,1 1-63,4-1 44,-2-2-91,2 0 93,0-2-1,0-1 45,0-4-63,0-3-74,-2-4-29,0-2-44,-2-1 27,2-6 28,-3 3-25,0-8 48,-2 4-44,0-4 54,-4 2-23,1 0 109,-3 0 6,-1 5 13,0 2-32,-1 4-45,-6 2 1,-4 6 0,-4 2-1,-4 5 4,0 7-3,-6 7 15,3 5 118,-2 11-7,3 2 70,2 7-45,3-1-106,4 3 0,2-1-45,4 0 21,3-4-84,3 1 34,3-8-83,6 1 47,3-6 53,6-3-21,2-2-76,3-7-28,-1-2-58,3-3 37,-5-3-168,5-3 6,-5-1-171,3-1 87,-4-3-321,0-3 119,-2-5-209,-1-2 164,0-1-291,1-4 324,0-2-271,2-7 461,4-3 0,1-5 0</inkml:trace>
  <inkml:trace contextRef="#ctx1" brushRef="#br3">6941 8327 10813,'9'5'1412,"-5"-1"-858,-4-8 1119,-2 2-1180,0-8-105,0 3-2,-1-3-169,-1-1-43,3 1-52,-1-4-22,0 0-45,1-3 46,-1 0-45,2-4 44,0 2-11,0-4-27,0 1-18,-2-1-41,0 1 20,-1-1 9,1 2-7,-5 2 9,2 2-23,-5 3 21,-1 4-10,-3 3 2,-1 2-5,-3 3 4,-1 4 24,-1 3-2,-1 7-2,0 7-5,2 7 27,2 7-18,1 3-20,1 6 10,4-1-34,2 4 40,3 0-112,2 1 26,4-5-77,0-1 59,2-5-44,3-4 21,5-5-53,4-4 46,2-4 23,3-5 18,0-6 22,2-1 45,0-5-32,-1-1 18,-1-3-44,0-4 37,-1-5 17,-3-4 7,-1-3 88,0-3-58,-4-4 75,3-2-43,-5-3-6,1-2 3,0 0-24,-3-2-15,3 4-16,-5 0-7,1 5 21,-2 2 32,-1 5 14,0 3 2,-1 6-11,-1 3-102,0 2 8,0 8-72,0 2 70,0 14-68,0 0 55,0 7-69,0 0 1,2-1 14,2 4-23,3-3 43,1 2-43,3-4 25,1 2-47,0-5 36,3-1-1,1-4 21,0-2 7,1-5 62,0-2-12,1-4 50,1 0-57,-4-3 83,4-1-43,-3-3 82,1-6-87,-3-2 119,0-6-72,-4-1 96,2-1-18,-1-5-33,-3-2 36,-1-1-47,0-3-18,-1 0 4,-3-2-32,0 3-47,-3-3-2,2 4-61,-2-2 69,0 5-41,-2 0 21,1 5-16,-6 0 19,0 7 0,-5 2 28,1 3-37,-1 4-16,0 3-23,-2 1 6,4 1 4,-4 1 49,5 3-5,1 3 5,1 3-169,2 2 34,1 1-114,1 0 54,1-1-58,2 2-50,0-2-36,2-1 200,3-2 21,5-3 170,2 0-181,6-5 208,1 1-141,3-2 192,-1-2-144,3 1-58,-1-5 27,1-2-75,-1 1 458,1-2-148,-2 4 296,1-2-255,-2 5-73,-1-1-62,-2 3-27,-1 0-11,-3 2-59,-2 5 19,-2 3-22,-3 6-14,-1 3 36,-3 3-35,0 1 40,-1 3 3,-2-2-11,0 4 6,0-2-72,0 0 20,0-4-67,0 2 64,0-3-132,2 0 32,-2-4-135,3 1 113,1-5-96,3 0 56,1-3-32,1-3 148,0 0-15,1-5 94,2 1-130,-1-3 164,1 0-37,-2-5 143,2-2-29,0-7-14,-1 0-19,1-7-50,-3 1 220,1-5-75,-1 1 217,1-5-149,-1 3-31,-1-4-47,1 6-10,0-2-2,-2 3-35,0 3 44,-1 2-59,0 4 3,-1 2-25,0 4-5,-3 1-27,1 3-4,1 3-2,-3-1 11,1 4-52,0 1 21,1 4-88,-3 7-24,2 1 8,0 6-22,-2 0 34,2 1-65,-2 3 14,1-1-47,1 0 38,0 2-110,0 0-63,1-2-151,-1-1 64,-1 0-41,3-3 109,-2-2 7,1-1-27,-1-5 62,3-2-51,-2-3 146,4-1 448,0-3-36,4-3 241,-3-5 100,5-2-199,-1-7 175,0-2-229,2-4 65,-1-3-161,1 1 127,0-3-194,0-1-15,0 2-2,-2-2-20,0 4 8,-1 3-36,-3 3 27,1 4-48,0 1-18,-3 6 4,1 2-11,2 1-46,-2 4-2,2 3-55,-2 5-143,1 4 66,1 2-106,0 3 136,-1-2-93,3 4-91,1-2-102,-2 0-68,2 0-674,-1 0 187,-1-1-452,-1 1 418,1 0 192,-1 3-1,1 2 1</inkml:trace>
  <inkml:trace contextRef="#ctx1" brushRef="#br3">11029 8284 10813,'9'-23'0,"-7"11"0,1-2 269,-3 2 38,2-2 139,-2 2 78,0-4 190,0 1-1,0 1 151,0-2-102,1 1-310,3 3 19,3 0-274,2-1-65,1 3-2,2 0-33,4 4-35,-1 1-19,3 5-1,-1-1 11,4 4 46,-1 4-16,3 9 24,-1 3-160,-1 8-65,-2 1-70,-3 7-1,0-2-64,-6 0 66,-1-1-178,-4 0 61,-2-3-24,-1-1-72,0-7 158,-2-2 76,-2-7 126,-2-2 65,-1-3-120,-3-3 156,-1-1-90,-1-3 192,-1-2-106,1-1 43,-1-4-114,3-4 72,1-4-164,2-2 110,1-2-83,4-4 108,0-1-98,2-4 77,3-1-80,5-1 224,3 1-42,2 1 148,-1 5-165,3 1 203,-1 6-134,1 2 140,2 6-199,0 4-46,-1 3-69,1 1 46,0 3-135,0 4-4,0 3-131,-2 4 166,-3 2-257,2-1 197,-4 1-268,0 1 81,0-1-6,0 1 63,-1 1 55,2-1-45,0 0-25,-1 1-27,0-1 163,0-2-1,0-2 117,0-3-186,-1-1 367,2-4-106,0-2 251,0-1-155,3-4 202,1-1-56,-1-6 163,3-3-166,-2-5 156,1-2-65,-1-2 106,-1-2-156,-3-1-133,-1-4 0,-3 2-74,0-3 5,-6 0-36,1 1 10,-4 2-40,-4 3 38,-3 2-37,-8 6 24,-4 3-75,-9 3 22,0 6-82,-3 1-120,-2 2 30,4 2-88,-1 1 115,6 2-457,2 4-90,2 5-276,7 0-326,0 3 414,8 0-210,0 6 330,5-2 128,0 5 11,2 0 0,0 1 1</inkml:trace>
  <inkml:trace contextRef="#ctx1" brushRef="#br3">9081 8327 10813,'3'-43'-1159,"-1"20"1798,-2 1 813,0 1-69,0-2-426,0 1 194,0-2-555,2 3-186,-2 0-206,0 4 7,0 1-61,0 4-4,0 2-43,0 4 6,0 1-10,1 5-87,4 4 20,1 4-69,4 13-23,2 7 19,4 15-5,-2 6 37,1 8-175,-3 7 30,-1 5-129,-3 2-483,-2 9 99,-3-7-397,-1 6 337,1-6-31,2 2 178,-1-11-126,5-4 213,-3-9 186,3-6 35,-2-9 87,-2-5 135,0-8-39,-1-6 190,-2-5 115,-1-5-147,-1-2 82,2-8 207,-5-2-207,1-11 329,-5-1-247,0-6 78,-2-5-70,-1-1 107,-2-6-95,0-4 186,0-7-72,-2-4 115,2-7-72,-2-2-134,0-10 47,0 0-225,2-8 94,0 1-80,3 2 113,2 6 19,2 6-26,2 13-47,1 1-55,2 15-83,0-2 38,2 9-50,1 2 64,6 5-56,5 1 10,3 6-11,5 0-45,4 5 36,6 2-46,0 2-40,5 4 27,-3 5-57,1 7 89,-4 6-74,-3 11 65,-5 1-86,-8 7 58,-6 0-1,-4 4 20,-5-2 14,-3 0-24,-3-6 7,-8-1-46,1-7 18,-6 0-43,0-9 44,-2 1-30,-2-6 30,-1-3-384,-2-2 92,2-2-254,1-2-431,2 1 240,4-3-369,0 1 387,6 0 181,1 0 21,3-1-1,0 3 1</inkml:trace>
  <inkml:trace contextRef="#ctx1" brushRef="#br3">10719 8266 10813,'12'-22'240,"-8"10"270,-4 0-84,0-2 191,0 2-218,0-2 128,0 0-129,0 0 74,0 0 16,0 2-44,0 2-52,0 3-80,0 0-144,0 3-63,0 8-29,0 4-23,-2 15-16,2 10-102,-2 14 47,1 8-75,1 13 65,0 6-22,0 9 20,0 0-38,0 6-250,0-4 42,0-2-163,1-3 129,3-9 79,-3-6-58,5-7 92,-5-6-80,3-9 258,-2-7-166,-2-5 149,0-5-9,-2-7 61,0-3 16,-7-6-33,1-3-24,-4-3 37,-2-2 15,-4-8-11,3-1 242,-4-10-81,2-4 236,-3-8 84,5-6-129,-2-6 108,4-6-202,1-5-190,4-4-4,1-4-80,2-4-17,-1-2 1,1-5-56,0 0 69,-2 0-32,4 2 65,-3 1-41,3 7 2,1 4 15,2 7-25,4 5 17,1 7 19,5 5-27,6 5 21,5 4-22,5 3 64,5 6-17,2 2 54,5 6-10,0 2 3,5 4-15,-1 2-10,1 4-59,-5 8 17,-1 7-11,-8 6-80,-5 9 34,-6 1-99,-8 6 96,-3 0-85,-7 1-15,-2-2-106,-5 1 36,-5-7 30,-4-2 57,1-6 40,-4-2-29,2-8 31,-4-2-39,2-4 7,0-2-123,-2-4 90,2-2-72,0-1-285,1 0 96,1-1-254,3-1 181,4-1-335,1-1 69,2-5-85,6-2 270,1-5 286,3-5-1,0-1 1</inkml:trace>
  <inkml:trace contextRef="#ctx1" brushRef="#br3">16113 8370 10173,'-14'0'1072,"11"0"-766,-3 0-170,3 0 125,-1 0-258,3 2-42,-3-2-26,4-2-50,0 1 27,0-6 88,4 1-89,-3-2-24,1 1 105,2-2-127,-3 2 213,1-1-88,-2 1 82,2 0-106,-2 2 108,0-1 7,0 3 32,0-1 27,-2 3-98,-1 1 25,-3 0-15,-1 0-23,-1 1 37,-1 3-27,-1 3 40,-2 3-81,1 2 55,1 2-209,-1 0 153,5 0-113,-1 0 133,1-2-60,3 0 32,3-2-54,-2-1 65,2-2-14,2 0 9,1-4-10,3 1 6,2-1-11,3-1 10,1 0-8,0-2 36,0 0-19,2 0 25,-2-2-11,-2-1-10,1-4 13,-3 0-15,1-4 122,-2 1-87,0-2 95,-2 0-123,-1-2 129,1 2-84,-3 0 89,1-1-100,-1 3-1,-2 1 5,1 2 24,-1 1-78,-1 2 65,-1 1-63,0 1 17,-5 0 22,0 2-29,-1 2 41,-1 1-85,0 3 61,1 2-68,1 1 65,0 3-63,2-2 35,0 1-48,-1-1 68,5-1-8,-1 0 8,0-1-4,2-1-137,0 0 93,0-2-103,0 0 55,4-1 56,-1-2-57,7-1 57,1 3-2,1-4-5,-2 0-1,3 0 7,-3 0 31,-1-4-27,-1-1 29,-1-2-38,-2-1 6,1-3 0,-3 1 0,0-1 201,-1-1-37,-2 0 180,0 3-83,0-1 1,-2 3-64,-1 0-26,-2 2-316,-4 2 45,0 1-210,-1 2 231,1-2-437,1 2 209,1 2-326,2-2 126,1 5 65,4 2-111,-2 5 0,2 4 1</inkml:trace>
  <inkml:trace contextRef="#ctx1" brushRef="#br3">8798 8412 10813,'-17'0'0,"10"0"0,2-2 0,-2 2 0,2 0 0,-2 0-43,0 0-27,2 0-10,-2 0-7,2 0 114,-1 0 87,1 0 40,0 0 27,0 0-33,1 2 26,-1 0-20,2 1 34,-1-1-75,1 1-50,1-1 30,-2 0-30,1 1-22,1-1 173,1 0-305,-1-4 122,4 0-163,-1-6 44,4 2-36,-1-4 108,1 3-128,-1 0 169,-1 0-35,-1 2 32,-2 0 9,0 3 40,-2-1-20,0 3 12,-5 1-64,2 3 37,0 1-17,0 2 36,1 2-36,3-1-21,-1 1 15,2-2-18,-2 0-16,4 0 33,-2-2-35,3-2 38,3 1 40,0-1-33,1-1 29,2 0-44,0-1 4,1-1-12,-3-1 9,2-1 94,-1-1 32,-1-4 17,0-2-25,-2 0-79,-1-1-2,-1-1 10,1-1 24,-2 2-15,-2 0 21,0-1-25,0 3-46,0-1 38,0 2-42,-2 2 45,0 0 1,-1 1-20,-3 4 21,-1-2-208,-1 2 57,1 2-183,-2 0 183,2 1-106,0 4 67,2 0-35,-2 5-73,4-1 152,-1-1-71,3 0 81,-1-1 25,2 0-29,0-1 25,0-1-33,0 2 3,0-4-8,0 0 4,0 1 141,2-3 39,-1-1 20,3-2-42,3 0 33,-2 0 19,4 0 40,-1-2 85,-1-3-66,4-2-7,-5-2 1,3-1-51,-4-1-31,2-1 45,-3 0-48,1 0-12,-3 2 37,-1-1-17,-1 1 39,2 1-34,-4 2 43,1 2-35,-5 2-280,1 1 49,-3 2-212,-3-2 29,1 4 107,-1 0-100,-1 1 150,4 4-94,-1 0 31,0 2 10,4-1-9,-2 1 134,4 0-63,1-1 44,0 1-166,1 0 1,1-2-38,0 3 29,0-3-88,0 3 107,3-1-153,2 3 154,4 0-1,3 4 1</inkml:trace>
  <inkml:trace contextRef="#ctx1" brushRef="#br3">8623 8455 10813,'-14'-2'1922,"8"2"-1492,4 0 476,0 2-457,2 0-2,2 1-101,3-1 46,0 0-137,6 0 32,-3-1-150,4-1-37,-3 0-11,0-1 1,-2-1 37,-2-2-18,-2-1 11,1-3-13,-3 1-135,-1 0 45,2-2-78,-2 2-267,0 4 39,-2-3-295,1 6-959,-3-1 347,-1 4-552,-4 4 689,-1 7 354,-2 8-1,-4 4 1</inkml:trace>
  <inkml:trace contextRef="#ctx1" brushRef="#br4">20287 9190 10813,'11'-31'-2294,"-6"13"2680,2 1-47,-4 0 546,4-2-256,-2 1-21,2-1-51,-2 0 14,1-2-130,-1-1 72,-2 1-93,2-2 120,-3 3-61,2 1-24,-1 1-70,-1 6-104,1 0-116,-1 2-59,0 3-6,0 2-18,-1 3 25,3 0-25,-3 2 18,3 0-145,-1 4 42,1 4-91,-1 6 23,1 7 50,-1 8-60,-1 6 85,0 7-37,-1 3 34,-2 7-20,-3 3-109,-1 2-10,-4 2-79,1 0-22,-1-4-303,0-1 77,4-7-173,2-4 163,1-5 236,0-5-131,2-3 234,-1-8-259,1-1 193,0-5-173,0-6 131,0-1 43,0-4 65,0 0 131,-2-3 51,0-1 57,-1-2-81,1-1-36,0-7-19,2-3-71,-2-3 377,2-3 93,0-6 188,-1 0-44,1-7-64,0-2-162,0-4 118,0-1-200,0-2 57,0-1-158,0-4 106,0 1-135,0 1 98,1 3-80,-1-3 92,0 5-116,0-2 85,0 4-95,0 1-24,0 2 72,0 4-76,0 1 79,0 2-33,0 3-15,0 4-35,0 2 13,0 3-36,0 4 22,2-1-23,-2 4-21,2 2-6,0 3 0,-2 6 4,1 3 50,-2 12-161,-3 5-119,-6 13-74,-4 1-91,-5 7 108,0 0-24,-4 5 111,2 0 35,-1 0-66,3-6 134,0-1-168,3-7 253,2-6-31,2-4 33,2-7-45,3-3 127,2-6-54,1-3 395,1-2-193,1-7 284,2-1-237,0-7 109,2-4-210,1-7 105,4 0-56,4-8 3,-1 1-58,2-10-45,2 1-53,3-9 109,-1 1-67,3-7 29,0 0-71,0 1-106,2 3 80,0 6-86,-1 2 104,1 8 71,0 6-31,0 1 62,-4 10-63,2 3-30,-3 3-18,-1 5-4,-3 6-37,1 5 2,-5 5-11,3 9 32,-4 9-88,1 2 40,-1 3-93,2 7 58,-2-3-980,5 7 186,-3-3-775,4 5 476,5-1 120,2 3-1,5 2 1</inkml:trace>
  <inkml:trace contextRef="#ctx1" brushRef="#br4">5686 9557 10813,'-19'7'-1088,"10"-4"1090,2 1 294,-2 1-26,2-1-103,1 1 18,0-2-32,1 1 46,0-1-46,0 1 33,1-1 29,-1-1 139,2 0-86,-1 1 138,-1-1-201,2-2 40,-1 3-48,2-3-59,-1 2-55,-1 0 51,3-1-86,-1 1 246,0 2-353,0-3 224,4-1-269,0-1 82,7-6 69,-1-2-70,4-5 80,0 2-57,1-4 37,0 1-35,1-4 51,2 1-2,0-1 9,1 2 2,0-4-133,-1 4 7,3-2-46,-2 2 39,-1-1 71,1 3-7,-1-1-2,-1 0 34,1 1-10,-1-1 10,3-1-18,-3 1-6,3-1 4,-3 0-2,4-1 5,-3 3 6,1-1-4,-1 1 5,-1 2-5,-1 1-18,0 2 14,-2 0-16,-1 1 3,-1 0 9,-1 2-12,-2 2 59,-1 0-31,0 1 31,-1 1-43,0 0 26,-1-1-18,-1-1 21,2 1-25,-1 1 2,-1-2 0,1 1 4,1-3-6,-2 4-60,1-1 43,-1-1-45,1 3 31,-3-1-57,1 1 24,-2 1-29,0 1 94,-7-2-17,5 2 20,-3 0-97,4 0 55,-3 0-57,2 0 19,-1 0 35,-2 0-42,-2 2 50,2-2-3,-4 3 4,0-1-6,-3 5-6,0-2-39,-4 0 2,1 2-7,-3 0 79,1 0 56,-5 0-16,1 1 3,-2-1-1,1 0-49,1 0 68,0 0-76,0-3 86,4-1-62,-2 1 69,5-3-78,-1 1 19,3-2-14,1 0 16,2 0 70,3 0 33,-3 0-3,5 0-1,-1 0-7,2 0-35,-1-2 40,3 1-69,-1-1-4,2 0-1,-2 0-108,0-1-37,2 1-12,0-1-107,4-1 68,-1 1-3,6-1 2,3-1 143,5-2-54,2 0 39,2-1-173,3-3 7,2 1-59,0-1 60,4-1 175,1 2-41,0-2 56,2 1-85,-2 1 83,-1 0 43,1-3-2,-3 5 91,-1-4-62,-1 5 7,-5 0 0,-2 2-69,-5 1 10,-5 2 4,-2 1 294,-4-1-235,-1 4 342,-2 1-365,-4 6 96,-3 1-100,-1 6-88,-4 3 64,0 3-66,-2 4-205,-2 6 69,2 0-269,0 5 271,2 1 39,2 2 105,3 0-495,0 1-154,4-1-494,-3 0 0,3 1 0</inkml:trace>
  <inkml:trace contextRef="#ctx1" brushRef="#br4">11357 9042 10780,'0'-12'1096,"0"9"-882,0 1 163,0 0-92,0-1-29,0 0 0,1-3-53,3 1-18,-3-2-107,5 2 108,-3-4-151,2 2 94,-1 2-38,-1-2 49,1 4-76,-1-2 126,-1 1-310,0 2 203,-4 4-115,0 3 52,-8 9 56,1 4-151,-3 2 10,2 3-118,-4 1 93,2 0-91,-2 4 170,2-2-93,-2 2 103,3-4-27,-1 0 19,2-1-19,-1-2-53,1-4-11,1 0-11,3-5 17,-3 0 111,4-1-47,-1-4 44,3-2 41,1-2-71,1 1 235,-1-2-195,2-6 134,0 1-150,2-9 34,1-2-23,2-4 28,2 1 72,0 0-62,2-2 67,-1 0-89,-1 0 65,2 0-42,0-1 53,-1 1-70,1 0 11,1 2-8,-1 0 5,3 1 14,-3-1-5,1 3 29,-1 0-33,-1 2 96,1 0-82,-2 1 72,2 1-28,-2 0-40,-2 3 45,2 0-78,-4 2-45,1-1 28,-1 3-48,-1 1 74,1 0-22,-1 2 6,0 0-86,1 0-28,1 0-113,1 0 106,0 4-125,2 3 197,2 2-116,1 1 13,2 4 43,2 0-55,2 1-47,1 1-25,-1-2-18,3 1 28,0-1 121,2 0-7,-1 0 2,-1-4-1,2 1-231,0-1 42,-4-3-169,4 0-36,-4-2-294,2 0 16,-3-1-159,-2-1 348,-4-1 107,2 3 98,-3 0-1,0 4 1</inkml:trace>
  <inkml:trace contextRef="#ctx1" brushRef="#br4">11452 9039 10457,'3'-10'1222,"-1"8"-916,-2-2 144,0 3-265,0-3 31,0 1-32,0 1-17,0-1 41,0 1-45,0-2 79,0 3-19,0-3 10,0 1 103,0 1-358,-2 0 202,2 1-405,-1-1 136,-3 4 41,2-1-114,-1 4 184,1 4-111,-1 2 110,1 2-44,-2 3 29,1 1-37,0 2 33,1 4-88,0 1 66,0 2-62,1 2 5,1 0 47,-2 4-51,2 0 84,-2 2-13,2-1 9,0 4-20,0-1 30,0 2-25,0 2 25,0 1-33,0 1 0,0 1-1,0 2 0,0 2 46,0-2 55,0 4-24,0-2 30,2-1-52,-2-4-11,0-1 17,0-2-21,2-5-114,-2-1 84,0-2-86,0-3-30,1 1-33,-1-1-13,0 0 33,0-2-16,0-2-38,0-1-23,0-1 31,0-1-415,2-4 123,2-1-396,-1-2 269,4-2 76,0 0 0,2-2 0</inkml:trace>
  <inkml:trace contextRef="#ctx1" brushRef="#br4">3327 9888 10813,'-45'-49'-1594,"26"27"2167,3 1 742,2 0-481,5 4-204,2 1-162,2 4-87,2 2-68,3 3-968,-2 3 132,6 4-708,1 4 342,10 5 141,4 3 0,7 3 0</inkml:trace>
  <inkml:trace contextRef="#ctx1" brushRef="#br4">3599 9902 10813,'-6'-54'758,"-2"30"-131,-1 3 517,0 2-412,1 2 60,1 3-225,2 2 20,-1 1-270,3 4-188,-1 2 42,4 2-69,-1 6-86,1 4-19,0 12-115,1 5 103,-1 8-15,2 6 93,0 5-37,1 5-39,-1 6-28,2 3-45,-3 2-89,1-2 68,2 1-157,-3-3 51,3-3-187,-1-2 69,2-8-94,1-2 203,-1-11 12,0-3 100,0-9 99,-1-3-101,-1-5 80,-1-4-128,0-1 322,-1-6-53,1-2 227,-2-8-176,0-2 69,0-6-50,0-3 169,0-3-97,0-3-29,0-1-60,0-3-75,3-1-98,1-1 75,6 0-97,2 2 94,4 2-28,1 5-4,4 0 4,-2 7 4,4 2-4,-1 7 5,1 1-12,-1 4-5,3 3 3,-5 2-5,1 3-80,-2 4 16,-2 7-69,-4 4 74,-1 4-99,-5 2 37,-2 4-101,-2 1 63,-3-1 35,-1 3 6,-3-1 46,-3-2-119,-5 1 5,-2-3-40,-3 2 24,1-8 14,-3 1 34,-2-5-28,2-4-161,0-2 50,0-4-186,4-3 198,-3-1-401,6 0 187,0-2-267,5-2 165,0-3 198,6-4-37,-1-1 103,5-3-21,1-4-1,1 0 1</inkml:trace>
  <inkml:trace contextRef="#ctx1" brushRef="#br4">2663 10167 11976,'0'-11'1670,"0"8"-1235,0 1 59,0-1-95,0-1-96,0-1-18,0 0 19,0 1-142,0-1 25,0 0-125,0 0 3,0-2-8,0 0 15,0 0-19,0-2-9,0-1-1,0 1 16,0-3-58,0 2 31,0-2-92,2 0 33,0-4 37,1 2-10,2-1 51,1-3-45,-1 3-5,2-4-17,-2 1 40,0-1 29,-1 2 5,1-2-8,-4 1 7,5 3-24,-3-1 29,1 2-24,-1 2-37,0 0 34,-1 4-32,2-3 9,-1 6 16,-1-2-12,1 4 16,-1 1-47,0 2 2,1-2-48,-1 6 77,0 2-18,-2 8 47,1 11-38,-1 6 37,0 12-32,-1 7 32,-3 11-31,-1 1-76,-2 13 19,0-8-68,2 6 34,0-9-2,3-5 30,0-7 12,4-7-10,2-7-9,2-7-16,5-5 24,3-5 11,1-5 22,3-6-41,1-5-33,3-1-10,1-4-61,1-4 7,0-3-693,2-3 142,-5-2-420,3-4 426,-3 1 183,-2-3-113,-2 1-44,-1-2-183,-2-2 0,0-1 1</inkml:trace>
  <inkml:trace contextRef="#ctx1" brushRef="#br4">19234 10380 12766,'4'-12'1114,"-3"7"-712,-1-1 240,0 3-89,0-2 20,-1 1-309,1 1-142,-2-1-6,2-3-43,-2 2 2,2-3 5,0-1-37,0-3 9,0-2-11,0-2 20,0-3-38,0-2 24,2 1-85,0-5 75,1 5-52,0-5 38,1 5-37,-2-1-10,-1 2 1,1 3 17,-2 1-7,0 4 11,-2 3-21,1 1 7,-5 3-42,0 6 21,-5 3-11,-1 7 14,0 11 29,-2 8 2,4 9-3,-1 3 12,4 6-40,4 3-6,-1-4-10,6 4-88,2-9 56,6 1-66,4-8 45,5-1-99,2-8-29,3-1-55,-2-8 186,3-1-38,-3-7 124,1-1-187,-2-4 150,1-1-131,-5-3 144,-1 1-127,-2-4 92,0-1 36,-2-4 16,-2-5 113,-1-4-33,-1-3 27,1-5-38,2-2 12,1-5-96,2-6 105,-1-4-105,5-6 16,-1 0-12,0-5 6,-1 6-2,1-5 19,-5 12-11,0-5 127,-3 8 67,-4 3 57,1 5 31,-5 4 24,1 5-104,-2 2 55,0 4-164,-2 5-54,1 4-7,-5 3-9,-1 6 16,-1 9 23,-3 6-20,3 12 19,-1 4-62,0 7 16,4-1-55,0 6 42,2-3-50,1 4 0,0-6-94,2-1-221,4-6 54,1-3-130,5-3 152,2-4 7,2-6 6,3-2 18,-1-4-44,1-2 9,1-4 27,-1-1-58,-1-5 160,-1 1-120,1-1 106,-1-2-265,-1-2-40,0-1-133,0-4 7,0-3 236,0-6 68,3-6 151,2-6 0,2-3 0</inkml:trace>
  <inkml:trace contextRef="#ctx1" brushRef="#br4">4901 10344 10813,'10'-7'771,"-6"1"91,-2-1-221,-1 2 71,1-2-251,-2 2-62,0-4-137,0 4 0,0-3 29,0 1-178,0-2 168,-2 0-231,2-1 97,-1 0-82,1-3-48,-2-2 44,2-1-20,0-1-5,-2-4 4,-1 2-43,1-3 36,-1 1-30,-3-2 30,-1 4-2,0 0 24,-1 4-26,-3 2 21,-1 5-56,-3 3 4,1 1-10,-5 4 11,1 2 1,-1 7 30,2 3-38,-2 8 46,2 5-43,-1 4 30,5 4-87,0 2 44,3-2-56,1 3 57,4-5-3,2 2 32,-1-3-12,4-3 11,0-4-123,4-1 29,3-4-156,3-1-35,4-7-10,1-1-71,3-2 104,-1-4 131,-1-1-33,1 0 114,-3-2 93,1-2-48,-1-3 205,0-4-229,-3-5 339,1-3-190,0-4 244,-2-3-169,1 0-46,-3-6-51,1 4 22,0-3-51,-2 5 29,-1-1-36,0 5 14,-1 2-80,-2 6 44,-1 4-42,2 1-9,-3 3 33,1 4-39,-2 5 42,2 7 4,-2 4-21,0 8 18,0 1-90,3 2 34,1 1-84,3-2-1,1 0 8,4-4-35,2 1 76,4-6-43,-3-1-58,4-4 43,-2-2 69,4-3-3,-2-3 89,0-1-164,0-3 274,2 0-129,-3-3 238,-1-4-229,-3-2 39,0-5-29,-2 1 16,-2-7 54,0 3-42,-3-4 57,-1 1-42,-1-5-30,0-1-8,-3-1-24,-1-1-20,1-5-4,-2 5-3,0-3 13,-2 5 30,-1-2-8,-2 4 5,0 3-3,-2 2-59,0 7 9,2 2-61,-2 5-16,1 1 19,1 2-39,0 2 68,0 4-96,0 1 58,3 5-69,-2 3-185,3 0 48,1 1-223,0 2 173,0-4 75,1 2 64,3-4 28,5 1-94,3-3 156,5-3-135,2 1 131,4-5 139,-1 1-79,2 0 230,-1 0-184,1-1 290,-3 1-139,-2 2 205,-2-1-28,1 2-124,-6 2 133,2 2-139,-4 1 23,0 1-99,-3 1 14,2 0-17,-4 2-33,2 0 38,-2-1-57,0 3-92,1 0-26,-1-1-89,-2 2 108,3-3-159,-1 2 119,-2-2-184,1-2 132,1 0 7,0-3 74,2-1 4,-2-2 164,2-3 16,2-1 22,-1-2-48,3 0-131,-1-4-2,2-4 4,-1-4 375,1-2-199,0-7 277,0 2-296,0-7-21,2 2-3,0-8-13,0 3-26,0-1 4,0 5-28,-2 0 27,-4 6 31,1 4-26,-2 2 29,-2 7-37,-1 0-6,1 3 1,-4 1-4,3 4-123,-2 3 30,-1 4-77,1 1 59,0 6-71,0-1 30,1 1-59,1 0-15,-1 1 49,2-5-41,4 2 25,-2-2 26,5-2-126,-2 1 70,4-4-152,0 0 241,2-2-156,-1-2 149,1-1-28,-2 0 33,1-1-17,-1-1-8,0-3 254,0-2-56,-2-6 256,2-1 26,-4-5-205,2-2 125,-1-2-184,-1 2-74,-1-3 42,-2 2-67,0 3 77,0 3-6,-1 2 37,0 5 4,-1 2-82,0 2 24,-2 1-43,3 5 30,-3 1-78,1 8 8,-3 5-87,1 7-30,0 6 22,-2 3-29,0 5 40,0 5 162,0 9-36,0 7 127,0 14-114,2 5-27,1 10-37,6 2-6,1-1 17,0-4 8,4-1 1,-3-11 4,1 0-64,-2-12 11,1-1-53,-3-10 24,1 1 4,-4-8 23,-1-1-5,-3-8 42,-4-1-50,-2-5 33,-6-4-73,-4-7 22,-4-3-57,-2-5 1,-2-6 101,1-6 62,-6-6-20,2-10 4,-3-5 149,1-12-94,2-4 221,2-9-149,5-6-39,5-4 26,5-14-39,6 4-172,8-13 24,9 1-117,12-6 100,8 1-435,10-1 13,8 4-270,3 0-16,7 3 276,4 0-150,2 6 173,6-6-173,-10 16-18,11-7-168,-8 12 0,4-5 0</inkml:trace>
  <inkml:trace contextRef="#ctx1" brushRef="#br4">4080 10229 10813,'-24'-10'224,"12"3"-47,1-2 114,4-1-51,2-2 73,2 1-73,1-3 52,4 2-30,5-2 29,5 2 689,7 0-247,3 4 290,3 1-582,1 1-292,0 5-55,-2 2-11,0 3-92,-3 6 4,0 6-55,-2 5-108,0 3 91,-4 2-118,-3 3 137,1-1-234,-5 2 110,-3-1-225,1-1 146,-3-2-63,-3-4 35,2-1-70,-6-5 235,1-3-1,-8 0 80,-1-7-54,-2 0 136,-1-3-37,-1-1 215,1-4 29,-1-1-77,4-4 141,0-4-229,3-4 162,4-4-223,2-4 169,3-1-154,3-7-42,6-6-58,6-2 9,6-7-459,3 3 190,2 0-316,-1 8 222,1 6-204,-4 8 87,2 2-160,-1 9-235,-1 3 484,1 3-325,-1 4 492,3 4 0,1 1 0</inkml:trace>
  <inkml:trace contextRef="#ctx1" brushRef="#br4">3115 10356 10813,'0'-21'-380,"0"12"726,0-1-3,0 1 201,0-1-174,0 1 137,0-1-97,0-1 88,0 1-86,0-2-92,0 0 63,0 0 109,2-2-4,0 0-41,-1 0-191,1 0-90,2 2-25,-3 0-1,1 1 1,2 3-91,-3 1 49,1 3-68,-2 8 62,2 6-60,-4 13 10,2 6-20,-2 6-84,-1 3 41,1-2-64,0 1 36,2-1-95,2-5 18,2 0-55,3-5 72,5-1-32,2-4-20,3-4-149,0-5-49,2-2-86,2-4 68,-2-3 81,2-1-82,-4-4 35,2 0-107,-3-5-204,-1-3 125,-2 0-192,-1-6 255,-2 2-296,-1-1 228,-1-3-73,-1-3 242,2-3 241,0-4 0,1-4 0</inkml:trace>
  <inkml:trace contextRef="#ctx1" brushRef="#br4">20173 10380 10813,'2'10'1142,"-2"-4"-49,1-6 94,3 1-1034,-1-2-30,2-3 57,-1-1 1,1-4-1,-1 1-33,1-3 23,-2-3 85,2-1-29,-1-1-65,1-1-79,-1-1-74,-3-2-6,1 2 11,-2-2 12,2 4 0,-2-1-1,0 3-42,-4 0 55,3 4-32,-6 1 42,0 4-6,-4 1 2,-1 2-5,0 2-14,-2 4-28,-3 6-31,0 8 15,-3 6-25,1 4 62,0 6-25,0-1 28,0 5-47,4-1-12,3 1-1,-1-4-127,7 1 6,2-2-134,2-4 97,1-3 20,1-3 104,1-6 1,3-3-19,3-3 21,5-5-82,0-2 69,5-2 86,-1-2 31,1-4 97,1-1-127,-1-5 277,0-4-119,-1-7 233,-1 0-137,3-3-99,-4-2-3,1-4-78,-3 3-20,2-3-1,-2 4-27,0 0 32,0 2-10,-1 3 8,-2 4-6,-3 3-10,1 4-4,-1 1 0,-3 6-44,0-1-3,-1 6-43,0 3-17,-2 5 20,0 6-18,0 3 42,0 2-54,0 3 31,0-1-52,0 1 45,0 0 14,0 2-99,0-3-30,2 1-180,-1-2-10,5-1 36,1-2 63,3-1 140,0-6-11,2 0 1,2-3 175,0-3-72,2-4 207,-2 2-212,-1-4 1,1-2-115,-2-2 24,2-4 440,-3-3 182,1-6 141,0 0-97,-2-6-347,1-1-86,1-4-13,0-3-20,0-2-13,-2 0-23,1-1 27,-1 1-65,-1 3 55,-4 3-53,0 4 52,-3 2-36,0 6-8,-2 1-6,-2 5-5,0 2-77,-3 4 17,0 1-71,-2 2 0,2 0 49,0 0-35,1 2 43,2 1-151,1 2-43,1 4-129,1 1-61,5 1 75,4-1-57,7 2 47,6-1 103,6 3-127,-1-2 175,3 2-35,0-1 258,1 1-5,-5 2 124,1-1-116,-6 3 24,-1 1-54,-3-2-40,-8 2 154,-1 0-49,-6 0 205,1 0 59,-8 2-60,-1 0 108,-11 1-182,1-1 10,-10 2-107,5-4 9,-10 2-7,6-4-54,-5 2 59,3-5-54,1-2 142,5-3-85,4-2 91,4-4-103,3 1-94,4-4 66,2 0-89,3-4 16,5-3 48,5-5-58,6-2 77,4-5 3,6-2 6,4-3-4,1-2 13,4-5-156,1 0-39,4-4-12,-2 0 101,2 1 81,1-3 36,-2 3-66,0-1 375,-6 6-77,0 1 267,-10 5-81,-2 1-216,-8 5 56,-2 1-158,-4 2-87,-4 4 38,-1 1-63,-4 2 51,0 2-172,-5 1 59,-1 4-126,-8-1 37,2 2 53,-1 3-29,-1 5 46,2 3-395,2 3 69,0 4-318,2 0 102,1 2 100,4 0-62,0 2 85,3-4 124,2 0-93,2-2 184,3-1 43,4-1 336,6-3 22,4 0 91,5-1-91,2-3-122,2 1 131,5 0-197,-2-1 246,2 1-153,0 0 178,2 1 188,-4-1-105,2 1 158,-4 1-114,1-1-22,-6 0 2,-3 3 37,-7-1-117,-4 0 36,-3-2-141,-5 2 8,-4-3-89,-7 0-19,-6-2 25,-6-2-13,-3-2-123,-2 1 19,-2-3-85,0 1-757,-3-2 141,2 2-489,-6-4 439,2-1 34,0-4 0,-3-4-236,1-3 0,-3-3 0</inkml:trace>
  <inkml:trace contextRef="#ctx1" brushRef="#br4">11247 10775 10813,'-1'-49'844,"-1"27"-466,0 1 21,0 2-50,1 2 134,-1 1-99,0 1 241,2 2-348,0 1 89,0 5-71,0 2-259,2 2 181,0 4-362,5 5 24,-2 7 59,0 12-70,0 6 194,-1 9-126,-3 5 98,1 5-159,-2 5 70,2 1-258,-2-1 82,0 3-183,0-10 34,0 4 82,0-10-95,0 1 144,0-8 64,0-3 23,0-6 72,0-1-149,0-8 194,0-3-69,0-4 99,-2-3 107,2-2-177,-2-3 112,-1 0-137,0-2 230,-3-4-43,5-3 218,-1-5-32,-2-5-33,4-4 37,0-5-107,0 0 100,0-7-126,2 4 63,3-7-84,4 4-135,3-2 118,0 2-119,6 0 139,-5 4-51,5 0 35,-3 6-30,1 1-9,0 5 5,-3 4-16,3 3-88,-2 4 73,0 4-74,-2-1 93,2 5-117,-2 4 86,0 7-94,0 3 109,-2 8-146,-1-1-46,0 2-4,-2 5-99,-2-5 229,0 2-122,-1-4 135,-3 2-105,1-3 74,-2-1-101,-2-1 54,-1 0 2,-6-2-5,-3 0 16,-5-2-99,-2 2-71,0-3 21,-2-1 11,2-3-155,0-1 53,3-3-221,1-2 201,2-3 41,5-1 112,1 0-230,2-4 190,3-3-176,2-7 213,2-6-1,-1-6 1</inkml:trace>
  <inkml:trace contextRef="#ctx1" brushRef="#br4">10915 10657 10813,'-30'-31'-487,"22"19"723,1 1 56,3 3 20,4 3-161,2 3 30,3 4-482,7 1-122,4 7-438,3 8 0,2 1 0</inkml:trace>
  <inkml:trace contextRef="#ctx1" brushRef="#br4">10581 11066 10813,'0'-14'-266,"0"9"400,-2 0 157,2 3-181,0-3 2,0 1-142,0 1 150,0 1 105,0-1 63,0-1 32,0 2-74,0-1-25,0 0 24,0 1-18,0-2 153,0 3-87,0-3 79,0 2-103,0-1-77,0 1 11,0-3 24,0 2 4,0-3-83,0 1-69,0-2 10,0-1-89,0-3 107,0-1-27,0-2-9,0-1-1,0-3 61,3 1-127,-1-4 99,1 0-77,3-1 13,-5-1-13,3 1 12,-2-2 6,1 3-6,-1 2-11,1 3-32,-1 2-20,0 2 15,-1 2-43,-1 3 44,2 2-23,-2 8 8,0 4-101,0 15-68,0 3-125,-2 11 180,1 2-23,-3 11 165,-1 1-65,-2 4-123,0 3-10,4-2-20,-1-1-79,3-2 172,1-7-75,3-2 116,2-6-7,4-4-2,3-9-2,5-3-29,1-4 21,2-5-54,1-3 38,0-4 78,0-2-46,0-1 79,-1-4-103,1-1 100,-2-6 24,0-3 23,-3-5 96,-1-4-159,1-1 84,-2-4-100,-2 0-11,-2-2 20,-1 2-14,-2 0 25,-2 2 119,-1 1-68,-1 4 80,-1 3 157,0 4-73,-2 2 265,1 3-190,-1 4-195,-1 4 23,1 3-168,-2 8 148,0 3-173,0 5 44,2-1-155,-1 1 135,1 1 26,1 0 11,1 0 47,2 0-457,3-2 131,1-2-301,4-1 209,0-4 83,2 0 3,2-5 45,-4-2-27,4-2 72,-4-1-10,3 0 27,-3-2 25,-1 0-71,-1-4 54,-3-3-90,2-1-100,-4-6 135,2-2-76,2-6 222,-1-4 0,4-5 0</inkml:trace>
  <inkml:trace contextRef="#ctx1" brushRef="#br4">12389 11208 10813,'9'0'1863,"-8"-3"-290,1 1-1333,-2-3-113,0-1-29,0-1-113,0-1 153,0-1-38,2 1 50,1-3 7,1-1-155,1-2 38,-2 0-55,1-3 74,-1 1-140,-1-3 108,0 2-274,-2-4 236,1 2-140,-1 0 110,-1 0-42,-1 3 40,-1-1 68,-3 5 17,-2 0-19,-3 3-20,-1 2-7,-3 2 1,1 3-106,-5 2 102,1 4-98,-2 4 118,-1 5-33,0 9 24,0 2-21,2 9 24,2 0-4,1 5 3,4-1-16,3-1-218,2 0 35,2-3-192,4-1 189,-1-6-3,4 0 104,1-7-7,4-4 135,5-3-71,4-3 70,1-4-113,0-1 108,1-3 19,-1-1 22,2-3-35,-3-2 55,-1-6 34,1-1 49,-2-7 78,-1 0-178,1-7 69,0 0-79,0-5-26,0 1 36,-2-2-24,0 0 120,0 3-87,-1 3 92,-3 3-109,1 6 90,-4 5-63,0 3 66,1 2-84,-5 6-125,3 1-30,-2 3-22,1 4 49,-1 5 99,-2 5 16,1 3-143,1 4-45,0-2-86,1 3 0,1-3 1,3 1-13,0-3 26,5-1 40,-2-1 77,4-3 15,0-1-9,0-2 1,1-1 122,-1-3-88,0-1 95,0-1-29,0-3 30,-2 0 8,2-1-6,-2 0-101,-2-4 43,2-1-35,-3-4 303,1-4-84,-1-4 273,-2-3-260,0-1 78,0-5-197,-2 0 92,2-6-91,-3-1-132,1-2 26,-2 0-141,1-1 77,-3 4-19,1 1 72,-2 5-10,0-1 92,-3 8-67,-3 3 47,0 4-123,-3 3 89,0 2-83,-1 3 78,1 2-211,2 2 49,0 3-179,2 2 186,2 5-130,1 0 55,2 0-18,-2 4-34,4-6 168,1 4-40,3-4 18,4-1 8,4-2-43,3-2 9,2-3 232,4 0-41,3-2 222,0 0-233,0-2 220,1-2-168,-2-1 257,1 0-227,-6 2 171,-1-1-90,-3 4 59,-2 0 52,-4 2-76,-3 3-22,-2 5 17,-1 6-111,-2 3 55,-2 4-39,-2 1 53,-2 0-52,1 2 44,-2 0-29,0-3-112,1 1-18,1-3-41,3-4-108,0-1 42,0-3-149,0-2 110,0-2 131,1-4 47,3 0 82,3-3-108,3-1 72,2-1-56,4-1 59,-1-3-17,3-3-26,-3-1 39,3-6-39,-3 2 112,3-6-79,-3 3 96,1-3-107,-1-1 99,1-1-66,-2-1 63,0 0-70,1 0-5,-3 4 3,0 1 133,-1 2 19,-1 4 65,-3 1-96,0 4-113,-2 2-76,-1 3 4,1 0 9,-3 1-15,-1 5-5,1 4-13,-2 2 15,0 2-104,0 2 1,2-1-162,0 1-35,1-2 24,2-1-42,0 0 124,6 0-65,-2-2 31,3-1 4,0-1 69,-2-2 51,4 0 20,-2-2-49,0-2 90,-1 3-66,-1-5 78,-1 3 165,-1-2-56,1-4 224,-2 0-199,2-5 184,-2-3-122,-1-6 190,1-3-171,2-3-59,0-1-49,-1-1-44,3 1 53,-3 1-20,1 4 38,0 5-15,-2 2-81,-2 4-19,0 2-19,-1 3-130,-1 2 104,0 4-146,-1 1 107,2 7-83,-3 2-1,1 7 22,2 1-92,-3 6 186,3 1-81,-2 8 81,-1 4 19,3 4-19,-3 6-5,1 4-14,0 4-98,0 7 73,-2 1-61,-2 8 88,0-4-126,-3 5 80,-2-8-78,-2-1 176,1-6-39,-3-4 44,1-3-72,-4-9 211,0-4-40,-3-9 188,0-6-34,-4-9-61,-2-5 57,-4-7-167,-1-3 339,-5-9-155,5-5 263,-3-7-155,5-7 85,2-7-50,3-2 58,7-6-229,4-4-46,6-6-129,3-4 48,8-6-74,5 1 11,8-8-55,8 2-26,9 1 36,2 0-96,5 3 157,1 7-373,3 1 195,1 7-274,3 2 159,-4 5-222,4 4 87,-7 6-162,4 3-477,-8 6 232,3 4-335,-8 3 389,4 2 227,-6 3-1,5 0 1</inkml:trace>
  <inkml:trace contextRef="#ctx1" brushRef="#br4">11649 11135 10813,'2'-22'-4,"-2"10"29,0-1 503,-2 1 52,-1 0-76,-2 0 129,-1 0-200,-1 2-78,4-1-42,0 1-73,1 1 179,4 0-287,1 3 165,4-1-291,5 1 184,4 5-8,3-3 46,1 4-102,5 0-95,-3 4-100,1 1 10,-1 9-179,1 3 125,-4 9-139,-4 3 145,-2 3-194,-5 4 90,-4-1-143,-1 3 41,-1-2 91,-2 2-88,-2-5 125,0 0 108,-3-7 65,-2-3 33,-1-6 54,-3-3-48,-1-6-3,0-1-20,-2-3 145,-1-4-40,-1-2 230,0-3-224,3-7 116,-1-4-90,2-1 63,3-7-44,2-1-135,2-2 29,3-3-38,4-4-137,1 1 51,6-4-200,3 1 180,7-2-119,-2 1 97,4 5-128,-2 0-319,-1 8 116,1 3-251,-4 6 211,3 3-328,-1 5 131,-2 1-91,4 5 301,1 2 241,2 1-1,2 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</inkml:context>
    <inkml:brush xml:id="br0">
      <inkml:brushProperty name="width" value="0.07938" units="cm"/>
      <inkml:brushProperty name="height" value="0.15875" units="cm"/>
      <inkml:brushProperty name="color" value="#FEEDFA"/>
      <inkml:brushProperty name="transparency" value="127"/>
      <inkml:brushProperty name="tip" value="rectangle"/>
      <inkml:brushProperty name="ignorePressure" value="1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1">
      <inkml:brushProperty name="width" value="0.07938" units="cm"/>
      <inkml:brushProperty name="height" value="0.07938" units="cm"/>
      <inkml:brushProperty name="color" value="#333333"/>
    </inkml:brush>
    <inkml:brush xml:id="br2">
      <inkml:brushProperty name="width" value="0.07938" units="cm"/>
      <inkml:brushProperty name="height" value="0.07938" units="cm"/>
      <inkml:brushProperty name="color" value="#4A43DA"/>
    </inkml:brush>
    <inkml:brush xml:id="br3">
      <inkml:brushProperty name="width" value="0.07938" units="cm"/>
      <inkml:brushProperty name="height" value="0.07938" units="cm"/>
      <inkml:brushProperty name="color" value="#008C3A"/>
    </inkml:brush>
    <inkml:brush xml:id="br4">
      <inkml:brushProperty name="width" value="0.07938" units="cm"/>
      <inkml:brushProperty name="height" value="0.07938" units="cm"/>
      <inkml:brushProperty name="color" value="#FF0066"/>
    </inkml:brush>
  </inkml:definitions>
  <inkml:trace contextRef="#ctx0" brushRef="#br0">374 117,'-48'0,"16"0,38-5,10-1,49-7,-27 5,19 1,-22 2,0 4,-1-1,2 2,-6-1,6-1,-6 2,2-2,2 2,0-1,1-1,1 2,-1-1,4 1,-2-4,6 4,-3-3,7 2,-2-1,7-1,-1-1,2 0,0 0,0 1,-4 0,1 1,-7 1,2 1,-3 0,-2 0,0 0,1 0,-1 0,2 0,-2 0,5-2,-2 2,7-1,-3 1,9-4,-4 1,6 0,-4 1,0-1,-1 1,-2-1,-3 3,-1-1,-5 1,-2-2,-3 2,0 0,-3 0,1 0,-1 0,3 0,0 0,2 0,-1 0,4 0,0 0,1 0,1 0,1 0,-2 0,2 0,-4 0,2 0,-4 0,3 0,-4 0,6 0,-4 0,3 0,-1 0,5 0,-2 0,3 0,-3 0,2 0,-4 0,1 0,-2 0,-2 2,0-2,0 1,-1 1,3 1,-2-1,3 1,2-2,5 1,3 0,5-2,0 0,5 0,-3 0,2 0,-4 0,3 1,-7 1,5 0,-7-1,1 2,-2 1,-1-1,-2 0,2 2,-3-2,3 0,-4 1,4-3,-1 2,2-1,-1-2,1 2,-1-2,0 0,0 0,-2 0,1 0,-1 0,-5 0,4 0,-7 0,2 0,-3 0,1 0,-3 0,3-2,-1 2,3-3,-1 0,6-1,-2 1,5 1,-5-1,3 3,-4 0,-1 0,-3 0,-1 0,-2 0,0 0,0 0,2 0,-4 0,7-1,-3 1,4-2,-1 0,3-1,0 2,-2-3,1 3,-4-1,-5 1,-1-1,-3 2,-2-2,-3 2,1 0,0 0,2 0,0 0,2 0,-2 0,5 0,-6 0,6 0,-3 2,4-2,-3 2,2-2,-2 3,1-2,-3 3,-1 0,-3 1,-2 2,-3-2,1 3,-2-2,4 4,-6-2,2 1,3 1,-2-2,8 3,-5 1,2-3,-4 3,1-4,-2 1,-2 2,0 1,-3 1,4 3,-7-2,3 4,-3-4,1 2,1 1,-3-3,5 4,-5-1,1 3,-3-3,-4 1,-4 3,-7-2,-8 1,-3-6,-3 1,1-2,-3 1,5-3,-2 4,-2-4,-1 2,-10 0,4-2,-9 0,3-3,-6-1,-3 1,-5-3,1 1,-6-1,7 0,-10 0,10 0,-9-2,4 2,-6-1,6 0,-3-1,4-2,1 1,3 0,-2-1,5-1,-3 2,4-1,-6 1,2 1,-7 1,6-1,-9 0,3 2,-5-2,2 0,-5 0,6-1,-4 0,6-1,-7-1,6 0,-7 0,5 0,-1 0,4 0,-4 0,5 0,-6 0,9 2,-7-1,7 1,-7 1,6 1,-9-1,9 2,-9-4,9 2,-8 1,1-3,-2 2,-2-1,-1 0,-1-1,-6 1,4-2,-10 2,8-2,-10 1,4-1,-9 0,4 0,-5 0,6 0,-4 0,11-1,-5 1,9-4,-1 1,10 0,-2 1,6 1,-2 1,2 0,-4 0,6 0,-3 0,6 0,-4 0,4 0,-1 0,1 0,-1 0,1 0,-3 0,2 0,-7 0,6 0,-8 0,9 0,-8 0,4 0,-4 0,3 0,0-2,1 2,-1-2,3 1,-1-2,4-1,-6 1,6 0,-6-2,3 0,-4 2,-1 0,0 0,-1-2,-1 2,1-1,-2 1,4 0,-4-2,6 2,-3-2,5 2,1-2,4 2,3-2,3 0,5 2,4 0,-1-1,4 3,-4-2,4 3,-5-2,1 2,-3-2,-1 2,-2 0,0 0,-2 0,4 0,0 0,2 0,1 0,2 0,1 0,1 0,3 0,2 0,-1 0,3-3,0 2,-2-4,3 0,-5 0,5-1,0-1,-1 1,2-1</inkml:trace>
  <inkml:trace contextRef="#ctx1" brushRef="#br1">469 284 10813,'-11'0'286,"8"0"79,0 0 322,-1 0 749,3 0-527,-1-1 349,0-1-984,1-4-34,1 1-107,0-3-1,0 1 22,0-1-18,0 0 49,0 0-94,1-1 43,1 0-44,0 0-10,-1-1 7,3-1-6,-1 0-2,0-1 8,2-2-8,-2-1 21,2 2-36,-4-3 38,3 5-37,-1-2 35,-1 4-47,-1-1 32,-1 2-39,0 1-19,0 1-86,0 3 8,0 4-64,0 4 72,0 10 19,-1 7-4,-3 7-17,-1 11 1,-1 4-68,0 11 69,-2 1-73,-1 10 47,1-5-56,2 5 8,3-6 3,0-6 22,1-2 10,0-9 76,4-2-31,1-8 30,4-7 4,5-3-32,3-7 31,6-7-49,3-2 9,2-4-7,3-3 15,-2-2-8,2-4-83,-3-4 13,0-2-71,-1-3-343,-2-1-24,-1-2-229,-4 2 133,-2-2-425,-3 6 268,-3-3-378,-4 4 493,1-2 124,-3 2 94,1-1 0,2 0 0</inkml:trace>
  <inkml:trace contextRef="#ctx1" brushRef="#br1">933 461 10813,'3'-27'250,"0"14"63,-3 0 405,2 0-76,-2 0 69,0-1-217,1 3-109,-1-2 138,2 0-88,1 0 99,0 0-142,2 2-148,0 0-15,1-1-44,-1 3-45,2-1 0,-2 4-88,-1-1 19,0 4 14,-3 1-60,1 4 74,-2 4-96,-2 9-3,-6 7 9,-2 9-31,-1 3 37,-5 11-103,2-3 22,-4 8-53,3 0-113,1-2 89,0 2-107,1-5 94,3-3 19,0-5 21,4-5-151,1-3 120,3-8-219,1-4 161,1-5-125,0-4 63,0-5 222,1 0-38,1-3 198,5-3 169,-3-5-106,3-2 153,1-4 57,-2-4-247,1-3 163,1-3-217,0-3-22,1-9-24,1-1 31,3-8-47,-2-5-14,4-3 6,-2-3-27,3-4 29,1 6 14,1-1-20,0 5 14,-1 6 68,0 6-25,-1 6 68,-2 4-17,-1 6-12,-2 4 16,-1 5-46,-2 4 0,-2 2-28,1 5 26,1 2-21,-3 4 19,1 4-9,-1 6 1,1 9-43,-2 6 5,0 6-46,0 7 43,-1 3-84,-1 8 37,-1 2-82,-1 1-186,0 1 70,0-6-138,0-1 173,2-5 67,-1-2 29,1-6-6,1-3 26,2-3-1156,0-7 176,0-1-720,1-7 614,-1-2 353,3-3 103,0-3-1,0 0 1</inkml:trace>
  <inkml:trace contextRef="#ctx1" brushRef="#br1">6000 592 10813,'21'-45'1293,"-15"24"-220,-1 0 406,-2 0-747,-1 2 449,-2-1-850,0 4 28,-2 2-96,-3 2 67,-1 3-89,-1 1-92,1 1-6,-2 4-51,1 3-2,1 2-66,-2 4 27,2 5-66,-1 10-28,1 5 23,-1 6-31,2 4-187,2 2 82,-2 2-149,4 2 127,-2-3 96,3 3-32,-2-5 48,2 1-74,-2-7-649,4 1-354,0-8-316,1-1-239,2-5 622,3-6-8,0-3 346,1-3 292,-1-4 57,4-2 271,-4-5 259,-2-5-101,1-3 207,-3-5-384,0-4 452,0-2-238,-2-5 284,1-7-270,-3 1-93,3-8 62,-3-2 41,2-7 663,-2-1-165,2-3 446,-2 2-449,1 1 544,-2 7-304,-3 2 218,-2 10-267,-4 2-412,-1 10 63,-3 1-166,1 8-80,-2 2-63,2 4-8,2 4-21,0 1 20,4 4 15,1 1-11,4 4-90,2 7-8,5 4-64,5 4 78,6 6-48,6 2 39,6 6-49,1 2-144,0 6 49,-2-2-101,-1 3 91,-4 0-78,-1 1 34,-1-4-66,-3 5 77,-2-8 33,-2 1 24,-4-6 5,-1-4 4,-3-2 61,-2-3-36,-1-2 36,-5-2 54,-2-4-34,-11 1 79,1-2-138,-12 0 6,5-3-87,-9 0 76,5-2 3,-3-3 65,3-1-29,1-4-438,4 0-505,2-3-186,6 2-99,3-5 253,5 1 311,0-6-57,7 0 289,3-5 82,8-5 106,6-1 0,5-5 0</inkml:trace>
  <inkml:trace contextRef="#ctx0" brushRef="#br0">328 836,'-41'-27,"12"11,2 5,8 14,-1-3,-4 6,5-4,-2 1,0-1,-1-2,1 1,-2 3,4 2,-2 4,32-4,-4-1,51-7,-26 2,18-1,-15 1,0 0,7 0,-3-2,6 2,-5-2,4 2,-7-1,0 1,-5 0,0 0,-6 0,1 0,-3 0,-1 0,1 0,0 0,0 0,5 0,2-2,3 2,-1-3,8 0,-4-2,4 2,-2-2,1 2,-3-1,0 3,-6-2,1 3,-3 0,-2 0,1 0,-4 0,-2 0,1 0,-2 0,5 0,-7 1,2-1,3 2,0-1,10-1,-5 0,3 0,-1 0,-2 0,6 0,-5 0,6 0,-4 0,2 0,0 0,-1 0,1 0,0 2,-3 0,-1-1,-1 1,0 0,-2-1,2-1,-1 2,1-1,-2-1,4 2,-2-2,3 0,-2 0,3 0,-1 0,2 0,-4 0,4 0,-5 0,1 0,-1 0,-1 0,-1 0,2 0,0 0,3 0,-1 0,3 0,-1 0,4 0,-3 0,3 0,-1 0,-1 2,-1-1,0-1,-4 2,1 1,-2-1,1 1,-1-2,2 3,-2-3,5 1,-1 0,3-1,1-1,0 0,0 0,1 0,-1 0,4 0,-4 0,0 0,0 0,0 0,0 0,1 0,-1 0,3-1,1 1,1-4,-2 4,3-3,-1 1,2 1,-3-2,3 3,-6-4,4 3,-5-1,2 1,-5-1,1 2,-1 0,1 0,-3 0,2 0,-2 0,2 0,0 0,3 0,-2 0,4 2,1-2,2 1,2-1,-1 0,0 0,1 0,-2 0,-2 0,-3 0,-2 0,-2 0,-1 0,-3 0,1 2,1-2,-1 1,3 1,4-2,0 2,6-2,2 0,3 0,2 1,3-1,-3 2,2-2,-4 0,-1 1,-4-1,-1 0,-5 0,0 0,-3 0,-2 0,0 0,-1 0,-2 0,1 0,-1 0,5 0,-3 0,2 0,0 0,4 0,0 0,3 0,0 0,3 0,1 0,3 0,-2 2,-2 0,-1-1,-4 1,-4 0,0-1,-5-1,-2 0,-1 0,-2 0,-1 0,-1-1,-1-1,2-3,-2 2,1-4,2 4,4-2,2 2,6 0,2 0,6 3,-2-2,4 2,-1 0,2 0,-5 0,-2 0,-1 0,-6 0,0 0,-4 0,-4 0,1 0,-5 0,1 0,1 0,-2-2,5-1,-5 0,3 0,-2 0,4 1,0 0,4 1,-1 1,5 0,-2 0,4 0,-6 0,2 0,-3 1,0 1,-1 0,-4-2,-2 0,-1 0,-3-5,3-2,-5-9,2 0</inkml:trace>
  <inkml:trace contextRef="#ctx1" brushRef="#br1">1526 362 10813,'2'-44'1473,"0"23"-436,-2 2-274,-2 0 427,-1 2-444,0 1-279,-2 5-114,0 0-97,0 3-130,2 3 54,0 2-106,3 3 56,-2 6-31,2 7-7,2 8-26,-2 6-160,1 7 19,2 2-76,1 7-180,-1-1 123,0 4-210,-1-4-513,-1 3 32,1-4-380,-2 0 301,0-3 295,0-5 218,0-5 64,0-4 139,0-6-349,0-6 58,0-4-95,0-1 293,0-9 153,0-1 168,0-10 290,0 0-108,0-8 191,0 0 276,0-3-204,0-3 355,0-5-292,0 0 120,0-7-58,0 4 140,-2-6-154,2 6 100,-1-4-42,-1 7 116,2 0-291,0 6-123,5 0-171,0 4-21,8 1-9,1 3 6,7 1-6,2 4 11,4 0-2,2 3 3,0 0 6,1 6-37,-1 0 0,-3 4-11,0 5 8,-5 3-111,-3 8 35,-6 4-97,-2 5-8,-5 1 61,-2 6-55,-6-3 60,-4 4-84,-4-5 33,-5 1-71,-2-3 62,-3-2-69,1-3-45,-6 2-109,2-4-173,-4 0 35,3-1-121,-1-2 187,0 0-52,4-3 132,1-2-29,3-1 66,5-5 160,5 0 33,2-4 2,2-1 320,6-1-193,3-6 229,6-1 288,8-3-207,4-2 269,6 0-305,1 2 147,3 3-94,-1-2 161,2 5-141,-2 1-132,0 2-9,-5 0-96,1 4-49,-7 3-56,-1 5 14,-3 4 0,-6 5-31,-3 2 2,-3 2-66,-2 1-9,-5 3 11,1-1-25,-7 3 50,-2-5 44,-4 4-5,-3-8 33,-3 5-50,-1-8 51,-4 3-1,3-8 12,-5 1-6,4-3-38,-4-4 14,3-1-12,-2-1-95,3-4 11,2 1-63,4-2-135,2-1-45,4-3-87,1-6-43,7 0-429,1-9 100,6-1-294,4-6 200,6-2 135,7-8-121,5 0-1,1-3 1</inkml:trace>
  <inkml:trace contextRef="#ctx1" brushRef="#br1">3837 379 10813,'-50'-35'2703,"31"17"-1990,-2-1 250,6 1-512,3 0 266,2 2-358,3 3-88,4 1 57,2 0-90,4 3-95,5 1-10,5 1-44,9 2 11,2 0-273,5 5 90,2-1-185,1 1-231,4 3 166,1 0-449,0 4 361,4 2-844,0 3 412,2 1-588,-3-1 450,5 6 84,-3 1 0,3 2 0</inkml:trace>
  <inkml:trace contextRef="#ctx1" brushRef="#br1">2297 362 10813,'-47'-25'665,"25"14"-152,1 1 1317,2 1-856,4-1 312,4 0-810,5 2-235,1 0-88,5-1-4,3 1-59,5-2 0,8 2-1,7 0 11,4 0-149,5 1 57,2 1-105,1 3-308,1 0 123,2 1-351,-2 2 196,2 0-579,-2 0-144,2 3-576,-1 0 0,2 4 1</inkml:trace>
  <inkml:trace contextRef="#ctx1" brushRef="#br1">6925 595 10813,'22'-60'-889,"-14"33"889,0 0 0,-3 1 0,0 2 2160,-2 0-859,1 3 1265,-3 1-1409,-1 4-679,2 0 33,-2 5-227,0 1-73,0 4-47,-2 1-28,2 3-107,-3 1 15,-2 4-97,0 3 100,0 9-209,-1 6 104,3 3-150,-2 7 171,2 2-234,-2 4 85,0 2-170,0-2-125,-3 3 173,0 0-185,0-1 66,-1 0-150,0-5 0,1-2-150,2-5 9,0-3 37,2-3 15,1-6 122,2-4 185,1-5 130,0-1 198,0-8 33,0-2 560,3-11-233,0 0 274,3-8-278,1 1 135,1-4-113,0-5 246,0-2 164,0-5-205,-2-1 150,-1-3-368,0-2-68,-2 3-58,-1 1 20,0 3 81,-2 7-93,0 2 80,0 5-90,0 6-88,1 2-6,1 5-30,3 3 0,-1 2 17,6 2-9,1 4 9,2 4-171,0 2 62,3 8-120,0 7 103,0 7 69,-1 7 18,-1 1 23,-1 9-12,-2-3-556,1 4 101,-3-1-374,-1-1 235,4-4 160,-1-3-145,0-5 70,4-3 0,-1-3 59,1-7 87,1-3 292,1-6-89,1-4 265,1-1-270,-2-3 471,0-2-285,-4-2 365,2-3-349,-6-4 386,2-3-272,-2-4 351,-3-3-241,2 0-79,-3-7 41,0 0-80,-2-4-123,0-4-19,2-6-26,-3-2-63,2-5 82,0 0-75,-1 1 75,0-1-4,0 7 39,0 3-8,-1 6 8,0 7-345,1 6 68,-3 6-241,2 3-236,-2 5 223,1 4-361,-1 4-465,2 8 220,-1 2-434,3 6 536,-1 0 201,5 5 60,0-1 0,5 3 1</inkml:trace>
  <inkml:trace contextRef="#ctx1" brushRef="#br1">7919 432 10813,'31'-30'1278,"-15"14"-218,0-2 442,0 2-781,-1 0 495,-4 0-897,-1 3 10,-2-2-97,-4 4 50,0-2-85,-3 4-27,-1-1-43,-5 3-7,-3 1-34,-8 3 12,-5 1-19,-6 4 28,-4 4-21,-4 5 15,-5 7-7,-2 8 6,0 1-54,-1 4 42,1 1-43,2 5-174,4-2 43,1 3-132,7-3 112,3-1 75,7-5 7,2 0 36,6-5-140,4-2 54,4-2-146,5-3 100,4-4-181,9 0 82,6-2-126,7-4 143,4-1 62,5-3 30,1 1 27,1-4 45,2 1-1,-2-4 45,-3 1-30,-1-4-26,-6 0 17,-1-6-30,-6 1 223,-4-2-65,-5 0 149,-4 0-138,-5-1 56,-3 3-60,-6-2 68,-4 3-54,-6 0-14,-7 4 3,-3 1-9,-4 4-17,3-1-62,-1 2-22,3 0-7,2 2 26,7 1-155,1 5 50,5 0-145,3 2 128,2-1 29,3 3 27,3-1-67,5 0 21,4 4-46,4-1 108,1 2-27,4 2 56,-1 1-56,-1 2-28,-1 2-15,-4 1 7,-1 1-534,-5 4-47,-3 0-324,-2 4-154,-3-3 136,-5 4-265,-3-2 0,-3 4 0</inkml:trace>
  <inkml:trace contextRef="#ctx1" brushRef="#br1">2714 477 10813,'-13'-19'-913,"10"13"1208,1-1 330,1-1 48,-1 0-175,2-2 176,0 1-258,0-2 332,2-2-232,-1 0 212,2-2-46,1 1-257,0-2 29,1 0-204,0 1-15,2 1-18,-3-1 33,1 6-90,-2-3 85,1 6-68,-1 1 130,-2 2-131,1 6 8,0 2-121,-1 13-36,-2 2 18,-3 8-134,-2 2 88,-2 4-92,-2 6 84,-1 2 52,-2 5 12,-1 1-11,-1 4 0,4-6-461,0 4 100,4-8-294,1 0 169,4-8 134,4-4-2,3-7 86,6-2 72,7-8-56,6-5 22,3-3 66,5-4 216,-1-2 14,-1-1 83,1-4-110,-2-3-81,0 0 59,-3-2-57,-2-1 160,-3 1-53,-2 1 129,-1 2-120,-5 2-194,0-1-1,-2 3-110,-2-1-979,1 3 121,-3-1-687,1 1 415,-2-2 290,2-3-1,0-1 1</inkml:trace>
  <inkml:trace contextRef="#ctx1" brushRef="#br1">2136 539 10813,'0'-36'561,"0"18"-21,0-1-142,0 0 456,0-4-145,0 2 257,0-3-265,0 2-194,2 1-97,-2 1-106,1 3-26,1 2-94,0 1 48,-1 4-52,1 0-29,-2 4 16,0 1-102,-3 8 50,-1 5-60,-4 10 28,-1 6 24,-1 9-25,-1 5-101,3 6 21,-2 4-72,4 3 50,1 2-49,2-3 12,1 0-56,2-5 53,2-3 21,2-8 23,6-2-7,3-9-231,6-1 26,5-9-152,2-2 132,3-4 103,0-2 3,0-4 55,2-2-31,-2-1 32,-2-3-44,0-3-11,-3-3-90,-1 0-10,-4-2 63,-1 2-329,-2-4 137,-5 2-299,1-1 220,-4-1-923,-2 1 710,-1-1-781,-3-1 874,-1-2 0,-2-3 1</inkml:trace>
  <inkml:trace contextRef="#ctx1" brushRef="#br1">6547 622 10813,'13'-35'372,"-5"17"-33,-2 0 340,2-1-38,-1 0-87,-1-4 92,-1 2-240,-2 0 437,0 1-463,-1-1 292,1 1-278,-3 3-96,0-1 83,0 2-137,0 0 88,-2 1-70,1 2 72,-2 2-78,-2 1-100,2 4-6,-1 3-44,0 0-16,0 6 0,0 3 9,-1 9-7,0 7-137,0 6 25,0 7-80,-1 2-146,1 6 111,0-1-141,2 2 132,0 1 86,-1-3-37,1 0 46,2-2-89,1-5-729,0 1-430,0-7-466,0-2 98,3-5 375,3 1 207,6-4-1,0 1 1</inkml:trace>
  <inkml:trace contextRef="#ctx1" brushRef="#br1">3662 555 10813,'0'-18'-398,"0"10"667,1 0 704,-1 0-326,2-2 55,1-1-29,2-4-66,0 3 25,0-5-168,1 0 4,0-1-176,1-1 19,-1-1-52,-1 1-64,-2 3 46,1 0-68,-3 1-27,1 3-25,-2 2 2,0 2-8,0 3-11,0 8-27,-2 5-21,-3 13-7,-1 8 17,-4 10 24,-1 6-1,-2 5 1,2 3-90,0 2-189,1-2-18,4 0-82,1-5 53,3-1 98,2-5-47,3-7 65,2-4-39,5-6 27,3-4-38,3-6 62,5-4-6,0-6 42,4 0-47,-1-5-143,4-2-47,-1-4-152,2-2 75,-2-5-447,-1 0 176,-2-2-276,-1-1 274,-2 0 30,1-3-24,-1 0-92,2-7-1,1 0 1</inkml:trace>
  <inkml:trace contextRef="#ctx1" brushRef="#br1">5176 603 10813,'6'-18'2008,"-4"10"-1360,-1 0 240,-1 0-163,0 2 25,0-2-272,2 1-304,0-1 37,-1-2-79,3 1 1,0-2-41,0-2 8,2 0 24,-1-2-26,0 1 26,-1-1-14,0 1-44,-1-2 46,-1 0-48,-1 0 12,-1 1 8,-1 1-7,-3 1 15,-2 1-32,-5 4-25,-4 2 2,-1 3-27,-5 3 44,0 3-23,-5 7 28,1 9-22,-1 5 33,0 10-35,2 5 35,2 4-123,2 2 36,4 0-85,5 2-152,4-5 72,3 1-123,4-4 135,4-5-95,6-6 57,5-2-92,5-5 27,5-6 68,2-2-189,2-5 121,2-4-106,-1 0 117,1-3 0,-1-1-29,-1-1-215,-1-3-5,-4-2-160,-2-2 292,-2-3 4,-3-2 162,-2-2-56,-6-1 376,-1-3-70,-1-4 250,-2 1 311,-1-6-286,-2 4 377,1-6-456,-1 4 267,1-3-218,-1 2 306,-2 2-273,0 5 195,0 0-201,0 4 160,0 3-147,0 2-73,0 3 11,0 3-78,0 2-93,-2 5 14,1 2-119,-4 11 70,3 3-60,-3 7 68,4 1-2,-1 6 29,2-1 1,0 1 9,2-1-241,-1 1 66,4-2-191,2-1-54,2-1 81,2-6-117,-1 1 151,5-6 27,-4 0 49,5-6-16,-2-3 125,3-3-22,-1-4 106,1 1-101,-1-4-12,2-3-43,0-4-66,-2-4-45,-2-3 531,1-3-198,-2-2 472,-2-4-255,0-2-98,-1-3 18,-2-3-78,0-4-82,-3-1 8,0-4-45,-2 3-57,0-1 18,-3 5-80,-2 2 89,-1 4-6,-3 4 44,-4 4-29,-3 3 27,-1 7-332,-2 1 92,-2 5-230,-3 4-58,-1 2 120,-1 3-138,1 4 49,-1 6-603,4 2 121,1 5-355,5 0-187,2 5 731,4-2-420,1 5 699,1 0-1,2 3 1</inkml:trace>
  <inkml:trace contextRef="#ctx1" brushRef="#br1">4431 630 10813,'-10'-37'1412,"5"16"-935,-3 0 384,2 1-202,-4-3 278,4 0-355,-2 3-110,1-1-147,-1 1-25,3 1-86,2 3 49,-2 0-31,4 5 24,-1-1-47,2 6-94,0 1-20,0 8-63,2 5 13,-1 13 2,3 8 43,-1 7-1,-2 7-138,1-1-185,-2 8-53,0-5-82,0 6-29,-2-2 116,1-3-102,-2-2 141,1-4-41,2-5-44,0-6-86,0-4-28,0-6-27,0-6 138,0-4-55,0-4 379,2-2-110,1-6 88,-2-2 281,1-9-233,0-1 331,-1-9-209,1 2-25,1-6-139,-1-1 159,1-8 340,0 0-45,0-6 212,1-4-371,-1-1-149,-2-2-22,1 2-18,-2 4 7,2 4-34,-4 8 37,2 4-28,-2 6 215,1 3-42,-1 6 118,1 2-119,-1 4-17,2 2-159,3 4-47,0 5-96,7 6-11,3 8 71,3 8 77,-2 6-34,4 6 73,-3 3-312,1 4 88,-2 1-212,-1 1 169,-2 0 37,1-2 36,-3-2-27,1-3-167,1-6 33,0-3-261,-1-7 85,3-5 250,-2-6 9,4-5 335,-2-1-10,1-6-121,1-1 102,-3-5-264,1-3 67,-1-6-162,-3-2 139,-1-7 564,-1 2-10,-2-4 383,-1-3-342,0-4-208,-3-2-58,1-6-36,-1 0-49,-1-5-193,0 4-11,0 0-120,0 5 67,0 1 85,0 6-37,0 3 60,0 5-214,0 3 66,0 6-157,0 2 144,0 4-434,2 2-242,0 3-243,1 1-785,3 3 890,2 3-496,4 6 798,-1 4-1,5 1 1</inkml:trace>
  <inkml:trace contextRef="#ctx1" brushRef="#br1">2289 634 10813,'-58'0'-484,"36"0"1296,1 0-145,5 1 551,3 1-449,5-2 293,3 0-562,8 0 303,2 0-697,9-2-27,4-1-45,9-2-222,1-1-52,6-2-73,-2 1-467,3-2 370,-3 2-279,2-1 438,-5 3-1007,2-1 670,-4 1-942,0 0 883,-2-3 0,-1 0 0</inkml:trace>
  <inkml:trace contextRef="#ctx1" brushRef="#br1">3765 627 10813,'-24'3'2091,"17"-1"-576,2-2-872,10 0 741,2-2-1205,13-1-55,0 0-52,7-4 16,-1 3-51,3-1-182,-3 2 38,2 1-139,-3 0-915,2 2 255,-3 0-605,0 0 412,-1 0 296,-1 2-123,1 1 0,1 2 1</inkml:trace>
  <inkml:trace contextRef="#ctx1" brushRef="#br1">966 687 10813,'-59'0'1407,"33"0"209,7 0-647,3 0-329,6 0-206,5 0-44,7-2-157,6 0 33,11-1-118,9-2-206,5-1-4,6 0-125,-2-1 138,6 1-746,-2 1 3,2 2-416,-3-1 18,1 3 280,-4-1-248,1 1 0,-1-3 0</inkml:trace>
  <inkml:trace contextRef="#ctx1" brushRef="#br1">505 1295 9864,'-16'-3'723,"9"3"-548,-1-2-10,2 2 3,-2-1 4,0 1 74,1-2-54,-3 0 72,2 2-3,0-1 16,0 1 18,-1-2 6,1 1-112,0 1 40,0-2-18,1 2-116,2-2 113,0 2-110,2-1-32,0 1 43,5 1-161,-2 1 115,6 0-60,-1 1 45,3 0-40,-2-1 34,2-1 139,4 1-93,1-1 107,3-1-20,1 0-82,4 0 87,5 0-107,3 0 42,3 0-25,7 0 31,3-1-21,6-1-11,3-1 0,6-2-24,-4 2-49,3-2-11,-4 4-11,1-3 13,-3 3-13,-4 1-22,-1-2 15,-3 2-110,-2 0 129,2 0-79,-3 0 88,6 0-7,-3 0-10,8 0 4,-4 0-6,6 0 16,1 0-29,0 0 21,0-2-13,0 1 14,-5 1 2,2-2 0,-6 2 73,-1 0-56,-3 0 54,-1 0-21,-2 0-37,-3 0 40,0 0-48,-1 0 24,1 0-14,0 0 17,0 0-35,0 0 9,-1 0-6,3 0 14,-2 0-36,1 0-8,-3 0-7,4 0 13,-3 0-12,4 0 31,-1 0-42,1 0 35,-2 0-2,4 0-3,-4 0 3,2 0 19,-1 0-17,-3 0 16,1 0 22,-2 0-28,-1 0 32,-1 0-38,-1 0 54,2 0-37,-4 0 45,6 0-53,-3 0-8,2 0 7,0 0-8,4 2-34,-1-2 36,4 1-38,-2-1 47,2 4-45,-1-3 30,1 1-34,-1 0 36,1-1 4,-4 1-16,2 1 11,0-3-1,-1 2 1,-2-2 3,-1 1-7,1-1 35,0 0 13,0 0 4,0 0 23,-1 0-52,1 0 22,2 0-22,-1 0-6,4 0 7,-1 0-4,4 0 6,0 0-2,1 0 6,1 0-3,1 0-49,-2 0-16,-3 0-9,4 0 14,-7 0 12,2 0 24,-6 0-33,3 0 73,-3 0-37,1 0 35,0-1-42,1 1 2,-1 0-4,3-2 2,-1 2-1,1-2 3,-2 2 5,4-1-4,-6 1 45,3 0 7,-1 0 10,-1 0-9,0-2-30,0 2-5,-2 0 2,2 0-49,-2 0 30,2 0-36,-2 0 41,2-1 2,-2 1-8,2-2 6,-2 0-5,2 1 4,1-1-1,-1 0 1,1 1 39,1-1 12,-4 1 5,1 1-10,1-4-37,-2 4 2,-1-1-2,1 1-11,-4 0 11,4 0-12,-3-2 14,5 2-13,-2-1 8,3 1-9,0-2 7,2 0 3,1 1-6,0-2 5,-1-1-6,3 1 6,-1 0-1,3 0 1,-4-1 30,4 1-21,-3 0 21,1 0-35,-3 1 6,3-1-7,-4 3 10,1-2-29,-3 1 20,-1-1-22,0-1 27,0 1 0,-1-1-3,4 1 3,-1-1-12,1 2 9,2-1-11,3-1 9,-1 1 7,5 1-4,-3-1 8,6 2-53,-5 0 31,4 0-31,-5 0 41,1 0-32,-2 0-8,-4 0-4,-2 0 6,0 3 31,-2-1-9,0 1 6,-2 0 2,4 0-4,-1 1 2,3-1-7,0 0 30,2-1-22,-1 1 27,4-1-2,-2 1-20,5-3 24,-3 1-22,3 1-4,-1 0 8,-2-1-6,-1 1 7,-5-1-5,1 3 5,-8-3-3,-2 2-27,-3-1 18,-6 1-22,-2-1 27,-3 0-30,-2-2 21,-3 1-24,-1-1-65,-2 0-26,-1 0-151,0 0 93,-1 0-748,0 0 267,0 0-462,-1 0 47,1 0 89,-1 0-332,1 0 0</inkml:trace>
  <inkml:trace contextRef="#ctx1" brushRef="#br2">14103 1808 10813,'-31'-48'3189,"22"30"-2355,4 9-234,3 2-199,2 4-570,0 5-30,2 3-329,4 11-1026,1 3 507,6 10-807,0 3 967,4 4 358,1-1 236,1-1 0,4 0 0</inkml:trace>
  <inkml:trace contextRef="#ctx1" brushRef="#br2">10957 2362 10813,'37'-22'826,"-19"9"-448,-7 1-109,4-2 23,-7 3-30,0-2 24,-5 0 180,0-2-2,-1 3 98,-2-4-48,0 1-155,0-3-11,-3 2-167,-1-1-68,-4 2-32,-1 1-24,-4 1 42,-3 3-6,-2 2 6,-5 3 1,1 4 14,-7 4 1,2 3-1,-6 9 25,4 4-40,2 8 40,3 4-47,3 1-108,5 2 15,3 3-75,5-3 62,2 1-123,4-3 33,0 1-85,6-8-18,4 1 87,1-7-60,7-1 71,1-5 23,3-3 31,1-6-104,0 1-62,0-3 60,-1-2-114,-1-3 138,-3-5 209,0-2-71,-2-6 282,-1-2-230,0-4 193,-2-1-205,1-4 180,-4 1-140,1-1-35,-1 2 0,2 3-38,-3 1 14,-3 6 4,1 6 6,-2 1-15,-1 6 0,0 5-8,-1 5 12,-1 10-78,0 1 13,0 9-70,0-1 65,2 1-225,1-3 29,4 1-171,1-3-77,3-4 122,2-3-144,3-3 171,0-2 44,2-3 78,-1-3-37,3-2-77,-3-1 224,3-2-97,-3 0 315,-1-3-254,1-5 381,-3-4-202,-1-2 298,0-5-208,-4-1 201,3-6-110,-3 1 194,1-9-102,-2 0-18,0-6-76,0-4 17,0-4-90,0-2-6,0-1-223,-1-2-104,-1 1-137,-1 1 40,-2 4 317,-1 5 52,-1 8 59,-1 5-13,0 7 177,-3 7-54,-2 6 228,-1 4-109,-4 6-161,-1 9 38,0 9-131,-2 9-24,2 12 20,1 2-43,2 11 20,1 0-58,3 7 2,2-2-6,0 1-165,2 1 54,0-6-130,2-1 124,3-4-396,3-3 73,3-7-316,2-5 178,5-8 126,-1-4 13,4-6 24,0-3 106,3-6-147,-1-3 185,1 0 43,-1-3 200,1-2 55,-2-4 37,-2-5 288,-1-3-104,-1-6 275,-6-4-249,0-2-108,-4-4-91,-2-2 75,-3-1 205,-3 1 46,-3 1 131,-3 6-107,-6 1-353,-5 5 152,-1 7-250,-4 3-43,2 5 36,-2 1-165,2 4 171,3 3-814,1 4 259,3 3-593,1 2-224,4 2 666,4 2-489,2 3 681,0 0 0,4 3 0</inkml:trace>
  <inkml:trace contextRef="#ctx1" brushRef="#br2">15699 2406 10813,'-16'-10'-1630,"8"5"1611,3-1 8,-1-2 155,1 0-38,2-2 124,1-3-11,1 0 36,1-1 116,-2-6-21,2 3-18,0-6 18,0-1-17,2-3 2,-2-2 127,1-4 8,1 3-33,1-4 27,-1 2-107,-1-2 36,-1 4-18,0-1 28,0 2-93,0 2-42,0 2-106,-1 5 29,-3 3-22,1 3 14,0 4-46,0 4 18,1 3-109,0 9 47,2 5-28,0 18 18,0 7 26,0 14-27,0 3-37,0 6 4,2-1-38,1 3 37,4 1-284,-2-6 73,3 0-208,-2-6-222,0-2-200,-1-4-120,0-2-68,-3-4-261,1-4 247,-3-3-284,0-4 394,0-4 326,0-4 192,0-6 190,-2-2 177,1-6 0,-7-4 0,-4-2 0,-5-2 0</inkml:trace>
  <inkml:trace contextRef="#ctx1" brushRef="#br2">17561 2684 10813,'13'0'704,"-8"0"-443,1-2 134,2 2-155,0-3 52,0 0-30,0-2 29,2 2 113,-2-2-64,2 0 60,-2 0-123,-2-1 103,2-2-59,-3-2 38,1-1-124,-2-2-127,-1 0 0,2-3-54,-4-2 15,2 1-16,-1-3 9,-2 1-3,0 0 29,-3 0 1,-4 2-6,-5 3-8,-5 3-12,-2 3 4,-5 3-8,-2 3-34,-1 2 10,-2 7-45,0 6 46,2 3-97,-2 8 40,5 2-85,-1 4-53,8-4 40,1 4-50,3-5 70,5 0 47,3-4 20,2 0-20,3-5 40,3-3-232,3-3 8,7-2-177,2-3 181,6-4-42,-1 1 179,5-2-146,-3-3 235,1-1-83,-1-5 181,1-4 123,-2-3-55,0-7 171,-4 2-239,3-8 13,-3 0-160,3-6 98,-3-4 69,1-7 47,1-3 0,-1-4-24,1-1-469,-1-4 111,-4 0-263,1-3 200,-4 4-18,-3-2 45,-3 12-87,-2 0 438,-1 14-35,-2 2 292,-3 8-254,-2 11 263,-5 2-190,-3 10 216,-3 5-173,-3 12 4,0 6-14,-2 12-3,1 2-21,-1 12-74,2-1 24,1 5 2,4 0-84,3 0 48,1 4-70,5-4-67,2 0 16,5-3-81,1-5 62,5 0-150,6-8-122,6 0-80,1-8 26,3-3-44,1-7 143,4-6-150,2-4 15,1-4-1,0-3-71,2-2 30,0-3 152,0-2-34,-4-3 124,3-5 154,-8 0-1,3-3 146,-6-2-173,-1-1 338,-2-2-180,-3-3 284,1-5-211,-5 0 20,0-2-59,-1-1 149,-1 0-36,-4 0 24,2 1 17,-3-1-60,0 6 25,-2-1-56,-1 4-5,-2 4 137,-2 5-63,-4 1 174,-6 8-178,-5 0 127,-6 7-194,-4 2 121,-2 8-192,-3 7 57,-1 5-85,1 4 60,0 4-103,3-2 13,2 4-9,3 0 19,3-2-99,5 0 23,3-4-90,6-1-41,2-3 65,4 0-66,2-4 71,6-3-88,2-2-8,8-4-101,-1-3-45,5-1 202,-2-4-148,0 0 216,1-3 109,-3-2-29,1-2 222,0-8-256,-2-1 260,0-4-177,1-6 238,0 2-176,-1-4-1,0 0-97,-2 1 20,-3 2-45,1 4 60,-6 4-15,1 2 39,-3 6-48,-2 3-1,0 4-31,-1 4-28,-1 8 30,0 3-35,0 7 42,0 1-112,2 1 25,1 1-70,4-2-247,1-1 107,3-2-207,0-4 143,5 0-11,-1-5 11,4-2-63,-3-2 76,5-1 15,-5-3 15,3 0 53,-1-3 119,0 1-105,-2-2 147,0 0-218,-2-2 384,-1-3-119,-1-3 301,-1-5 102,0-1-91,-1-7 112,-1 0-130,3-8-53,-1 0 53,0-8-69,2-1-51,0-6-102,0-1 38,0-5-21,0-1-182,-1-1 31,0 2-203,-4 4 231,-3 7 235,-2 5 48,-2 8 182,-1 7 104,-3 6-112,0 5 108,-5 5-280,-3 6-20,-1 5-111,0 8 71,0 7-45,3 6-8,-1 6 1,2 5-28,3 2-45,0 8 9,4-6-75,-1 7 102,2-4-249,0 0 106,0-2-181,2-5-447,3-2 39,1-2-311,2-6 237,0-1-318,2-6 225,-1-4-334,1-3 488,0-3 44,3-5 252,-1-1 58,0-4 182,2-1 141,-1-2 0,3-4 0,0 1 0</inkml:trace>
  <inkml:trace contextRef="#ctx1" brushRef="#br2">10384 1932 10813,'-19'-46'2523,"13"26"-2111,2 6-120,4 1-1,-1 7-144,1 2 34,3 8-861,2 2 238,8 13-422,-4 2 486,12 8-176,-5-1-38,7 2-394,1 1 0,0 3 0</inkml:trace>
  <inkml:trace contextRef="#ctx1" brushRef="#br2">11945 2056 10813,'11'-72'1207,"-7"41"-831,-4 4 545,-2 4-249,-1 6 359,-5 5-280,-2 4-302,-3 5-35,2 5-180,0 6-136,-1 10 41,3 6-92,-4 8 53,3 5-64,1 5 23,2 0-54,1 4-191,1-1 59,3 5-130,-1-5 173,3 8-677,0-8-56,0 7-575,0-9 357,0 1 116,2-7 321,3-3-87,-1-7-62,8-8 287,-4-3-84,6-7 361,2-3 0,4-3 0</inkml:trace>
  <inkml:trace contextRef="#ctx1" brushRef="#br2">6154 2111 10813,'-13'-69'0,"7"40"0,-1 3 0,3 2 1193,0 6-282,1 2 843,2 5-879,1 3-1167,0 5 185,0 4-1183,1 4 808,2 11-250,4 3 295,2 9-146,3 6-68,1 1-276,4 5 0,1 2 0</inkml:trace>
  <inkml:trace contextRef="#ctx1" brushRef="#br2">7121 2608 10813,'0'10'2715,"0"-12"-1499,0-2-793,0-9-44,0 0-106,0-3-90,2-2-68,-1 0-75,-1-3 9,0-1-38,0-2 89,0 0-48,-3-4 47,-2-1-62,-3 2 8,-5 0-55,1 1 12,-5 5-10,0 3 19,-1 4 11,-1 6 45,-4 1-17,2 9 21,-1 4-28,-1 9-34,2 7 28,2 7-27,1 5 9,2 5-8,3-1-3,4 4 4,2-2-113,2 1 28,4-6-96,1-1-22,3-7 59,3 1-146,4-9 34,5-1 80,1-7-22,5-3 73,-4-5-27,4-3 233,-1-2-20,-1-6 236,-1-3-116,-1-3-38,-1-6-59,-3-2-19,2 1-89,-4-3 47,0 0-35,-1-1-22,-2 3 16,-2 3-23,1 4 39,-2 4-21,-2 3 12,0 5-37,-1 4 33,1 4 13,-1 8-7,1 6 7,0 4-130,2 4-48,1-1 7,4 0 29,1-2-245,2-3 71,3-2-227,2-1 18,1-5 159,0-2-170,2-3 233,0-2 35,0-2 169,0-3-75,-2 1 27,-1-5 206,0-1-35,-2-7 190,0-3 60,-5-6-133,2-1 129,-5-4-109,2-4 108,-2-4-19,-2-2 160,-1-5-299,2-4 39,-1-6-162,0-3 82,-1-6-123,2 1 6,-2-2-136,-1 6 144,0 5 393,-3 7-14,1 12 236,-2 4-207,0 10-180,-2 5-21,1 8-111,-4 7 12,-3 9-29,-2 10 27,0 11-61,1 7 5,1 9-17,0 3 32,1 7-119,2 0 41,4 1-108,-1 0 65,4 2-376,-1-9 23,4-1-236,3-7 18,5-5 230,2-8-111,4-4 130,0-9-19,5-5-35,1-5 56,3-6 167,-2-4 59,5-3 154,-5-3-146,1-7-240,-5-3-2,1-5-100,-4-2 148,1-4 91,-1-5 0,2-4 0</inkml:trace>
  <inkml:trace contextRef="#ctx1" brushRef="#br2">15548 2501 10813,'-15'-37'1195,"11"22"-932,-3 4 28,2 3 890,2 5-549,2 3 639,1 3-946,3 6-97,3 1-121,7 3-160,3-2 52,5-1-96,0 0 87,3-4 60,2 0 16,-2-2 24,2-3-248,-2 1-95,-2-2-183,-1-2 72,-1-3 54,-3-3 77,-1-5-30,-3-3 374,2-1-37,-4-3 336,0-2-263,-1-1-106,1-2-129,0-3-5,1-2-215,-1-3 128,2 0-210,-2-3 237,2-1-30,-3 0 154,-1 2-78,-2 3 72,-1 4 142,-3 4-22,-1 5 98,0 6 210,-1 3-61,-1 5 142,-1 9-17,-3 4-232,0 11 42,-6 8-129,2 7-43,-2 8-9,2-2-14,0 8-38,3-4-18,0 6 17,4-7-9,-1 2-103,2-4 13,0 0-103,2-4-348,-1-1 65,3-4-239,2-3 212,1-5-28,1-3 78,0-5-159,0-3 321,-2-5 106,2-3 27,-1-2 42,1-3-67,-2 0 82,1-3-37,1-3-7,0-6 171,0-1-30,3-8 259,2 1-11,1-8-94,4-1 139,1-6-146,1 1 21,1-3-99,-2 5-8,-1 4-20,-4 4 380,-3 7-57,-1 5 241,-4 4-129,-1 5-165,0 5 53,-3 4-198,-1 9-50,1 4-93,-2 5 7,1 3 16,1-1 44,1 1-33,2-1 66,0-2-370,3-1-105,0-4-213,3-1-162,-1-4 278,1-2-70,-1-4 177,1-2 55,-3-1 64,0 0-55,0-4 105,0 1 76,0-2 111,-1-2-6,1-1 152,2-5-191,-1-1 190,1-4-147,1-2 85,2-3-23,3-1-23,0-2-41,2-1-69,0 2-13,-2 1 41,1 3 19,-4 3-12,2 5 7,-6 2-6,1 2 58,-4 3-46,1 1 33,-2 0-40,-2 1-18,0 3 19,0 0-18,1 3-85,0-2-28,1 0 1,2-1-108,1 0 66,1-3-21,3 1 40,-1-1 95,0-2 11,-1-1-44,-1-3 55,0-4 84,-1-3 81,-2-2-40,-1-1 172,-2-4-185,0 1 191,-1-1-165,-2 1 206,0 1-115,-5 2 198,-3 4 66,-5 3-89,-6 3 159,-5 2-258,-2 6 44,-5 5-208,1 7 54,-1 6-57,2 8-22,5 1-4,3 4-24,5 1-156,5 4 70,4-5-107,6 0 79,2-7-199,4 2 36,5-7-116,6-2-90,5-4 165,5-3-152,-2-5 145,3-3 9,0-2 78,1-2-140,-2-1 252,1 0-365,-5 0 230,3-1-271,-6-2-200,0-4 61,-3-1-101,-1-2 217,-1-1 155,-1-3 32,0-4 0,0-1 0</inkml:trace>
  <inkml:trace contextRef="#ctx1" brushRef="#br2">752 2324 10813,'12'-65'360,"-9"35"92,0 1-3,0 0 157,-1 1-183,1 1 144,0 3-131,1 0 138,-3 4 105,2 3-267,1 0 104,-3 6-343,2 0 11,-1 5-20,0 1 0,-1 1-48,3 8-20,-3 4-26,2 9 20,-1 9 0,0 8-1,-1 8 11,-1 3-74,2 10 39,-1-2-75,3 6-155,-1-2 46,2 2-139,1-6 146,1 0-133,1-8 80,0 1-121,0-11-18,1 0-24,-2-7-91,2-4-14,-2-5 192,-1-4-60,-1-2 146,2-5-170,-3 0 61,0-4-70,-1-2 71,0 1 300,-1-3-55,1-1 207,0-3-120,0-5 95,2-6-28,3-6 92,0-6 34,3-7-92,2-3 132,2-6-170,1-1-44,0 1-23,0 3-67,-1 3 150,-1 9 11,-1 2 93,-3 10 25,-1 4 45,1 5-90,-2 5 25,-2 6-111,1 7-57,-4 7-3,2 4-30,-4 6-116,3 2 41,-1-1-97,2 2 82,1-2-145,1-4 29,2 3-159,1-7 79,0 1-2,2-6-31,-2-1 112,1-2-462,1-5 203,-3-2-380,1-3 244,0 1 257,-1-4 55,1 0 204,0-4 169,-1-4-113,1-3 211,1-5-250,-1-3-34,1-4-16,2-3-90,-2-1 200,2 0 95,0-2 95,-2 5 55,2 1 140,-3 7-151,-1 3 153,-1 5-151,0 5-81,1 1-51,-1 4-18,-2 1 22,2 3-193,-2 4 57,3 1-206,0 2-115,-1-3 85,2 1-157,0-1 221,2-4 43,0 1 57,1-4 47,-1 0-231,1-3 76,3 0-231,-3-2 204,3-4 38,-3-4 76,0-2 26,-3-3 69,-1-3 15,-1 1 29,-3-4-13,-2 3-135,-1-3 59,-2 2-42,-2-1 87,-1 3 170,-6 1 17,-4 1 169,-5 6 401,-3 0-161,-3 6 285,0 2-468,-3 5-78,1 5-181,-2 8 65,6 4-165,1 10 5,3-1-115,5 6 98,4-1-178,2 2 88,4-1-113,5-1 81,1-3 79,8-1-28,4-7 62,7 0-399,4-8-161,6-3-277,-1-5 89,2-3-2,0-4 244,-1 1-127,2-5 118,-4-2-29,-1-3 104,-1-3 1,-4-2 123,-2-5 0,-3 0-92,1-6-23,-4-1-92,2-8 0,-1 0 0</inkml:trace>
  <inkml:trace contextRef="#ctx1" brushRef="#br2">3547 2531 10813,'8'7'1264,"-4"-6"-887,-1-1-85,-1 0 79,-1 0-82,2 0 83,1-3-81,-1 0-40,2-4 36,-2-2-43,2-3 19,-2 0 0,0-5 30,0 1-74,-1-1-64,0-1-52,-1-1-59,-1 1 46,-3-1 9,0 1-7,-5-1-7,0 1-118,-5 2 9,-2 1-63,-1 6 54,0 1 55,-3 3-10,-2 6 37,0 3 28,-2 8-18,-1 9 30,3 4-43,-1 10-4,4-1 2,-1 8 2,4-2-82,2 5 28,5-7-80,2 3 83,4-7 6,1-4 35,2-1 2,6-6-153,2-4-8,6-5-98,3-4 64,1-3-50,0-4 106,2-3-180,-2-3 252,1-7 128,-3-1 47,0-7 125,-3-1-152,1-4-42,-4-1 20,0-3-44,-1-1-20,-1-1-6,-1 2-18,-3-2 18,2 6-8,-4 2 9,0 7-5,0 3-35,-1 4 25,0 4-30,-2 6 37,1 4-38,-1 9-9,0 5-11,2 3-71,-1 3 42,4 1-69,2-1 68,2-1-238,3-4 61,-1 1-225,3-4 167,1-3-50,4-1 50,-3-6 27,5-1 34,-2-3 94,1 0-59,-3-3 19,1-2 124,0-2 5,-2-3 169,-2-3 114,-1-6-85,0-2 184,-3-5-230,1-2 169,-3-4-129,0-4 165,0-4-134,-1-4-150,2-8 35,-2-2-125,2-5 18,-1 1-41,-1 0 17,-2 5 16,-2 3 199,0 5 6,-3 4-17,-1 9 279,-1 3-154,-3 6 182,0 5-231,-4 7-54,-3 2-59,1 6 5,0 6 11,-2 8-30,2 10 7,1 3 2,0 11-15,4 0-12,-1 10 31,6-1-18,-1 5-79,1 3 2,2-1-69,-1-1-155,5-2 74,0-7-153,3-2 74,3-7-525,2-5 79,0-5-288,3-6 278,0-4-46,0-6 94,2-3-102,1-3 170,1-4 229,0-1-51,1-3 24,0-5 31,-1-5 59,1-3 151,-2-2 137,3-6 0,-2-2 0,1-3 0</inkml:trace>
  <inkml:trace contextRef="#ctx1" brushRef="#br2">427 2222 10813,'-17'-18'384,"9"9"-121,0-1 28,-2 0 203,0 1 10,-3 1 285,1 0-173,-5 1 355,1 1-464,-1 3 129,-1-1-415,2 1-88,1 2-8,4 1-35,1 0 10,4 0-49,1 0 9,8 0-19,4 0-59,11 0 47,7 0-72,8-2-39,8 0 19,3-1-43,10-3 22,-2-1-68,8 1 11,-4-1-37,2 3 19,-7-3-153,1 4-3,-10 0-153,-2 1-439,-10 0 163,-2 2-363,-9 2 458,-3 0 63,-6 1 241,-4 5-30,-3 2 25,-4 2-20,-6 3-88,-5-1 0,-6 3 1</inkml:trace>
  <inkml:trace contextRef="#ctx1" brushRef="#br2">633 2171 10813,'-3'-23'572,"0"12"7,0 1-227,-1 0 533,0 1-282,0-1 353,0 2-217,0 2-324,1 1 17,2 0-142,-1 3-161,2 7 60,-2 2-146,2 12-40,0 2 37,2 13-46,0 0 57,-1 7-180,4 3 66,-2 6-153,2 1-182,0 4-150,-2-5-96,2 3-26,-2-8-353,0 2 176,2-9-319,-2 1 396,2-5 103,0-4 138,0-4-59,-2-3 251,0-7 103,1-3 169,-1-4 65,-2-4 0,-1-2 0,0 1 0</inkml:trace>
  <inkml:trace contextRef="#ctx1" brushRef="#br2">8716 2388 10813,'6'-31'0,"-3"14"0,2-4 0,0-3 669,-2-2-123,4 0 466,-4 0-323,2 1 252,-2 2-321,2 0 157,-4 6-458,3 2-168,-3 4-19,1 5-10,-2 1-15,1 6 18,-1 6-25,0 9-11,-1 6 11,1 9-18,0 6-134,0 3 14,-2 4-82,2 2 89,2-2-123,-1 1 31,4-3-92,2-4-56,1 1 8,1-5-134,-2-4 6,3-2-16,-4-6 116,0-1-47,-1-6 235,0-2-43,2-5-1,-4-2 13,3-3 236,-1-1 0,3-5 219,0-2-163,2-8 270,-1-3-85,3-8 187,1-4-228,1-4-155,-1-5-13,1-3-12,-1-4-104,0-5 37,0 0-86,-2-1-140,-1 7-37,-2 3-99,-2 6 53,1 3-419,-4 7 151,2 6-303,-4 4 288,3 6-597,-1 5 472,0 3-579,2 3 648,1 5 0,2 3 0</inkml:trace>
  <inkml:trace contextRef="#ctx1" brushRef="#br2">12064 2439 10813,'7'-53'-198,"-4"31"355,-1 2-23,-2 6 178,1 6-71,-1 1 146,0 4 2,2 2 127,3 2-117,-1 2-5,6 2-131,1 2-1,4 1-140,3 0-45,-1-2-111,6-1 55,-2-2-71,3-1 110,-2 1-96,4-3 104,-3 0-139,1 0 55,-3-3-129,1-2 31,-3-1 106,1-6-31,-4 0 116,0-3-138,-3-1 94,0-3-97,-4-1 120,1-1-127,-5-1 89,0-1-113,-4-1 311,-1 3-63,-5 2 184,-6 4-174,-5 6 193,-10 4-107,-3 5 184,-4 6-173,-3 10-74,-1 9-86,2 8-50,3 6-17,4 1 12,1 5-9,9-1 26,2 4-100,8-8 8,3 1-61,5-8-8,5-2 55,5-5-88,4-5 66,4-4-114,8-2-10,-2-6 37,8 0-47,-5-6 155,7 0-83,-2-1 67,4-4 41,-1-3-19,5-5 50,-3-1 171,4-6-54,-3-4 227,1-4-209,3-2 44,-7-3-150,4-4 43,-6-5-61,-5 2-104,-2-3 10,-10 3-102,-5 0 106,-6 3 15,-5 7 88,-5 2-6,-8 8-128,-5 4-38,-9 5-38,3 6 44,-7 4-130,9 3 77,-4 9-260,8 1-44,1 7 23,5 1-112,6 1 227,3 0 32,3 0 108,4 0 12,5 0-44,5-3 135,4 4-72,4-5 100,2 3-160,1-2 17,-5 1-95,3 3 72,-5-1 794,-1 0-145,-1 2 578,-4-4-245,-1 2-242,-5-3 25,1 0-89,-6-3-26,1-2 42,-4-3 18,-2-2-276,-6-1-76,-4-4-50,-4-1-29,-3-2-497,0 0 71,-2-3-427,3 0 435,-1-1-1010,3-4 417,2-3-555,1-3 741,-1-4 472,3-3 0,-3-2 1</inkml:trace>
  <inkml:trace contextRef="#ctx1" brushRef="#br2">9459 2507 10813,'23'-11'-1625,"-15"4"2162,-3 1 726,-1-2-515,0 1-18,-1 1-192,-3-1 145,1 3-347,-1-3 27,0 1-177,0-2 105,0 0-67,0-4 85,0 0-85,0-1 19,0-2-70,0-3-46,0 1-35,0-3-24,-1 1-21,-1 0 2,-1-2 2,-2 0-8,0 0 10,-1 3-11,-2 1-32,0 2 57,-2 4-50,-1 3 57,-2 1-19,-3 6 13,-3 2-21,-2 4-36,-2 11 27,-1 7-24,2 4 29,-1 10-23,2-1-30,3 6 11,1-1-1,5 1-69,3-3 15,4-1-67,3-5-16,1-3 55,4-4-67,2-3 90,4-6-30,6-2 66,1-7-44,3-2 42,-1-3-27,1-1 18,-3-2-77,2-3 156,-3 0-79,-3-7 113,0-1-71,1-5 4,-4-4-3,1-2 42,1-4-52,0-3 3,1-2-26,1-2 15,-2 0-48,2-2 28,-5 6-31,1 2 137,-4 3-25,2 4 75,-4 7-88,-2 4 99,1 4-109,-4 8 86,1 5-98,-2 11 3,-2 4 3,2 4-87,-1 4 19,3 0-71,1 1 83,3-2-56,2 1 55,4-4-67,6-3-186,1 0 22,2-6-182,3-2 100,-2-3 146,0-3-39,-1-2 133,-2-3-126,-1-2 233,-3-1-61,0 1 168,-1-3 227,-1 0-135,-2-3 189,0-2-201,-3-5 31,3-4-65,-2-4 146,0-5-197,1-1 103,-1-5-140,-1 0 78,0-5-62,0 2-23,-2-5-46,-1 3 9,-1 1-34,1 4 23,-4-2-8,1 9-4,-6-1 39,1 7-13,-2 3 12,-2 3-14,0 6 12,2 0-19,-1 3-50,4 1 4,-2 1-48,4 4 54,2 2-78,-1 4 44,4 0-76,-1 4 76,4-1-302,3-1 75,5 1-216,0-2 104,1-1 59,1-1 31,1-4-34,-2-3 187,6 1-13,-4-3 17,5-2 6,-2-1 146,5-5-40,-3-2 286,6-2-76,-4-1 1,3-1 33,-2 5-122,0 0 129,-3 5-94,-3 2 122,-2 2-8,-3 4 19,-2 5-38,-5 6-37,1 5-97,-4 4-14,0 4 31,-3 0-144,0 0-16,0 2-15,0-2 27,2-2-158,-2-1 47,1-2-247,3-3 240,-1-2-135,0-4 147,3-2-207,-1-4 290,0-2-1,2-2 103,-3-4-57,4 1 21,-3-2 14,2-3 31,-1-5-23,1-4 126,1-2-47,0-4 197,3-4 46,-1-1-92,4-8 143,-1 2-159,1-4 93,-1 1-47,-1-2-38,-1 3 23,-5 2-154,1 5 80,-3 5-73,0 4 27,-1 6-15,-1 4-51,-1 8 38,1 5-62,-2 11 36,0 5-150,0 2 22,0 5-103,0-4 80,0 5-210,0-4-65,1 1-234,1-5-692,0 2 270,1-6-429,2 3 548,-2-5 18,2 1 196,-2-4-97,-2-1 421,-1-3 86,-1 2 255,-4-3 0,-3 3 0</inkml:trace>
  <inkml:trace contextRef="#ctx1" brushRef="#br2">13744 2608 10813,'-14'-14'1436,"9"7"-907,0 4 140,2 0-30,1 3 268,-1-2-381,1 2-46,-1 2-316,3 1-18,-1 4 3,1-1-1,0 1-11,0-1-91,0 0-3,1-1-22,1-2-48,4-1 42,1 0-50,4-1 86,0-2-77,2-4 50,2-3-84,-3-5 37,1-2 26,2-5-15,-4 0 39,2-6-64,-2 2 14,2-5-10,-2 2 12,2-4-87,-2 2 31,1-3-78,-4 5 46,1-4-12,-2 6 28,1 0-55,-3 5 275,-2 3-113,0 5 199,-3 2-187,2 3-30,-2 4-35,0 6 143,-3 4-7,-4 9 113,-1 5-73,-2 9-18,-1 1-40,1 4 31,2 1-109,4 1 35,0-2-41,1 1 35,5-4-264,1-2 59,5-5-196,3-1 99,2-5 11,3-1-54,-1-5 67,-2-4-82,-1-2 168,0-4-138,-1 0 111,-1-3 189,-2-1-2,1-3 212,-1-4-11,2-5-51,0-1 67,3-9-140,-1 2 59,5-6-13,0 0-31,1-4 46,3 2-136,-2 0 92,-1 4-69,-2 2 224,0 5-133,-3 5 128,-2 5-136,0 4-3,1 0-33,-3 8 13,-2 2-119,1 10 25,-3 2-73,1 8 85,-3-2-156,4 5 76,-2-5-155,1 5 18,0-7 119,1 2-102,-2-3 188,0-3-446,-2-3 136,0-4-318,-1-3 166,-1 0 273,1-5 117,-2 2 288,0-8-4,0-1 8,0-10-103,3-2-56,2-7 22,6-1-89,4-2 210,2-2-21,6-3 35,-4 5-44,4-1 103,-6 8-67,1 1 195,-3 8-147,-1 0-42,-3 7-45,-1 2-52,-2 4-81,-2 3-5,-1 6-69,-2 4-114,1 1 3,-1 4-99,0-1 40,0 1-219,2-2 100,-2 0-164,1-1 186,0-2-614,0-2 192,-1 1-491,0-4 171,-1 0 302,-1-1-21,-2 1 461,-3-1 157,-2 0 157,-8-1 0,-4 3 0,-3 1 0</inkml:trace>
  <inkml:trace contextRef="#ctx1" brushRef="#br2">19152 2462 10813,'26'-13'-81,"-16"5"79,-2-2-55,-3 1 196,1-4 54,-3 0 199,0-3 178,1 0-15,-4-2 91,1-1-97,-1-4-35,-1 2 1,-3-3-130,-2 3 119,-5 0-241,-4 5 114,-4 2-187,-4 4-14,-6 5-11,-3 5-36,-2 5-63,-1 8 16,1 6-16,2 4 27,5 6-59,3 1 6,4 1-56,6-2-127,3 0 62,6-2-104,1-1 130,4-2-184,4-1 75,1-4-289,7-1-30,3-5-29,6-4-90,-2-2 136,4-3 93,-4-2-30,2-2 106,-3-3 288,-1 0 157,-1-7 226,-3 0-108,0-3-174,-2 2-116,-3-2 30,2 4-8,-3 1 330,-1 1-83,0 4 208,-2 1-164,0 4-76,0 3-59,-1 4-14,0 8-298,2 2 70,1 2-227,4 1 182,1-1 41,4-1 51,2-1 38,3-5-291,4-1 71,-2-6-248,4-3 223,-2-2-27,0-2 154,-3-3-127,0-5 337,-3-3-122,-4-4 288,-2-3-212,-3-1-446,-2 1-4,-1-1-282,-1 1 273,0 1-402,1 1 393,2-1-382,2 1 472,3-3 0,1 0 0</inkml:trace>
  <inkml:trace contextRef="#ctx1" brushRef="#br2">3068 2457 11075,'5'-8'2008,"-5"3"-1479,1 2-131,-1-3 42,2-1-150,1-1 13,2 0 9,0-3 10,1 0-110,-1-4 18,0 2-129,-2-3-14,2 2 2,-2-3 7,-1 3-4,-1-4-28,-1 2 17,2 0-28,-4 0 8,-1 3 29,-2 0-28,-3 4 28,-3 2-5,-3 2-12,-4 4 10,-3 6-41,0 4-13,-3 11 0,1 8 1,-2 13 11,4 4 21,0 6-17,6 1 21,4 3-110,6-7 19,4 2-75,2-7-86,4-1 63,6-10-84,5-1 98,4-7-23,2-5 28,1-6-56,1-2-16,-2-3-32,1-3-150,-2-2 94,-2-3-137,0-1 179,-2-2-178,-1-7 134,-2-3-462,-1-1 192,-2-4-234,2 0-355,-2-4 538,1-2-416,1-5 588,-1-2 0,5-4 0</inkml:trace>
  <inkml:trace contextRef="#ctx1" brushRef="#br2">4960 2570 10813,'0'-23'-284,"2"14"72,-1 1-248,1-1 283,0 1 36,1 0 1006,-2 0-75,1 2 628,1-4-493,-1 2-206,1-1-293,-1-3 126,-1 1-250,3-3 71,-3 1-200,-1 0-28,0 0-49,-1 2 30,-4-1-26,-7 4 11,0 3-10,-9 2-1,-3 2-24,-5 2 21,-4 4-18,-2 8-23,-2 5-20,2 7-1,1 3 12,3 1-102,9 1 20,2 1-86,9-2 72,1 0-34,7-3 20,2-4-39,4-3-70,3-2 63,7-5-83,3-4 65,4-1-87,4-4-50,-2-1 24,4-4 169,-4-3 76,1-4 138,-2-3-202,-2-4 336,-1 0-236,-2-3 266,-1 0-211,-3-2-80,-2 5 41,0-2-65,-4 5 117,1 2-33,-3 3 70,1 1-30,2 4-15,1 1-20,1 7 16,4 3-98,0 10-88,3 8-38,-1 6-43,-1 11-82,-1 4-70,0 9-104,-3 7-3,-4 6 77,-1 7 26,-2 4 75,-1-1-235,-4 3 124,-1-6-269,-5 0 239,-3-7-15,-4-3 115,1-11 52,1-4 149,-2-9 512,2-8-17,0-5 234,2-7-410,2-4-82,-1-7-87,0-1 49,1-5-1,-1-2 44,2-3 8,-2-2 211,2-4-42,2-7 96,-1-5-93,1-7-171,3-9 22,1-6-129,0-9-159,4-4 19,1-10-184,4 1 170,2-11-114,3 10 106,4-7-119,-2 12 118,4-7 27,1 11 33,2-3 26,-2 9 10,2 0-11,-1 6-8,1 0-26,-2 5 85,3-2 44,-1 4 23,3-2 121,-1 5-110,0-1 132,-3 6-105,1 1 117,-3 4-72,-2 4 113,-3 5-111,-3 4-46,-4 4-52,1 3-39,-6 5 57,1 4-12,-4 9 51,1 6-50,-6 7-49,-1 5 6,-2 2-29,2-1-56,2-1 19,3-2-91,-1-3 88,4-2-92,4-2 59,1-5-68,7-3-32,4-5 113,4-4-132,2-3 152,2-3-249,1-2 93,-3-2-220,1-4 180,-4-5 219,2-6 48,-5 0 233,0-4-263,-1-2 289,-3-4-194,1-4 229,-1-4-139,-3 0-102,-1-7-20,0 1-50,-3-4-12,0 2 33,-2 0-21,-3 1-74,-3 5-17,-5 3-147,-3 8 134,-7 7 52,-3 6 60,-3 6 25,-3 6-152,-1 4 24,-1 5-30,3 5 67,2 5-222,3-2 54,4 5-206,4-2 230,2 2 16,4-2 133,4 1-18,3-1-177,3 0 18,5-3-221,8-1 192,7-2 74,7-4 133,3-2 4,5-1 133,2-1-116,4 0 153,3 0-127,-1 3 69,1 1-7,-4 4-22,-4 0 42,0 6-134,-11-1 90,0 5-65,-10-4 127,-4 5-105,-4-1 69,-7 1-80,0-2 131,-1-1-89,-4 0 97,-1-3-10,-5-4 32,-2-1 2,1-3-7,-6-4-231,2-1 102,-3-3-93,2-2 87,-2-2 29,1-4-24,1-6 35,2-4 28,4-3-21,3-3 2,4-6-24,2-1-122,7-6 94,7-2-100,6-5-11,6-2 71,2 3-86,3 0 113,1 6 276,-1 4-75,0 6 151,-3 7-203,0 3-23,-2 7-55,-3 5 73,-3 3-105,-1 5 26,-6 8-58,-1 3 34,-5 7-108,0 2 24,-3 3-95,-2 2 109,0 1-297,-1-1-70,-1 1-185,-1 1-736,2-6 357,-2 4-451,0-7 512,-2 3 276,-1-5 129,-2 0 93,-3-2 45,-3-3-1,-3 2 1</inkml:trace>
  <inkml:trace contextRef="#ctx1" brushRef="#br2">4362 2496 10813,'-31'-2'1142,"18"2"-730,2-1 383,-2 1-176,3-2 251,-3 2-224,5 0-204,-1 0-90,2 0-131,3 2 9,0-2-176,8 0 85,2 0-136,10 0-68,2-2 46,6-3-55,2-3 63,1-2-105,0-4 24,1-1-82,-1-1-176,-4-1 98,-1-3-180,-3 1 132,-4 0 134,-2-1-23,-5-1 99,-3 4-45,-4-1 141,-2 4 32,-4 2-18,-5 3 291,-4 4-209,-6 2 298,-2 4-236,-2 4 177,-2 9-185,-1 6 117,-1 9-150,3 3-21,-1 7-35,3-1 12,4 6-104,3-6 10,5 3-44,3-4 54,4-4-40,4-2 40,4-7-59,4-3 10,6-7-23,5-4-6,6-3 23,3-4 53,3-5-22,1-1 39,2-8-425,-2-2 97,-1-5-240,-2 0 187,-2-3-741,-4 2 220,1-3-467,-5 2 489,2-5 253,-3-3 0,1-2 0</inkml:trace>
  <inkml:trace contextRef="#ctx1" brushRef="#br2">18596 2312 10813,'-62'-29'-2294,"38"18"3108,2 1-154,7 4 813,4 1-472,6 2-458,5 1-37,5 1-244,9 1-335,6 0 113,4 0-260,5 1 261,1 1 94,3 1 73,-1 0-1258,2 4 265,-2-2-865,-2 1 815,-1 2 247,0-2 332,-3 3-37,-2 0 206,0 4 0,0 3 0</inkml:trace>
  <inkml:trace contextRef="#ctx1" brushRef="#br2">6658 2484 10813,'6'-30'-5,"-3"12"51,-3 2 421,2-2-40,-4-1 255,1-2-258,-6 2 156,1 0-146,-4 1 114,-1 0 68,-2 4-155,-3 2-10,-3 4-197,-2 3-92,-3 5-31,-4 7 7,1 7-17,-2 11 8,3 4 10,1 11 9,7-5-68,2 9-26,8-6-24,3 4 28,3-5-122,7 0 44,2-5-102,5-3 87,4-6-121,7-4 27,0-6-86,2-3-33,-1-2 47,2-5-183,-2 0 20,-1-3-500,-1 0 160,-1-1-289,-3-3 87,1-2 204,-3-2-51,-1-2 209,-2-1 90,0-4 8,-1-2-1,1-3 1</inkml:trace>
  <inkml:trace contextRef="#ctx1" brushRef="#br2">4012 2328 10813,'-75'0'352,"41"2"226,5 0 416,5 1-257,3 2-138,8-1-46,2 3-42,6-1-93,2 1-246,6-2 6,2-1-161,8 0 95,4-1-25,8-3 32,4 1-37,-1-1-511,8-1-22,-1-1-262,1 1-889,1-3 802,-2 3-859,1-1 833,-1 1 0,2-1 1</inkml:trace>
  <inkml:trace contextRef="#ctx1" brushRef="#br2">10349 3769 10813,'18'-65'303,"-12"35"116,-1 1 6,0 3 127,0 2-149,-4 5 269,2 1-146,-3 5 166,0 2-175,0 3-112,0 3-120,-1 2-80,-4 4-98,-1 6-24,-1 9 16,1 6-9,-1 12 9,2 5 8,1 11-4,2 1-34,0 12-24,2-2 0,2 7 19,0-7-309,2 5 82,3-7-231,1 1-943,-2-7 342,2-3-762,2-5 782,-2-5 240,0-4 173,2-4-29,1-1-1,0-1 1</inkml:trace>
  <inkml:trace contextRef="#ctx1" brushRef="#br2">5676 4377 10813,'10'-22'1367,"-7"9"-1076,2 2-50,-3-2 320,1 1-116,-2 0 273,-1-1-278,0 0 34,0 2-195,-1-2 4,-2 1-110,-7 0-36,0 2-43,-7 0 25,-1 4-77,-3 3 17,-3 1-26,-4 2 28,-2 3 28,-1 4 11,2 7-8,2 4-27,3 3-81,3 1-7,3 2-37,5 2-72,4-2 40,2 0-73,6-3 61,-1 0-19,5-3-22,4-4-81,4-2-25,5-3-31,3-2 51,5-2 40,-1-4 16,4 1 39,-3-1-94,2-2 149,-2-2 112,2-4 66,-2-4 123,-1-5 81,1-3-64,-3-6 144,0 0-215,-2-8 50,0 0-156,1-8 46,-4 1-165,1-8-4,0-2-75,-3-5 94,1 1 36,-3-4 87,1 3 2,-3 2-265,-2 9-285,-3 2-109,-4 13-91,-2 5 375,-4 10 44,-5 7 86,-6 9-11,-3 11 282,-2 13-21,2 9 199,-2 13 91,1 7-172,3 5 176,2 4-169,1 2-195,1 6-34,3-7-21,1 9 64,4-13-210,0 2 85,2-10-292,4-6-63,3-7 107,4-10-165,4-5 238,6-9 167,3-5-21,3-5 116,0-2-28,2-6-4,-3-1 32,1-5-61,-7-2-97,3-4 14,-7-3-16,0-2-278,-5 0-73,-2-5-299,-1-2 0,-2-5 1</inkml:trace>
  <inkml:trace contextRef="#ctx1" brushRef="#br2">14095 4160 10813,'0'-34'0,"0"18"193,0-2 79,0 1 257,0-3-37,0 1 7,2-5-141,-1 0 87,2-4 8,2-1-49,2-1 39,-3-1-203,1 2 52,0-1 42,0 4-77,-2 2-4,0 4-109,-3 4-60,2 2 4,-2 6 46,0 3-42,-5 10 55,2 5-65,-8 15-93,1 7 10,-3 14-60,0 5 33,2 5 72,0 4-39,-1 3 55,3-4-51,2 2 47,1-4-72,1-1 67,4-8-471,1 1-108,1-11-367,4-1 121,1-8 123,4-6 146,0-6 55,3-5 385,-2-6-27,0-1 304,0-3-281,-1-6-91,0 1-81,1-8-37,-1-2 639,1-6-136,-1-1 466,4-4-381,0 0-15,3-5-65,0 3 10,-1-3 54,0 5-41,-1 0-34,-4 6-13,-1 2-130,-2 7 20,-3 4-16,-2 6 10,0 6-2,-1 9-32,-2 5-11,0 8-338,0 1 56,0 1-206,0 1 163,1-4-194,1 1 106,6-5-181,2-3 176,3-5 19,4-2-16,1-4 13,4-4 201,-1-1 73,2-2 41,-2-3 252,1 2-228,-4-4 293,0-1-290,-2-2 220,-3-3-187,-2-3 197,-3-2-114,-2 0 356,-1-4-103,-1-1 256,-1-3-192,-2-3-159,3-2-4,-3-3-63,1 0-136,-2-1 20,1 1-39,-1 0 44,-3 4 0,0 6-31,-7 5-22,-4 4-92,-5 4 75,-4 4-74,-3 4 74,-1 1-433,1 5 149,0 3-346,4 4 237,1-1-445,3 1 167,4-1-340,3 0-39,1-1 511,5 0-244,-1-1 491,2 0 0,0 1 0</inkml:trace>
  <inkml:trace contextRef="#ctx1" brushRef="#br2">11052 3873 10813,'2'-64'483,"-1"37"130,-1 6-66,0 5 406,0 6-965,0 4 95,0 9-601,2 2 180,1 9 84,4 2-135,1 7-389,5 1 214,1 0-345,1 2 411,1 1 163,-2 2 100,1 0-1,-1 3 1</inkml:trace>
  <inkml:trace contextRef="#ctx1" brushRef="#br2">12246 4192 10813,'42'-45'-801,"-20"23"1468,1-3-4,-2 3 501,0-1-366,-5 2-196,-2 0-163,-4 5-35,-2-1 12,-5 4-115,-1 0 89,-5 5-228,-7 1-27,-6 4-62,-7 2 26,-4 1-56,-5 4 44,-2 3-47,-3 6-58,0 3 21,0 3-71,2 2 45,1 0-229,3 2-88,2 2-100,4-2 54,2 3-93,5-2 131,1 0-137,4-2-171,3 1 180,4-5-278,2 1 169,3-6 243,2 0 30,6-7 145,4-1 340,4-2-165,2-1 214,3-2-178,1-2 320,0-1-74,-1 0 238,1-2-237,0 0 65,-1 3-84,1 1 158,-2-1-55,2 2-62,-2 3 67,0 2-44,-1 7-196,0 2 97,-2 5-166,-2 7-175,-2 0 75,-1 4-201,-3 4 132,-2 2-61,-2 1 28,0 6-106,-2-3 120,-2 7-89,2-7 148,-6 4-70,0-6 25,-8 1 62,-2-4-112,-6-1 64,0-5 115,-3-3 28,-1-4 40,-2-2-8,2-6-41,0-2 45,5-3-11,-1-4 41,6-2-111,1-1 51,5-5-47,3-2 67,2-6-47,1-6 58,5-3 127,2-5-24,5-4 157,4-6-154,4-2-1,3-8-94,0 0 27,6-10-292,-1 2 75,6-8-229,-1 5 240,9-9-160,-1 12 148,7-10-175,3 10 147,5-3 72,3 8-3,-1 1 66,0 3 262,-1 4-48,-2 0 194,-3 3-191,-5 5 108,-3 1-168,-10 7 140,-5 3-215,-6 5-8,-5 3-21,-6 5 32,-5 3-270,-7 4-8,-7 4-186,-11 3 107,-10 9 91,-7 4 77,-12 7 67,3 1-414,-7 4 125,1-1-335,1 3 158,4-1 71,5 0 81,4-2-88,9-2 291,3-1-28,8-4 65,7-4 41,4 0-166,9-3 61,4 1-46,11-5 383,5 3-12,5-2 245,6 1-79,-3 1-199,4-1-71,0 2-24,1-1-99,-3 1 196,2-2-155,-3 1 234,-2-2 287,-4 0 413,-2 1 8,-5-1-89,-7 3-445,-6-1-203,-7 4 11,-4-3-75,-14 3-33,-4-1-20,-8 0-20,-3-4-81,-1-1 39,-1-2-92,2-3 93,-1-1-244,4-4 85,0 0-184,0-4 180,3-4-907,0-3 221,3-5-686,5-2 471,5-2 173,2-3 8,6 0-1,-2-5 1</inkml:trace>
  <inkml:trace contextRef="#ctx1" brushRef="#br2">15704 4546 10813,'-19'-3'1390,"11"1"-613,-2-1-134,2 3 96,-2-1-212,2 1-25,0-2-110,0 2-55,3 0-164,-1 2-112,3-2-36,-1 1 18,4 1-40,-1 1 46,1-1-8,0-1 19,1 1-42,3-1 18,2 1-76,2-2-2,3-2-7,2-1-21,2-3 26,-1-4 1,1-3-5,-1-1 27,-1-2-18,2-4 11,-4 1 10,0-3-16,0-1 6,-1-3-27,-2 2 6,0-5-6,0 5-70,-3-2 79,1 2-100,-2 2 107,-1 2 86,-2 3-64,1 4 66,-2 1 53,0 4-15,0 4 55,0 0-60,-3 3-91,0 1 12,-4 3-7,1 2 25,-4 6-18,4 2 53,-2 6-43,3 2 76,0 5-23,3 0 12,1 3-10,1-4-34,1 6-2,4-5-3,2 1-157,2-3 26,4 0-130,0-3-7,2-1 126,-1-6-107,0 1 175,-1-6-210,2-2 2,-4-3-49,2 0 24,-3-4 78,-1 0 41,-2 0-89,1-2 245,-3-3 102,3-3 122,-4-1 110,3-6-259,-1-1 50,2-5-187,-1 0 148,1-5 122,0 1 45,2-1 130,-2 0-165,3 2-52,0 0-64,0 3-57,1 3 28,-1 4-43,0 4 20,-1 4-57,-2 2 26,0 3-24,0 4 28,0 3-41,-2 7-26,-1 5 18,2 3-10,-2 3-182,-1 0 30,3 4-217,-2-4 57,-1 3 61,1-3-57,0 0 165,-2-3-65,2 2 141,-3-5-160,1-2-48,-1-3-36,-1-2-2,1-2 75,-2-2 265,1-2-73,1-2 175,0 0-137,-1-3 211,2-1-82,-1-1 215,1-5-189,2-2-70,-2-6-1,4 1-100,-2-5 441,3-6-147,-2 1 269,4-5-145,-2 4-40,3-4-76,-1 3-1,-1 2-115,1 4 22,0 3-9,-2 5 6,1 4-108,1 3-29,1 4-15,-1 1 17,1 5 113,0 4-45,-1 4 46,0 5-613,-1 1 158,1 1-407,0 1 49,-4-2 208,4-1-105,-4-1 122,4-1 87,-4-1-96,2-4 116,0 0-22,2-3 204,-2-1 9,2-1 17,-2-1-40,2-2-91,-2-1 2,1 0-2,1-2 414,1-2-79,-1-1 276,1-5 23,0-4-124,1-4 85,-1-3-74,0-4 21,2-4 5,-2-3 86,1-3-150,-1-4 3,-2-1-88,3-4-3,-4-2 1,-2-4-23,1 5 54,-3-6-28,-2 9 71,1 0-59,-3 6 75,0 5-160,0 5 333,0 8-154,-1 3 297,-1 7-192,-4 4-47,-2 8-69,-4 6-42,1 12 27,-3 5-7,1 8 6,1 1-30,1 6-32,3-1-28,3 4-23,4-4-133,-1 3 18,4-6-113,-1 2-337,2-5 106,6-2-219,2-4 257,2-4-147,1-3 97,2-5-166,4-2 172,-1-6-72,0-2 43,4-1-134,-4-3 124,0-1 43,-1-3 21,-2 1 42,-3-1-176,0-1 231,-3 0-84,1-3 247,-3 0 0,3-4 1</inkml:trace>
  <inkml:trace contextRef="#ctx1" brushRef="#br2">4638 4371 10813,'25'-29'-941,"-16"16"1301,1-2 484,-2 6-179,-2-6-102,1 4 2,-4-2-149,2 0-54,-2-1-71,0 1-22,-1-3 90,-1 1-4,-1-1 71,0 2-69,0-1-66,-1 1-127,-4 1-38,-3 3-44,-5 4-14,-5 1-19,-3 3 10,-1 4-47,-7 3 76,2 6-46,-2 8 47,1 6-50,4 4 14,3 1-61,2 6 64,4-4-139,4 2 67,3-2-101,3-2-72,4-2 62,1-3-76,1-2 46,4-4-79,3-3-9,5-4-159,3-4 197,2-4-49,0-2 52,-1 0 47,1-4 21,-2-3 82,0-4 19,0-4-50,-1-3 360,-2-7-90,1 1 307,-1-6-48,-2-2-173,0-4 61,1-2-184,1-4-120,-2-5-28,0 0-7,-1-3-50,-2-2 27,-2 5-83,1 0 80,-4 8 76,0 5 3,-3 4 51,0 10-89,-1 7 39,-3 5 9,-2 6-7,-4 5 47,2 11-32,-5 6 13,4 7-8,-3 7-59,4-1 22,0 4-12,3-1-129,4 2 35,-1 1-95,2 1 81,0-4 58,0 2-6,3-4 38,2 1-377,3-7-889,2 1-35,3-4-448,0-2 460,1-5 642,2 0-23,2-3 444,3 0 0,1-3 0</inkml:trace>
  <inkml:trace contextRef="#ctx1" brushRef="#br2">15941 4002 10813,'-37'-46'1128,"24"25"-666,3 0 410,5 6-289,4 2-344,4 4-55,3 2-237,7 4 156,3 1 48,5 2 72,2 5-830,1 3-234,3 8-848,-1 4 0,3 4 1</inkml:trace>
  <inkml:trace contextRef="#ctx1" brushRef="#br2">7189 4392 10813,'-15'-15'680,"12"10"-440,-2 2 73,2 0-73,0 0 52,0 0 75,1-1-49,0-1 22,1 1-50,-1-4-61,2 0 41,0-4-8,0-1-41,2-1 1,1-2 20,2-3 2,1-4 21,2 0-83,-1-2-36,1-1-104,-2-3 10,-1 3-23,-2-3 21,0 2-17,-1 3 37,0 0-46,-1 3 6,1 3-30,-2 5 1,0 3 9,0 4-59,0 3 18,0 4-67,0 6 23,0 12 12,-2 9 23,-1 12-6,0 10-24,-2 9-97,2 10 51,0 7-66,1 6 156,0 0-74,2 2 59,0-4-809,0-1 218,2-6-539,1-7 496,2-7 84,3-9 256,2-6-106,1-11 516,2-2-147,0-10 237,1-7-214,2-4 246,0-5-146,2-4 217,1-1-149,-3 0-178,2-3 174,-5 0-204,0-3 376,-3-1-156,-4-4 214,-1 0-119,-2-5 135,-1-2-81,-2-5 157,-2-1-103,-1-5 43,-4-3-116,-2-3 6,-2-2-152,-2-4 61,0 4-47,-2 2 70,-1 1-41,-2 5 102,1 3-126,-4 2 20,2 7-127,-2-1 0,-3 3 1,1 4-9,0 1-11,1 2-9,1 4-24,2-1 17,4 1 6,1 1 3,6 2-36,1 1-92,4-4 41,1 3-21,4-1 92,4-3 44,6-1-199,2 0 64,6-3-172,2 1 158,2-3-48,2 1 125,1-4-71,1 1 138,-1-3-90,0 0 85,-1-2-90,0 1 141,-5-4 33,-2 0 15,-1-3-3,-4-1-140,-1-2 36,-2 1-26,-1-4 118,-4 1 13,1 0 32,-2-3-33,0 4-196,-2-2 75,2 4-82,-4 2 208,1 4-60,-1 4 62,-1 5-92,-1 3-36,-1 3 24,-3 4-28,-3-1 22,-1 5 6,-3 2-15,1 5 12,0 3-149,1 3-32,-1 1-5,3-1 34,2 2-32,1-2 41,0 0-182,5-3 40,-2-2 70,2 1 1,3-4 71,2-2 107,5-3-96,3 1 92,6-4-99,4 1 15,-1-2-40,2-1 44,0-1 55,-3 0-22,0-1 67,-5 3-84,-3-1 155,-3 2 32,-2 2 16,-3 1 172,-2 3-168,-1 7 175,-2 3-170,0 5 68,-2 2-138,-1 1 60,0 0-51,-1 2-26,3-4 80,1 1-58,0-2-174,0-3 3,0-2-185,1-3 206,3-4-137,2 1 134,0-4-189,1-1 63,1-2-62,0 1 102,0-4-39,0 1 182,2-1-84,-1 0 75,1-1-73,0-4 16,1-5-34,0-3 38,2-6 345,0-2-46,1-5 244,1-3-186,1-3 4,-2 3-57,1-1 96,-4 5-83,0 3 56,-1 6-102,-2 3 51,-1 5-268,-3 3 170,0 3-164,-1 4 168,0 4-21,-1 7 7,-1 2-7,1 7-274,0 1 55,-1 6-195,-1-3 137,2 6-51,-1-6 50,1 3-113,0-5 34,1 1-61,0-4 98,3 0-24,1-5 21,3-1 51,-1-4-68,4-1 93,-2-5 110,4-1-21,-4 0 49,2-3 62,0-1-135,0 2 78,0-4-110,-2 1 197,2-4-42,-2-5 190,-1-3 85,1-6-49,-1 0 136,-1-4-199,-2-3 66,1-3-27,-3-1-38,-1-4-110,-2 0-42,1-3-56,-3-1 108,0-1-81,-1 4 55,-3-1-66,-2 4 96,-4 3-52,1 6 17,-6 6-54,2 4 101,-3 5-54,0 5 54,-2 4-71,1 4-82,-1 8 58,3 3-63,1 8 92,3 0-161,1 5 46,2-3-155,3 1 78,4-1-14,-1 0 65,2-2 22,2-3-155,4-2 55,4-3-243,3-1 171,4-6 1,3 0 99,2-6-14,-1 0 140,3-1-131,0-2 125,0-2-128,1-1 130,-3-4 11,1-1 23,-2 0 54,-2-1-144,0 1 83,-1-1-86,-2 1 109,-2 5-72,1-2 83,-5 4-4,1-1 35,-2 5-8,1 4-4,-2 4-119,-1 7 40,-3 1-34,1 5-64,0 0-29,0 2-8,-2 0 28,2-2 10,-2-3-13,2 0-17,-2-3 25,2-2-27,-2-5 66,0 0-97,1-4 199,-3-1 129,3-4 51,-3-2 102,-1-4 70,0-5-81,2-2 167,-2-6-270,1-2 108,3-2-117,0-5 76,3-1-55,2-3-27,1-1-65,3 0 86,0 4-219,1 1 99,1 2-190,-4 6 177,4 6-157,-4 2 114,0 5-164,0 3 112,-1 6 37,0 5-4,-2 4 51,-2 8-418,1 2 119,-1 2-268,-1 1 188,3-2-181,-3 2 101,1-3-150,1-1 13,-1-1 110,-1-3-137,1-2 150,-1-3 184,0 1-69,-2-6 170,0 0-195,1-3 402,-1-2-134,0 1 269,2-4 12,0-4-138,1-2 138,2-5-144,0-5 394,4-4-121,-1-4 308,2 2-19,3-7-150,0 1 95,2-2-134,-1 1-9,1 1-8,1 6 66,-1 1-87,0 5-95,-1 3-85,-1 5-116,1 5-63,-3 4 10,-1 7-18,-3 5 37,-2 6-149,-2 6 31,-3 2-100,2-1-493,-2 4 12,1-2-299,-3 2 247,1-4-157,1 3-39,0-3-412,2 3 0,3-2 0</inkml:trace>
  <inkml:trace contextRef="#ctx1" brushRef="#br2">9905 4361 10813,'-44'10'-1160,"24"-4"1160,2-1 680,2 2 117,3-3 368,2 0-191,1 0-343,4-2 73,2 0-213,6-6 44,3 1-271,9-11-132,1 1-61,9-8-26,-3 0-5,4-3 48,1-4-10,2 1 3,-3-3 9,3-1-46,-6 0-18,-1 2-27,-5 2-16,-1 1 10,-6 2 20,-1 3 3,-4 3-34,-3 4 20,1 4-65,-4 1-64,-3 4 33,-3 2-57,-3 3 15,-2 0-60,-3 3-70,0 7 9,-2-1 69,-1 7-281,1-1 145,1 4-320,2-1 113,1 1 59,2 0-62,3 1 87,2-1 160,4-1 52,1-2 76,4-2 218,5-1-135,7-2 195,7-1-191,10-2 53,2 2-23,6-4 2,4 2-24,-2 0 77,0 2-49,-2 0 216,-7 1 0,-4 2 5,-8 0 37,-3 0-108,-9 1 363,-4 1-120,-5 1 224,-4-2-162,-5 2-15,-6-1-8,-1-1 52,-6-1-13,2-2-141,-1 1 51,-1-6-210,1 2 54,1-5-114,0 1 91,1-4-294,-2 0 56,3-2-203,-2-1 140,3-5-362,0-2 161,4 0-249,1-3-298,3 2 288,4-3-354,3-1 431,3-2 76,3-1 117,8-6-127,7 0-2,9-9-81,7-2 0,3-4 1</inkml:trace>
  <inkml:trace contextRef="#ctx1" brushRef="#br2">10692 4208 10813,'-29'-27'386,"17"12"161,4-1 192,2 2-7,3-2-125,1 1-93,2 2 66,3 0-167,5 2 4,7 3-159,4 3-34,5 1-94,5 4-37,0 3 16,0 3-26,0 10 24,-5 2-25,1 8 18,-5-1-11,-2 6-283,-5-4 44,-2 2-178,-3-4-185,-1 0 107,-6-7-159,3 1 144,-4-7 154,0-1-73,-4-5 136,0 1 25,-6-4 152,-1-1-65,-2-1-6,0-1-120,-2-1 30,4-3 72,0-4 137,1-3 72,4-2 135,1-3-107,2-3 84,3-4-171,1-1 51,6-5-97,4 0 123,5-3 41,3 3 4,2 0-12,2 5 89,-1 5-22,3 2 182,-1 5-98,-2 3-19,1 5-64,-4 4-37,-1 4-118,-4 5 46,-3 7-79,-2 6-141,-3 6-6,-3 2-183,-1 2 237,-1-1-548,-1 1 255,0-3-416,0 2 358,-1-4-463,-1-1 179,-1-4-408,0 1 426,-2-5 157,-3 2 150,-2-3 0,-3 2 0</inkml:trace>
  <inkml:trace contextRef="#ctx1" brushRef="#br2">2810 4340 10813,'-24'0'0,"13"0"370,1 0-5,1 2 288,1-2-181,0 3 108,0-1-129,3 2 157,2 1-218,1 0-23,0 0-110,2 0 5,2-2-128,3 2-32,1-4 8,5 3-61,2-4 134,3 0-101,2-4 18,0 0-103,1-6 30,-1 0-87,0-4 14,-4 1-96,1-3-38,-3-2-35,0 0-48,-4 1 78,1-4-57,-2 0 108,1-2-79,-3 1 11,-1-1 25,1 1 1,-3-1 134,0 4-30,-2 1 26,0 4 149,-4 1-29,1 5 150,-7 0-170,-1 5 216,-3 3-134,-2 4 221,-4 8-67,1 5 3,0 11-96,1 1-40,0 8-100,2 0-1,3 5 13,2-2-15,3 5 0,5-5 10,1 0-8,2-4-67,3-2 11,4-5-72,6-4 31,0-4-54,6-5 22,-1-4-54,4-6 43,-1-1 8,2-5 27,-1-2-3,-1-4 120,-2-4-43,-1-3 63,-4-3-18,3-3-69,-6-2 29,3-3-32,-1-4-1,0-1 4,0 0 3,0-3 4,0 2-32,0-1 22,-2 2-25,2 5 80,-2 1-35,-1 6 36,-2 5-50,0 3 51,-3 6-37,-1 3 40,0 4-80,-3 9 26,1 5-23,1 6 31,-3 4 5,3 2-2,-1 1 13,1-1-50,-1-1-80,3 2-86,-2-4-50,2 2-230,-2-3 115,2-2-134,-1-5 107,0-1 113,0-5-19,0-2 72,1-3 184,-2-1-36,0-4 144,0 0-153,0-4-34,1-1-90,-1-5 50,2-4 130,-1-5 352,3-5 6,1-3 156,3-5-176,-1-2-93,4-4 17,-1 0-66,2-1 81,-1 6-106,1-1 55,-4 9-3,0 1-50,-3 6 29,0 6-87,-1 2-53,-1 5 1,-1 2-2,-2 5-7,2 5-28,-3 4 17,1 6-13,-2 2-62,1 1 17,0 1-78,-1 2 81,3-1-473,0 0 88,0-1-302,2-2-497,-1 1 360,1-2-452,-1-2 537,3 2 215,-3-2 117,5 2 33,-1 2 0,3 1 0</inkml:trace>
  <inkml:trace contextRef="#ctx1" brushRef="#br2">11326 4205 10813,'0'-34'811,"0"17"-118,0 0-175,0 1 108,0 2-130,0-1 202,1 4-208,-1 0-55,4 3-115,2 0-136,0 3-96,4 2-35,0 1-9,1 2-67,2 3 56,-2 4-57,0 6 59,1 3-128,-3 5-51,1 0-52,0 3-12,-4 0-106,2 0 7,-1-1-88,-1 1-248,-1-2 210,-2-3-239,-1-1 190,-1-2 109,-1-3 36,0-2 29,0-3 193,0-1-18,0-2 180,0-4 27,0-4-65,-1-2 110,2-12-87,2 1 88,4-10 303,3 2-104,2-5 219,3 0-195,-1-2 31,2 2-65,-3 3 121,0 4-206,-3 4 166,-2 4-169,0 6 81,-2 1-187,1 6-59,-2 2-10,-1 4 38,0 8 5,1 3-36,-4 3 1,4 4-39,0-1 91,0 1-75,3-2 24,0 0-771,0-2 154,3-1-511,-1-2 468,1 0-131,0-5 207,0 2-204,1-3 67,-3-2 128,1 1-98,-2-2 217,2-1 4,-4 1 263,2-2 8,-3 1 144,3 2 0,2 0 0,1 2 0</inkml:trace>
  <inkml:trace contextRef="#ctx1" brushRef="#br2">643 4474 10813,'2'-13'0,"-2"8"0,1 2 0,1-2 0,1 2 601,-1 0-92,1-1 420,-1 3-272,-1-2-214,2 1-53,-1 0-331,0-1 25,-1 0-203,1-2 228,1-1 56,-1-1 94,-1-2-85,2-1-167,1-3-41,-1-1-131,0-1 157,0-3-68,2 1 44,-2-3 43,1 1-10,-3-2 97,1 2-9,-2-2 4,1 0-95,-1 0-28,-1 2-8,-1-1 18,-3 3 92,-1 1-6,-1 1-10,-2 4 5,-1 1-8,-3 4 2,0 1 97,-1 3 15,-4 1 64,2 4-80,-2 3-84,2 6-45,-3 5-19,3 3 28,0 5-4,1 4 1,-1 5-5,5 2-24,-2 5 22,5 0-23,0 5 21,3-5-51,4 0 6,-1-2-52,4-4 48,2-4-148,4-5 46,4-4-129,1-6 140,3-3 1,3-5 61,-1-3-2,3-5 69,-4-1 43,4-6-2,-5-3 124,2-6-185,-5 0 109,0-3-114,-2-2-13,-1-3 19,-1 0 53,-1-4 112,0 3-175,-1-6 166,-1 4-249,1-2 64,-2 3 40,-1 0-59,0 4 71,-1 1 51,0 5-42,-1 3 41,1 2-73,-1 4-27,-2 2 23,1 7-21,-1 1 46,0 10 0,0 3 1,2 5 9,-2 1-9,3 3-81,-1-3 53,1 2-62,2-1 79,-1-1-84,3-1-20,-1-3-8,2 0-54,2-4 116,1-3-50,2 1 50,0-6 15,2 1-8,-1-6-33,2 2-22,-3-3 33,3 0-35,-3-1 73,0-2 84,-2-5 38,0-4 9,-1-1-27,0-4 18,-4-1 32,2-5 15,-1 1-2,-3-5-109,1 1 9,-2-5 34,1 2-173,-3 2-4,1 1-23,-2 4 36,1 4 90,-1 2 14,-1 6-39,-1 4-97,-3 3 87,1 1-117,-3 2 127,2 3-192,0 0 57,4 5-159,-2 0 33,3 2 89,0 0-5,0-1 89,0-2 28,3 1-31,2-3 24,4 1-130,4-4 160,7 1-160,-1-3 166,7 0-12,-2 0 56,3-3-15,-3 0 6,2-1 62,-7 1 44,1 2 34,-8 1 93,1 1-144,-3 2 114,-4 7-95,-2 4 201,-1 7-74,-3 2 178,1 6-142,-1-3-122,0 3 11,0-2-106,0-1-52,0-2-62,0-3 11,0-3 24,0-2 6,0-7-48,0-1-38,4-3-73,-1-2 158,5-1-61,0-2 36,3-3 47,-1-2-89,1-3 72,-1-3-80,3-1 70,-2-2-33,0-1 38,2-1 47,0-1-29,1-4 34,-1 0-44,2-2-55,-1 1 39,2-1-40,-1 4 154,-1 1-77,-2 5 79,-3 5-101,-1 3 222,0 2-46,-3 3 206,2 3-210,-3 4-5,1 1-110,-2 5 28,4-2-148,-2 0-22,1 1-13,-1-4 39,3 1-22,0-2-39,0-1-18,0-3-43,2-1 190,1 0-96,0-1 85,1-1-104,-1-1 67,2-4-120,-2-3 91,-1 0 109,-1-7 89,-1 2 16,-1-4 158,-1-1-169,-3-1 170,1 1-144,-1-5 63,-3 4-127,0-4 59,0 4 28,-2 0-78,-3 3 107,-3 1-115,-3 7 142,-5 2 23,-2 4 14,-6 7-13,2 3-3,-4 11 33,3 2 11,-1 10-158,5-1-18,1 4-78,4-2 88,4 2-104,4-3-13,1 1-95,3-3-61,2 0 86,4-5-126,0 0 195,6-4-60,4-3 139,3-4-147,2-3-151,0-4-196,4-3-58,-2-1 23,3 0 48,-2-4 103,1 0-97,-1-4 148,-2-2-246,-1-2 117,-3-3-227,0-1 27,0-2 122,-3-2-37,5-3 164,-2-3 0,3-3 0</inkml:trace>
  <inkml:trace contextRef="#ctx1" brushRef="#br2">18205 4393 10813,'-41'0'-1245,"22"-1"1821,-2-1 758,7 1-551,-1-3-89,5 1-217,2 1 144,4 2-301,0-1 86,8 1-204,2 0 111,10 0-73,0 0 42,5 0-437,0 0 118,-2 0-299,2 0-17,0-2 89,0-3-123,-2-1 122,1-2 57,-3-2 11,1-1-87,-3 0 145,-1-4-14,-1 1 103,-2-4-22,-1 0 114,-4-1 8,1 1 36,-4 1-34,-1 1-80,-2 3-14,0 0 58,-4 2 65,-2 2 210,-4 1-7,-4 5 141,-4 2-195,0 1-42,-4 4-87,-2 8 78,0 5 83,-2 8 72,2 5 10,1 2-155,2 4-27,4 1-104,0-2 12,8-1-117,2-3 24,6-3-106,1 0 122,3-4-25,3-1 81,6-6-45,4-4-288,3-2 15,4-3-205,-1-3 129,2-2 172,2-1-56,0 0 78,-2-4 139,0-1 49,-3-4 81,0-4-31,-3-2-149,-1-3-1,-2 0 39,-1-3 104,-1-4 79,0-1 104,0-2-86,0-3-273,1-1-45,1-1-222,-2 2 230,1-1-225,-1 4 168,0 2-231,-2 6 42,-1 0 25,-2 7-43,0 1 143,-2 4-24,1 3 13,-3 1 22,1 2-108,-3 3 318,1 2-104,0 5 214,-1 3 76,1 3-46,4 2 76,-1-2-92,4 3-38,-1-3-63,4 2 36,0-2-225,2 0 130,-4 0-119,-1 2 161,-4-2-18,-1 3 29,-4 0-18,-1 1-7,-3-1 152,-2 0 12,-3-2 19,0-1 144,2-4-179,1 1 183,3-3-184,1-2 28,2-3-115,4-2 73,5-1-136,3-1 29,4-2-46,3-2 38,2-4 92,1-3-13,1-1 16,2-5-94,-1-2 236,3-1-103,-1-2 217,2-3-185,0 0-32,2-5-77,-1 0 1,1-5 624,-1 0-110,-1-1 462,-5 3-562,-1-1-101,-5 6-294,-4 0 62,-4 6-30,-2 2 29,-5 6-33,-1 5-85,-7 3-92,-3 2-43,-8 4-10,-4 4-349,-4 5 136,0 3-301,0 3 315,1 3-251,6 0 169,-1 4-246,4-2 157,4 0 49,2-2-4,5 0 50,3-1 79,3 0-1,5-4 75,6 2 164,4-1 153,3-1 96,0 1 38,1-1 16,1 1-56,0 1 42,-1-2-92,1 4 122,-1-4-53,1 3 132,-2-3 224,-1 2-116,-3 0 197,-5 2-155,-5-2-232,-4 2 84,-6-4-196,-7 4 659,-4-4-169,-9 1 272,-4-4-358,-5 0-278,1-4-50,-1-2-31,5-2-20,-1-1-315,6-1 69,1-2-165,3-3-1158,4-2 221,4-4-770,5-1 761,2-2 477,3-3 184,2 0 0,-1-2 0</inkml:trace>
  <inkml:trace contextRef="#ctx1" brushRef="#br2">3911 4294 10813,'0'-20'603,"0"11"-208,0-3 51,0 3-60,0-4-95,0 0-21,0 0 97,0-1 47,0 1 90,0-2-77,0 2-4,0 0-183,-2 2 42,1 1-127,-4 2 42,-3 4-67,-3 0 9,-2 6-14,-3 4-25,-4 7-11,1 8 1,0 8-42,0 3-1,1 4-17,3 2 36,4 1 16,3-2 18,5-1-19,0-4-282,3-3 44,4-4-179,3-4 159,4-1 75,5-6 28,4-4 34,2-4-153,1-3-42,1-1-119,-2-4-17,2-2 81,-3-4 34,0-4-12,-1-4 185,-4-1 229,-2-4 68,-1-2 133,-2-3-100,0 2-90,-1-3 53,-3 3-82,-1-2 28,-1 5-31,0 3-25,-2 4-40,0 6-43,-1 1-16,-1 12 13,-1 3 1,0 13-12,0 3 14,0 5-55,2-1-76,-2-1 38,3-1-241,0-1 148,4-2-178,-1-2 170,4-3-91,0-6 151,2 0-86,0-4 226,2-3 14,-1-2 10,3-2-41,-3-2-123,5-2 2,-4-4-18,4-4 178,-4-4 285,2-1 56,-1-3 135,-1-2-95,-1 0-191,0-5 46,-5 1-140,2-6-90,-4 1 12,1-4-43,-4 3-24,-1-1 18,-2 3-4,-2 2 7,-1 2 2,-7 3-6,-3 4-18,-4 4 23,-3 4-150,-2 4 50,-4 4-122,0 4-382,-3 1 92,3 5-280,2 3 240,0 5-391,6 4 165,2 1-342,4-1 99,3 5 472,5-1-106,2 3 401,4 0 0,-1 4 0</inkml:trace>
  <inkml:trace contextRef="#ctx1" brushRef="#br2">14047 4147 10813,'-63'0'0,"36"0"120,1 0 827,5 0-81,5 2 568,6-1-569,2 1-229,5 0-308,6-2-186,7 1-136,11-1-46,8 0-198,11 0 119,7-1-135,6-4 174,0-2-1037,6-1 311,-6 2-963,7-6 588,-5 3 0,4-4 0</inkml:trace>
  <inkml:trace contextRef="#ctx1" brushRef="#br2">4912 4445 10813,'2'-37'370,"-2"22"-49,1 1 336,1 3-255,1 1 165,-1 2-161,1 3 198,3 0-359,-1 2 136,5 1-256,-1 2 167,3-1-30,0 1 29,1 0-92,2-2-41,-1 1-137,1-3-19,-2 3-18,1-2-68,1-2 5,-2 0-37,1-2 28,-1-1-57,0 0 15,-4 0-122,3-1 142,-3-3 24,-4 1 77,2-3 40,-4 1-46,-2-3 6,1 1-9,-4 1-9,-1-1 162,-6 2 25,-3 4 25,-2 2-17,-4 2-132,-1 4 9,-4 2 22,-2 6 124,-1 6-37,0 3 77,2 6-190,1 4-23,6 1-40,2-1 20,4 2 45,6-3 5,0-1-3,5 1-69,2-6-123,4 0-167,4-6-24,4 0-158,4-5 179,3-2-165,-2-1 248,4-2-161,-2-1 94,0-2-52,-2 0-407,0 0 183,-1 0-253,0 0 217,-4 0 148,4 0 0,-4 0 64,6-2-1,-1-1 1</inkml:trace>
  <inkml:trace contextRef="#ctx1" brushRef="#br2">10365 4166 10813,'-58'-19'917,"31"11"-127,4 3 591,6 2-519,0 1-490,8 2-8,1 0-218,5 0 103,4 2-74,7 1-50,8 2-36,10 0-519,5 1-18,7 1-254,2-1-880,2 2 787,0 0-848,0 4 812,0 0 0,-2 1 1</inkml:trace>
  <inkml:trace contextRef="#ctx1" brushRef="#br2">17131 4395 10813,'-35'-3'524,"16"0"-88,1 1-50,-1 0 116,2 1-82,0 1 183,4 0-209,2 1-62,4 1-78,2 1-26,2 4-44,5 1-18,3 0-1,4 0 49,6-2-167,6-1 78,3-2-223,3 0-112,2-1 64,3-2-81,-4 0 117,5-3-134,-7-2 25,5-3-129,-6-3 126,3-2 78,-6-2-27,-1-2 74,-5 0 44,0 0 35,-4 1 7,-6-4 110,1 4 22,-6-1 28,1-1-23,-4 2-6,-1 1-78,-3 1 98,-6 3-91,-4 1 92,-2 3 74,-6 4-26,-1 0 62,-6 6-161,-1 4 62,-4 10-64,1 6 72,0 9-56,4 2 62,1 6-168,7-3-27,2 3-2,10-4 23,1-2-103,7-4 48,1-1-178,6-6 162,4-1-57,4-6 33,8-3 10,1-5-25,8-3 111,0-2-74,3-3 55,-2 2-422,4-4 124,-3 1-276,1-4-348,-3 3 225,1-4-316,-4 1 378,3-1 14,-3-1 122,1-3 116,-4 2 175,3-6 234,-2-2 0,3-4 0</inkml:trace>
  <inkml:trace contextRef="#ctx1" brushRef="#br2">17823 4406 10813,'24'-5'-2294,"-12"-1"2111,-4 0 38,1-4 145,-1 0 1009,2-3-194,-4 2 675,1-3-366,-2 2-384,-2-2 5,0 3-214,-1-4-79,-1 2 2,-1-1-136,0 2-59,-1 1-165,-4 2-9,-5-1-15,-4 3-6,-6 3 29,-2 0-27,-7 4 34,-3 0-39,-7 4-7,2 2 0,-8 7-75,5 0 35,-5 6-76,8 0 57,-2 4-129,9-1 59,-1 4-80,9-2 75,2 4 41,7-4-294,4 2-21,2-4-212,7 1 136,5-6 55,8-1 57,6-4-118,10-6 51,2-1-92,4-3 250,1-2 174,1-2 103,-2 0 122,2-2 14,-5 0-39,-1 1 50,-4 0-76,-1 3 22,-2 0-13,0 3 71,-3 4-83,0 9-45,-3 3-21,1 8-46,-3 2-63,0 8-35,-3 0-1,0 7-205,-3-2 131,-1 3-200,-2-3 181,-4-1 81,0 0 30,-1-3 46,-2-2-90,-2-3 190,-1-4-65,-7-1 167,-1-4-153,-7-1-31,-3-7-63,0 0-5,-3-5 449,0-3-91,-2-3 335,1-2-97,1-1-125,-2-4 97,3-1-179,1-7 14,4-3-168,2-4 19,5-3-103,3-4-55,3-3 0,3-4-49,4-1-219,6-7 50,5-1-144,6-8 93,5 0-134,7-6 71,-1 5-125,7-6-409,-1 7 207,2 1-349,-1 7 358,2 4-163,-4 7 186,-1 7-164,-2 6 459,-3 4 134,-3 6 181,-3 1 0,-4 0 0,-1 0 0,-1-1 0</inkml:trace>
  <inkml:trace contextRef="#ctx1" brushRef="#br2">16657 4263 10813,'-76'0'398,"45"2"8,9-2 364,6 0-298,6 0-204,13 0-139,5 0-33,18 0 43,0 0 46,12 0 55,1-2-877,3 0 201,1-1-570,-1 0 165,0-2 323,-2-1-103,-1 1 216,-9-2 95,-1 1-7,-4 0 0,-3-4 0</inkml:trace>
  <inkml:trace contextRef="#ctx1" brushRef="#br2">12793 6239 14290,'7'-11'938,"-6"6"-788,2 1 27,-1-1-28,0 0 8,-2 0 15,0-1-12,0-1-78,0 1-89,0-2 11,0 0-70,0-2 2,0-1 50,0-2-55,0-2 73,0 1-104,0-2 135,-2 0-80,0 0 105,-4 1-49,-2-1 16,-3 1-34,-4 4 32,-1 0-9,-5 5-6,-3 1 3,-2 1 53,-1 3-9,-2 4 51,3 0-72,-1 9 16,6 2-45,0 7 29,3 5-56,4 1 44,3 4-47,3-1 59,3 1-80,3-1 23,1-1-68,2-1 64,2-1 6,4-1 27,2-4 3,4-2-108,2-3-40,1-2-120,0-4 126,3-4-46,1-4 148,-1 0-85,0-3 219,-1-3-65,0-2 190,-2-5-177,-2-1 123,1-5-136,-2-2 116,-1-4-106,0-2-15,2-4 8,-1-1-29,2-3 2,-4 3-4,0-1-6,-1 2 17,-1 2 12,-2 5-11,-2 4 6,-1 2-5,-2 6-8,1 4-18,-3 2 24,0 7-21,0 3 33,0 12-15,0 0 0,0 7 5,0-2-5,0 4-141,0-4 27,2 3-102,0-1-165,2-2 33,4-1-132,2-2 25,3-2 123,0-3-26,-2-3 91,4 0 2,-4-5 213,2-2-1,-2-3 38,2 1-91,-2-3-96,2-2-63,-2-1 65,0-4 449,2-4-81,-1-5 345,-1-1-232,2-6-122,-2-1-80,2-6 59,1 0 1,-1-8 12,2-1 1,-2-6-91,-1-2-35,0-3 48,-3-2-37,-1 1 29,-1 0-28,-2 5-15,-1 3 6,-2 7-90,0 6 62,-1 5-62,-1 6 57,-1 5-2,-1 7 1,-1 6 4,-4 4 167,1 9-52,-2 11 100,0 9-124,1 5-55,3 7-5,-1 4-16,3 4 34,2-7-31,0 7 37,0-9-35,2-1-228,1-6-180,3-3-147,4-6-67,3-4 191,1-7 20,3-4 119,0-3 151,3-5 55,-1-2 67,0-3-121,1 2-135,-4-2-93,0-2 53,-5 0 10,2-4 116,-4 0 55,3-3-28,-4-2-606,0 0 92,0-4-324,-2-1 367,4-5 252,1-3 0,4-3 0</inkml:trace>
  <inkml:trace contextRef="#ctx1" brushRef="#br2">8497 6067 10813,'3'-38'-386,"0"17"28,1-2 220,2-1 28,0-2 1039,1 2-217,1-2 678,-2 4-610,1-2-171,1 1-224,-3 1 4,0 2 87,-2 1-170,0 4 112,0 1-280,-1 3-20,-1 1-20,-1 4-77,0 1 11,0 6-46,0 7 19,0 13-35,0 10 13,0 11-53,0 6 55,0 8 24,-1 1-6,-1 6 44,-1-4-668,1 1-58,2-4-421,-1-3 262,1-3-487,-2-5 343,2-3-401,0-5 543,0-7 468,0-1 163,0-6 209,-1 0 0,-4-4 0,-3 2 0</inkml:trace>
  <inkml:trace contextRef="#ctx1" brushRef="#br2">435 6072 10813,'2'-13'-1918,"0"8"2171,-1 1 87,1-1-75,1 1 8,-1 0-17,1 0-57,-1 1-45,-1 0 51,2 0-44,-1 0 76,1-1 71,-1-1-34,1 1 112,-1-1-88,-1-2 63,1 1-54,1-2 46,-1 0-112,-1-3 89,1 1-143,1-5 73,0 3-89,1-3 118,0-1-71,1-2 61,0 1-37,1-1-68,-1-1-62,0-1-50,0 1-24,-2 1 1,0 2 27,1 2-23,-3 2-28,1 3-1,-1 2-17,1 2 43,-2 2 25,0 6 14,-2 4-33,1 11-102,-4 6 6,0 6-60,0 11 30,1 0-6,0 6-66,1 3-40,1 0-417,1 1 127,1-1-246,0-3-187,0 0 205,0-4-229,1-1 303,3-5-176,-1 0 199,0-6-115,2 1 417,-2-8 179,0 0 132,-1-3 0,1-5 0,-3 0 0,3 0 0</inkml:trace>
  <inkml:trace contextRef="#ctx1" brushRef="#br2">485 6318 10813,'-30'-22'367,"15"12"-77,1 2 384,1 3-295,2 2 284,1 0-206,4 1 257,1 1-362,2-1-39,7 2-214,3-2 30,12 1 95,-1-2 16,8-1-11,-6-1-59,5-1-169,-3 0-142,1-4-60,-2 2-6,-1-3-53,-2 1 140,0-3-152,-4 0 96,-1 0 73,-1-1 34,-3-2 85,1-2-93,-4-1-57,2-2 16,-1-3-3,-1-2 34,2-1 36,-1-2-43,-1-4 52,1 4 29,-1-1-38,-1 4 30,-2-1 175,0 4-33,0 1 176,-1 4 7,-2 2-60,0 3 81,0 3-157,0 4-81,-2 1-13,-1 3-66,-2 2 121,1 4-46,-4 4 81,3 9-88,-2 8 53,4 5-119,1 7 15,1 3-34,1 5 1,0 1-5,1 5-14,1-6-322,3 8 83,0-9-172,1 1 174,2-7 130,-1-1 9,1-8 73,-2-3 3,2-7-147,-1-2 5,-1-6-159,0-3 120,-1-3-40,0-2-2,-2-1 35,1-2 305,-1 0 38,-2-2 231,3-5-164,-1-2-157,0-4 66,2-5-44,1-3 92,2-4-58,2-3 1,1-2-82,2-1 131,0 0-93,0 4 89,0 5-120,0 2 2,-4 9-1,1 1-1,0 7 134,-4 5 33,0 4 15,-2 9-24,-1 9-95,-3 3-12,1 5 14,-1 1-328,0-1 72,0 0-197,0-2 166,4-2 137,-1-1-5,3-6 84,1 0-196,2-6-6,1-4-91,1-3 74,1-3 297,1-4-14,1-1 149,-3 0-129,2-5-73,-5-1-22,2-4-23,-1 1-410,0-4 96,-1 0-250,0-3 215,0 0 212,0-2 21,1-3 81,3-1-74,-1-4-166,2 0-106,0-1-141,3-1-1,0 1 1</inkml:trace>
  <inkml:trace contextRef="#ctx1" brushRef="#br2">1502 6272 10813,'12'-4'1097,"-11"1"-675,-1-2-43,0 1-31,0-5 30,0 3-86,0-2-14,0-2 17,0 1-9,0-3 6,0 3-30,0-4 0,0 2 0,0-5-82,0 1-42,0-1-45,0 0-26,0-3-16,0-1-3,0-1-54,-3 0 17,-2-1-13,-1 3 26,-2 1-4,-2 2 2,-1 4-13,-1 3-7,-4 4 12,0 3-18,-1 6 31,-3 4-33,-2 11 43,2 7-2,-2 9-4,4 2-1,0 7-41,4-3-5,3 4-3,3-3-103,1 2 57,4-7-90,3 0-1,2-7-110,1-2-8,7-4-82,1-6 131,5-4 146,2-3-32,-2-6 106,3-2 9,-3-1-75,2-5 42,-4-4-96,2-6 221,-3-1-21,0-5 255,0-2-144,-3-5 38,-1 2-129,1-8 53,-2 1-153,0-1 78,-2 0-64,2 1 65,-1 7 58,-2 0-44,0 9 35,-2 1-168,0 7 58,0 4-61,0 5 91,1 6-93,-1 6-15,0 9-17,0 1-251,2 7 123,0-4-235,3 2 237,0-2-151,2-3 138,1-3-158,5-1 123,-1-6 102,2-3-3,1-2 72,1-5-124,-1 0 142,1-3-66,-1-1 83,0-1 214,-1-4-110,-2-5 182,1-1-135,-2-5 108,-1-4-51,0-1 122,-2-4-35,1-3-47,-3-2 55,1-7-72,-2 0-130,0-8-41,2-4-41,-2-2-30,0 1 115,0 0-45,-3 10 59,0-2 152,-4 11-37,1 4 130,-2 6-158,0 5-17,-3 6-81,-2 4-11,-2 6 65,-4 5-63,1 8 52,1 8-57,-1 6-63,2 8 18,2 2-67,1 7-42,2-2 86,3 6-43,-2-3 121,2 3-372,2-1 84,-1-2-282,4 0-17,1-5 118,4-3-91,0-3 99,3-5 181,-1-5-68,3-6 152,1-4-123,2-4 172,-1-5-141,1-2 123,3-3-204,-3-3 2,1-3-26,-1-6 45,-1-2-175,0-2 61,-3-2-243,-1-1 330,-3-2 66,-2-5 224,-2-1 32,0-6 0,-1 0 0,2-6 0</inkml:trace>
  <inkml:trace contextRef="#ctx1" brushRef="#br2">8445 6362 10813,'-32'-24'1667,"18"17"-1303,1 1-102,2 3 29,4 3 42,1-2 213,3 2-161,6 3-24,5-1-246,10 4-20,6-1-192,5-2 173,3 0-218,2-3 249,1 2-267,-1-4 152,0 1-155,-2-2 36,-3-4 94,-2-2-89,-4-1 94,-4-1-89,-3-4 149,-2 2-114,-2-4 95,-3 0-8,1-3 12,-2-3-4,0-4-169,0-2 34,0-4-145,2-4 168,0-3-130,-1-2 47,1-1-18,0 4 14,-4-1 144,-1 6-59,-4 5 34,1 4 387,-2 4-71,0 6 268,-2 4-232,-1 4-10,-5 4-56,0 6 113,-2 5-27,1 10-64,-2 11-3,1 5-72,-1 11-73,3 0 28,1 7-60,2 1 0,2 1 2,0 3-3,3-3 3,0 0-219,0-3-101,0-6-135,3-1 50,0-9-176,4-3 169,1-8-187,1-6 260,1-5 59,1-7 94,1-1-81,-3-3 298,1-4-108,0-1 265,-1-5-70,-1-3-63,0-4 50,0-3-163,0-1 99,0-3-149,0-1 159,2-3-119,-2 1 26,3-1-18,-3 0-4,4 4 41,-3 1 4,3 1-8,-3 6-23,1 3 91,-2 2 4,0 6 16,-1 2-59,-1 5-50,-1 5-21,0 8 36,-4 4-139,2 8 105,1-3-96,-1 4 133,0-2-260,2 2 50,1-5-255,2 2 84,2-8 39,0 1-21,1-6 111,2-1 147,0-5-52,0-3 117,-2-2 66,0-1-31,-1-1 166,3-2-199,-5-3 114,3-2-68,-5-4 55,4-3-46,-2-1 189,0-4-79,0-1 228,2-5-115,-1 0-91,3-5-17,-1 0-35,0 0-43,1 5 43,-3 1-38,-1 7 63,-1 1-40,-3 7 38,0 4-35,-1 2-105,-1 5 77,1 8-96,-3 6 99,0 5-172,0 5 51,0-1-162,0 3-86,1-5 50,3 4-137,0-7 213,3 0-180,1-4 139,3-1-184,-1-3 67,4-3-4,-1-2 53,2-3 20,-1 0 151,1-1-51,1-2 34,-2 0-57,1-1 77,1-1 29,-2-1 25,2-1 246,-3-6-123,0-2 247,-2-3-233,2-3 270,-5-3-163,0-4 187,-3-1-45,-2-3-129,-1-4 111,0-1-153,-2-2 26,-4 1-95,-2 2 57,-4 4-37,-3 3 134,-4 3-83,-3 6 85,-4 4-33,0 4-91,-3 4 15,3 5-106,-2 3-49,3 3 5,2 5-42,7 3-215,3 3 42,3-1-128,4 3 128,4-4 66,5 1 5,8-4 30,6-2 40,7-1-216,6-5 74,4-1-220,1-3-14,0-1 67,3-1-113,-1-3 147,2 0 207,0-5 42,2-2 173,-3-4-167,2-2 404,-3-2-169,-1-3 269,-7 2-109,-2-4-173,-10 4 123,-3-4-195,-6 3 250,-4-1-155,-2 3 205,-4 2-304,-5 3-32,-5 2-92,-4 4 93,-9 4-146,-1 1 70,-5 4-236,2 4 26,-2 4 61,3 3-81,3 3 170,6 2-150,2-1 59,7 3-68,3-1 59,4-1-15,4 0 85,3-2-105,12 0 194,1-3 8,9 1 33,1-1-21,1 0 1,-1 1 46,2 1-7,-2 2 99,-2 1-86,-1 2 35,-2-1-47,-5 0 73,-2 4-114,-6-4 151,-3 4-150,-5-4 290,-3 0-78,-3-1 254,-7 1-250,-3-4 166,-4-1-165,-3-3 176,-1-3-299,0-1-44,1-2-93,-3-4-250,0 1 204,1-2-256,-2-3 281,1 1-244,-2-6 200,5 2-215,3-6 132,5 3-600,3-6 141,5 2-430,6-4 399,6-3 336,11-4 117,5-5 193,9-5 0,0-1 0</inkml:trace>
  <inkml:trace contextRef="#ctx1" brushRef="#br2">15303 5922 10813,'-22'-75'1334,"12"43"-232,2 7 721,0 4-888,3 7-549,-1 3-200,3 6-353,1 2-47,2 7-228,3 3-841,4 12 338,4 1-504,7 9 622,-2-4 211,5 6 67,-4-2-83,1 3 0,1 2 0</inkml:trace>
  <inkml:trace contextRef="#ctx1" brushRef="#br2">6111 6157 10813,'-20'10'116,"11"-4"30,1 1 116,3-1 29,0 1 184,0 1-30,4-2 152,-1 1-207,2-2 14,2-1-103,1 0-23,3-1 35,2-2-73,5 1-76,-2-4-61,4-1 29,-2-2-112,0-3 119,-2-3-124,0-2 6,-1-1 111,-1-1-25,0-1-95,-1-2-5,-4-1-200,3 0 205,-4-2-352,0-2 200,-1 1-243,-1-2 119,-1 3 29,-1-2 86,-2 4 17,-4 4 279,-6 2-38,-3 5 111,-3 5-62,-4 5-15,-2 3-66,-3 9-19,1 7 226,0 8-61,2 3 166,5 7-178,0-2-157,7 5 5,2-4-48,5 1-22,2-4 5,4-1-42,4-3 55,4-4-56,5-3 35,6-4-94,2-6-5,5-3-43,-1-4 29,6-4 44,-5-1-83,3-4 90,-5-1-125,0-5 115,-2-5 135,-2-2 55,-4-2 9,1-4 70,-4-2-93,2-3 10,-4-3 3,2-3-198,-2 0 85,1 0-70,-4 3 178,0 3-57,-2 5 83,0 4-99,-2 5-2,-1 3 2,0 4-18,0 5 20,1 5-84,-1 6-15,-2 5-9,1 8-254,1 0 127,-1 4-242,1 1 242,-1-4-228,-1 1 171,2-2-226,1-3 143,1 0 8,-2-2 51,3-2 27,-1-5 114,1 1-81,1-3 62,-1-4-95,2-1 392,0-2-82,-1-3 265,1-3 162,0-3-168,0-6 216,0-2-249,0-5 19,2-2-83,-1-3 166,1 1-220,3-3 44,-2 4-69,0 1 6,-1 3-88,0 4 62,-1 6-123,1 1 153,-2 6-145,2 4-8,-4 3-36,1 7 5,-1 2 119,0 6-77,1-1 62,1 3-713,0-2 200,0-2-454,2 1 316,-1-4 194,3-2-7,1-3 99,-1-3 145,3-1-75,-2-2 143,0-4-184,-1 3 72,1-4-137,0 0 34,-2-4 275,1-1 370,1-4 177,-2-4 76,-1-3-29,-1-3-233,1-2 161,-2-4-128,0-2-40,-2-5-83,1-5 48,-2-3-292,1-5 155,-3 0-117,1-4 101,-3 4 144,-1 0 26,2 8-24,-2 3 197,0 9-266,0 5 135,-2 7-209,2 4-147,0 4 2,0 8-91,-1 5 98,1 11 8,0 9 51,1 4-93,1 10 28,-1-2-156,4 5 164,-2 2-402,1-2 208,-1 2-289,2-4-215,-1-3 142,1 1-214,5-8 266,0-1-124,2-6 156,6-3-207,0-6 217,4-5 79,4-3 45,0-5 45,1-3 107,4-4-86,-5-2 94,1-4-1,-6-3 53,0-2 93,-4-1 31,-4-4 0,-5 1 0,0-6 0,-1 2 0,-1-6 0</inkml:trace>
  <inkml:trace contextRef="#ctx1" brushRef="#br2">3345 6396 10813,'-29'0'25,"14"0"116,1 0 172,-1 0-72,2 0 357,1 0-106,-3 0 221,2 0-194,2 1-9,1 2-16,2 2-77,2 2 44,-1-1-247,4 1 20,-2-3-127,4 1-30,-1-2 230,2 1-203,2-8 153,1 0-198,3-13-81,1 1 69,2-6-88,3-1 71,-3-1-87,3-3 48,-3-1-79,3-2 74,-3 1-68,-1-3 46,0 0-62,-3-2 52,0 0 17,-2 0 0,-1 4 28,-2-1-83,1 5 34,-1 4-70,-1 6 55,-1 3-3,-1 5 34,-2 1 0,-1 7-34,-4 3-93,2 5 33,-3 10-63,3 0-16,-2 9-33,4-1-2,-1 3 3,4-2 115,0 2-23,3-3 23,0 0-168,1-5-32,3 0-73,4-7 152,4-1 113,6-5 49,6-3-30,2-2 37,5-3 12,1-3 23,0 0-29,-1-7 75,-3 2-22,-2-3 143,-2 3-132,-4 0-27,-3 1-19,-4 6-39,-1-1 454,-6 2-126,-1 5 299,-2 4-113,-1 8-126,-2 2 74,0 7-144,0-1-153,0 6-71,3-5-44,0 3 76,3-7-119,1 2 63,1-4-190,2-3 166,-2-4 25,0-2 30,0-4 36,0-1-137,1-2 19,-1-3-60,1-1 122,-1 0-26,1-3 96,1-2-91,1-3 100,0-3 27,1-4 7,-1-1 4,0-1 15,2-4-50,0-4 66,0 0-41,-2-3-45,0-1 50,1 4-53,-3 1 52,-2 3-36,1 3 50,-5 7-151,2 3-11,0 1-16,-2 6 25,2 1-114,-1 1 43,1 4-185,2 3 169,-1 2-177,1 1 112,1 0-171,0 0 125,0-2 58,0-1 32,3-4 54,-1 1 13,1-2-17,2-1-24,-3-2 107,4 0-122,-3-2 130,2-1-109,-2-3 145,1-4 44,-4-1 7,0-4-3,-2 1 70,-1-2-12,-3-2 174,1-1 68,-3 1-83,-2 2 148,-1 1-250,-7 3 111,-4 4-99,-5 1 69,-4 4-57,-6 5-22,2 4-59,-5 7 15,4 5-82,-1 9-25,5 0-22,3 7 26,5-2-89,5 4 29,3-4-77,3 2 54,5-4-139,3-1-71,4-3-62,5-2-104,6-6 172,5-2-88,1-6-23,5-2 26,-3-5-98,4-2 102,-3-2-90,4-2 110,-5-4-40,4-1 68,-6-3-253,1 0 32,-4-2-169,1-3 121,-4 0 10,1-7 193,-4 0 3,2-7 241,-4-2 0,3-7 0</inkml:trace>
  <inkml:trace contextRef="#ctx1" brushRef="#br2">5319 6206 10813,'-27'3'0,"14"-3"258,2 1-77,1-1 252,3 0 15,1 0 21,3 2 108,1 1-156,1-1 1,1 0-116,0 1 20,1-2-218,1 1 17,4 0-160,4-1 183,0-1 51,2 0 42,3-1 72,-1-3-201,2-2-281,-1-4-34,3-1-171,-4-2-38,2-1 174,-1-1-136,-1-3 104,-3 2 71,-1-5 12,-2 2 56,-3-3 31,0-1 194,-5-1-158,1 3 153,-2-2-152,-4 3 13,-3 2-8,-3 5 407,-5 3-84,-2 4 281,-3 4-197,-2 7-85,-2 8 20,1 9-70,-2 9-20,2 8-37,1 4-27,4 1-12,3 2-143,6-6-23,2 6-112,5-11 141,4 0 44,4-9 42,8 1 52,3-9-84,8 0 10,5-7-371,2-4 26,3-3-343,-1 0 235,1-4-23,0-2 169,-2-3 149,0-4 59,-3-4 74,2-3 208,-5-2-109,-2-3 231,-3-3-255,0-2-1,-2-3-102,2-3-6,-3-2 157,-1-3-102,-4 2 100,-2-2-53,-3 4-141,-3 1 37,-3 8-59,0 2 53,-2 4-87,-4 5 39,-2 5-172,-4 3-117,-4 5 55,-2 3-176,-2 5 262,-3 9-58,5 0 194,-3 7-131,6-1-64,1 3-141,4-1-27,5 0-65,2-3 275,4-3-82,5 1 181,6-4-116,4 0 240,6-3-105,0 0 263,2 1-31,-2 1-18,0-1 87,-1 4-198,-2-2 17,-2 2-69,-4-1-15,-3-1 389,-2 0 107,-3-1 188,-4-1-26,0-2 42,-3-1-111,-2 0 134,-2-3-144,-6 0-92,-3-3-32,-1 0-21,-3-3-418,1-1 82,-1-1-263,-1 0 198,-1-1-500,3-1 145,-1-4-349,5-2 1,0-2 299,4 0-165,3-1 219,4-2-371,4-1 161,5-4-136,7-5 374,4-2 260,5-6 0,0-1 1</inkml:trace>
  <inkml:trace contextRef="#ctx1" brushRef="#br2">13234 5898 10813,'-90'2'877,"53"-1"-336,3 1-117,10 1 105,5 0-106,6-1-222,3 3 57,7-2-124,8 0-231,6-1 75,12 0-220,2-1 190,12-1-261,0 0 123,10 0-178,-7 0-724,7 2 581,-5-1-792,1 4 697,-1 2-1,1 1 1</inkml:trace>
  <inkml:trace contextRef="#ctx1" brushRef="#br2">12191 6219 10813,'-12'1'1735,"8"1"-1135,3-4 1042,1-1-1382,3-4 29,3 1-36,2-7-8,2 0-63,1-3-23,-3 2-76,2-6-26,-4 3-37,1-3 18,-4 1-46,0-2 46,-1 2-21,0-1 23,-4 4 13,-1 0 14,-4 3-23,-2 4 25,-6 4-114,-6 3 44,-1 6-84,-4 5 28,-3 9 23,2 8-20,1 6 32,0 6-34,8 1 22,2 5-35,5-6-12,3 1-25,5-5-64,1-2 60,5-6-34,4-4 101,4-4-60,5-4 43,2-2 13,4-6-8,-2-1 19,4-2-393,-5-1 59,2-1-230,-2-1 184,1 0-325,-4 0 130,2-1-229,-2-1-150,1-3 305,-1-1-185,4-4 505,-3-1 189,1-5 176,3-5 0,-2-2 0,2-4 0</inkml:trace>
  <inkml:trace contextRef="#ctx1" brushRef="#br2">6943 5972 10813,'-45'12'-33,"30"-6"436,5 0 420,7-2-323,6 0-103,7-2-83,11 0-23,5-2-584,9 0 136,2-2-400,8-1 288,-3-4-244,6 3-91,-6-4-371,6-1 0,-3 0 1</inkml:trace>
  <inkml:trace contextRef="#ctx1" brushRef="#br2">15587 6339 11124,'-15'-6'2392,"9"4"-1675,1 1-184,0-1 54,2 0-192,0 1-100,1-1-199,2-1-31,2 0-4,1-4 29,3 1 0,7-2 9,3 0-108,3-4 46,2 1-104,4-2 109,-3-1-140,2-1 82,0-1-119,0 0 72,-1 0-222,-2-2 20,-2 2-153,1-1 76,-4-1 61,-2-1 48,-3 1 12,-1 0 360,-5 0-75,-2 4 258,-3-2-95,-5 3-73,-4 3 38,-11 2-155,-5 3 316,-8 4-240,-2 4 256,-5 7-263,1 7 31,-1 8-38,3 4 60,5 3-61,3 2-62,6 1-23,7-3-63,3 2 67,7-5-88,3 0 56,3-3-94,3-4 46,6-3 21,6-2 19,6-5 32,3-2-19,5-2-21,2-3 1,1-3-68,1-1 47,1-1-59,3-1 79,-1-3-10,1-4 26,1-3-23,-1-5-22,0-2 3,-3-3-4,2 0 36,-3-4 55,1-4-35,0-4 30,-4 1-80,1-3-1,-8 4 9,-6-1 26,-5 10-21,-4-3 29,-8 9-34,-5 3 9,-7 7-6,-8 3 3,-5 1-11,-5 4-296,1 3 62,-2 4-211,6 3 178,-4 4 92,8 3 20,-2 0 62,4 2-127,6 0 17,3-2-141,5 1 122,5-3-113,7 0 82,4-3-27,9-1 306,2 0 59,5-2 146,-2 0-98,0 2 205,-1-2-70,-3 2 180,2-1-52,-5 2-148,-1-1 114,1 1-105,0 1 196,-2-1-32,0 1 85,-2-1-1,-1-1-123,-3-1 61,-4 0-163,-4-2-31,-5 1-115,-5-1 20,-8-2-16,-7-2-93,-4 1 24,-6-2-75,6-4-53,-5 3 49,5-4-61,-1 1 55,6-1-788,1-1 158,6-1-543,4-1 240,6-2 119,5-3-178,2-3 0,4-2 1</inkml:trace>
  <inkml:trace contextRef="#ctx1" brushRef="#br2">4725 6130 10813,'-5'-19'0,"4"7"183,-2 0-21,1 0 484,0-1-118,2 4 146,-1-4 52,1 3-230,0 2 178,1 2-265,1 1-57,4 2-125,4 3-76,3 1-61,5 6-59,-1 4 0,3 8 21,-3 4-94,3 4 56,-3 2-103,-1 3 87,-3-1-317,-1 3 46,-4-4-187,-4 2-43,0-4 208,-1 2-138,-3-4 149,-3-2 64,-2-3 55,-3-5-42,-3-3 260,-1-5-124,-1-3 215,1-2-188,-1-1 230,0-4-127,2-1 229,-1-5-164,4-3 51,2-5-118,1-4 33,3-2-158,2-7 55,5-2-48,5-4 87,6-4 30,6-3-21,6 1 18,2 0-206,1 6-235,-2 3-68,1 6-99,-4 7-28,0 4 103,-3 9-85,1 3 73,-3 3-157,-1 6 244,0 5-152,1 5 363,-2 4 0,2 4 0</inkml:trace>
  <inkml:trace contextRef="#ctx1" brushRef="#br2">1964 5988 10813,'-96'5'288,"57"0"-14,5-2 268,8 2 0,7-2-34,5 0 13,7 1-100,4-3-127,6 1-11,8-2-53,7 2-63,6-4-52,5 0 21,3-3 3,4-1-456,-1 1 140,4-1-338,-2 1-819,0 3 413,-3 1-599,-2 1 635,-2 1 414,-4 1 0,1 1 0</inkml:trace>
  <inkml:trace contextRef="#ctx1" brushRef="#br2">4305 6222 10813,'0'-32'-751,"0"19"1417,0-5-136,0 3-34,0-2 13,0-1-2,0 4-114,0-1 176,0 4-111,0 1 25,0 4 172,0-1-510,2 12 228,1 3-312,4 15-135,1 6 132,1 14-164,1 5 216,-2 10-241,0 5 143,0 8-204,-2 0-357,3 3 142,-1 3-264,-2-1 254,2-1-177,0-4 70,-1-6-155,-1-6 182,-1-6 131,-2-5 15,0-7 81,0-4-97,-1-8 282,-2-4-77,0-5 95,0-7 57,0-4-160,0-5 368,-2-4-110,1-5 164,-6-10-98,1-1 160,-2-10-30,0-3 112,0-3-99,0-3 31,0-7 8,-2-1 63,2-11-40,-2 1-128,2-6 35,-1-2-133,-1-5-23,2 1 6,0-4 23,0 6-136,1-4 14,3 4-48,0 2 32,3 6 54,1 3-40,1 9-4,1 1-23,3 10 65,3 3-5,5 6-12,1 6-6,4 2 18,1 6-28,5 2 36,1 2-52,3 4 37,1 1-31,2 3 42,-4 3 12,2 9-8,-5 4 18,-1 7-188,-7 5 46,-3 4-165,-5 4 140,-3 2-122,-4 1 158,-4 0-94,-5 0 240,-5-3-74,-3-1 72,-5-4-105,-1-2 62,-1-6-45,1-4 47,-1-5-184,2-6 88,0-3-87,2-2 127,1-4-374,2 0 84,5-6-242,-2 0 187,7-5-335,-1-3 89,6-5-210,1 0 313,4-3 178,8-4 69,2-5 0,6-3 0</inkml:trace>
  <inkml:trace contextRef="#ctx1" brushRef="#br2">13651 6212 10813,'-13'13'707,"8"-8"-338,0 0 1226,4-4-912,1 1 811,3-1-1249,3-1-172,2 0-14,4 0-114,-1 0-132,-1-1 61,2-1-26,1-1 117,0-3-42,2-2 37,-1-4-145,1 1-69,-1-5 33,-3 1-162,2-2 132,-5 1 172,0-2 67,-1-1 87,-2 1-86,-4 2 189,1 1-78,-5 1 237,-2 4-37,-8 2-63,-6 3 74,-6 4-170,-5 5 93,-2 5-143,-7 10 66,5 0-85,-4 13-3,4-1-19,2 4 15,3 2-87,6-1 27,4-1-74,4 1 68,6-6-76,4 1 43,3-5-104,2-2-4,5-3 59,3-5-22,8-5 109,4-3-45,2-3 26,4-2-71,0-3-44,3 0 17,0-3-26,0-2 71,-1-3-339,0-2 60,-2-1-201,1-2 156,-5 0-387,3-1 110,-3-2-283,1-2-37,-1-1 515,1-1-214,-2-1 456,1-3-1,2-1 1</inkml:trace>
  <inkml:trace contextRef="#ctx1" brushRef="#br2">14203 6507 10813,'22'-2'46,"-12"-1"462,0-4 419,-1-1-243,-2-1-264,2-4 408,-2 3-255,1-4 208,0 2-318,0-2-192,0 1-98,0-3-16,-3 1-43,1-1 0,-1 0-35,0 0 18,-2-3-15,0 1 17,1-1-41,-3-1-9,2 1 1,-1 0-44,0 1 30,-2 2-33,0 3 38,-5 2-36,-6 1 10,-6 5-21,-7 1-45,-6 4 47,-2 3-49,-5 3 40,-2 6-39,-3 4 29,3 0-42,-1 6 36,6-2-79,-1 2 33,6 1-70,0 1-28,8-2 35,2 2-33,6-1 56,3 1-39,4-1-115,3-1-18,3-1-143,1-2 101,6-1-3,6 0 8,6-4 291,7 1-129,3-1 253,4 1-247,3-1 206,1 2-143,-2 4 188,2 2-37,-6 1 44,-1 6-84,-5-2-5,-5 5-47,-5 0 20,-4 4 56,-3-1 74,-5 1 7,-1-1-33,-5 2 9,-2-3-47,-5 0 38,-1-5-8,-5 0-1,0-7 115,-2 1-23,-3-6 167,2-4-80,-4-1-107,1-6-18,-1 0-109,-2-4 14,1 0-9,-4-4 23,6-1-36,-4-5 33,7-3-32,1-4 28,3-3-92,6-1 25,2-2-81,4-5 75,5-1-46,4-7 17,7-1-76,8-7-96,3-2-39,7-4 32,2-2 53,4-3 17,2-3-10,1 1-66,-1 0 149,1 2 57,-4 5 49,1 1-55,-7 9 222,-1 2-80,-6 6 289,-1 2-263,-7 6 238,1 1-185,-5 5 146,-1 3-137,-1 2-120,-2 1 6,-1 4-48,1 1-18,-4 1 16,2 6 2,-4 1 13,1 7 38,-4 6-33,1 7 14,-4 6-92,-2 1 12,1 2-69,-1 4 60,4-6-71,0 3 42,3-6-66,0 0-21,3-3-48,4-4 30,2-4 5,7-3 69,2-5 29,5-3-60,-2-2 96,4-3-74,-2-2 70,4-3-80,-3-4 243,2-7-74,-3-1 233,1-3-222,-5-3 230,0-1-221,-1-3 200,-3-1-186,-3-4-22,-4 1-22,1-1-9,-5-2-36,0 2 29,-3-3-12,-1 6-27,0-3 13,-3 6-25,-2 2 19,-3 4-65,-3 8 20,-4 2-73,-2 5 46,-6 5-53,-4 5-45,-2 3-73,-2 8-163,2 0 88,4 7-155,4-6 202,1 6-91,6-5 162,4 3-107,2-5 262,7 0-161,2-3 133,7-1-131,8-3 279,10-3-65,5-3 295,9 2-286,-2-2 134,7 2-103,-1 1 49,-2 4 3,1 1-105,-1 4 6,0-2 4,-2 3-29,-3 0 75,-5 2-55,-4-2-61,-7 3-66,-4-3-20,-7 2 30,-2-2 177,-5-2 32,-4 1-11,-4-1-19,-7-2 5,-2-4 35,-4 0 25,-1-3 72,1-2-63,1-2 16,0-1-19,1-1-86,4-6 35,-1-2-26,3-4 116,0-3 50,4-4 116,1 0-81,3-3 0,4-3-148,3-1-20,9-2-8,6-3-69,5-2 8,8-3-11,0 2 32,3-3 9,1 8 19,-5 4-27,0 4 2,-6 9-2,1 1 0,-7 9 45,1 2-33,-7 4 31,-1 7-41,-3 6-167,-2 6 39,-2 2-110,-3 4 86,0-1-254,1 2-53,-3-2-142,-1 1-546,0-3 360,0 0-432,0-1 478,0-2 96,-1-2 199,-3-1-58,-2-1 89,-5-1-87,-4 1 0,-4 1 1</inkml:trace>
  <inkml:trace contextRef="#ctx1" brushRef="#br2">10315 6223 10813,'0'26'-992,"0"-13"1329,0 1 482,0 1-184,0-1-130,2-1-9,1 0-85,3-3-106,4-1-18,3-2-39,3-2 43,0-2-53,2-1 75,0-1-75,1-2-10,-1-4 18,-1-3-18,-1-4-13,-1 0-18,-1-5-86,-1 0-26,-3-1-23,0-3 30,-2 0-43,-2-3 51,-1 2-62,-2-3 43,-1 4-37,-2 1 44,-2 3-62,-4 1 10,-7 7-27,-3 2-21,-5 4 16,-3 6 7,-1 4-10,3 7 30,-1 7-35,4 8 16,3 2-103,3 4 58,3 0-75,4 2 58,4-1-40,2-1 26,2-2-58,4-5 77,6-2-20,4-2 56,3-6-45,4-3-277,1-6-31,0-2-197,2-3 62,1-2 161,0-2-69,1-2 156,-3 1-147,-2-6-184,1-1 44,-5-3-245,1 0 361,-3-4-14,1-1 171,-2-3-59,-1-4-16,1-6-59,0-4 0,3-6 0</inkml:trace>
  <inkml:trace contextRef="#ctx1" brushRef="#br2">16607 6313 10813,'27'-6'4233,"-17"1"-3347,-2 0-560,-3-1-229,-1 3-903,-2 1-90,-4 4-780,-1 1 81,-6 8-1,-3 0 1</inkml:trace>
  <inkml:trace contextRef="#ctx1" brushRef="#br3">9581 7553 10813,'-40'3'0,"19"5"306,5 2 494,2 3 151,2 3 164,4 1-541,4 3-246,2-1-130,4 2-3,6-3-4,8-4-55,6-1-20,7-5 13,2-3 115,1-2-55,-1-6 39,-2-2-52,-7-6-29,1-4-10,-9-2-38,-1-4-57,-7 1 19,-1 1-54,-6-2-183,-4 2 59,-8 3-119,-3 1 142,-10 4-355,0 6-80,-6 4-278,3 5-946,-1 8 830,4 7-758,2 10 939,3 6 0,1 6 0</inkml:trace>
  <inkml:trace contextRef="#ctx1" brushRef="#br3">944 7966 10813,'8'-37'0,"-5"18"0,-3 1 308,3-3 11,-3 2 573,2-2-200,0 0 129,-1 2-105,1 1-184,-1 1 52,1 2-167,1-1-91,-1 5-91,-1-2-45,1 5-77,0 1 12,1 1-43,-1 4 17,1-1-55,-2 3-12,3 3 0,-3 4-29,4 7 41,-2 7-19,0 8 25,-1 8 24,0 7 16,-2 9-10,-4 1-56,0 11-174,-6-2 2,-1 6-99,-4-5 6,1 2 68,1-9-41,2-4 77,-1-10 23,4-3 31,2-7-4,1-6 66,0-6-20,2-5-16,1-3-56,2-4-64,-1-4-100,1 0 148,3-3-47,2-2 200,6-2-48,0-4-30,7-4-36,0-4-30,3-6 29,1-1-2,4-3 5,0-2-9,3-4 123,-2 1-85,2-3 77,-2 1-111,-1 2 80,-2 2 39,-1 1 7,-2 3-23,-5 3 174,0 2-56,-3 2 198,-2 6-5,-3-1-81,-3 6 31,-2 0-69,0 2-128,-8 5 29,1 2-90,-12 6 35,-1 3-36,-5 5 18,-1 3 5,1 3-7,-2 1 43,3 3-22,1 1 21,4 1-37,4-1-60,2 2 12,3-4-52,3 1 59,4-4-90,1-2 48,6-4-84,4-2-120,3-3-20,6-3-100,4-4 42,0 0 96,2 1 59,-2-2-63,2 1-126,-4 1-606,-1 1 59,0 3-246,-5 0 349,2 4 132,-4 1 0,2 1 1</inkml:trace>
  <inkml:trace contextRef="#ctx1" brushRef="#br4">12650 7923 10813,'16'-42'-1830,"-9"20"2214,-4-1 597,0 2-161,-1-1-197,-1 2 94,-1 3-253,0 0 124,0 3-185,0 1 164,0 3-159,0 2-185,0 4 4,0-1-203,0 6 126,2 4 6,-1 11-45,6 8 37,-1 10-70,4 5-163,0 9 38,-2 2-112,-4 6 88,1-1-317,-3 3 118,-1-6-218,-1-1 220,0-6-66,0-3 70,0-8-164,0-5 297,0-8 22,0-5 93,0-5 8,0-3-164,0-3 320,0-2-30,0-6 221,0 0-57,-1-9-47,-1 1 7,-1-5-84,1-2 41,-1 1-267,2-6 172,1-1-143,0-3 39,3-2 58,2-2-82,6 4 75,5-2 10,3 5-52,5 1 30,-3 5 11,5 4-7,-3 3 30,1 4-46,-3 2-119,0 4 89,-4 2-90,1 4 126,-5 5-177,1 6 44,-2 3-165,-3 5 71,-2 2-8,-1 5 57,-3-4 33,-1 5 27,-4-3-13,-1 0-3,-3-1 65,-6-3-25,-2-1 49,-1-4-77,-1-1 44,-1-4-22,1-4 41,-5-2-53,5 0-167,-5-5 18,1 1-139,1 0-253,1-3 117,2 1-202,3-2 188,2-1 205,5 2-59,1-5 169,3-2-11,5-6 72,7-7 44,9-6 0,4-3 1</inkml:trace>
  <inkml:trace contextRef="#ctx1" brushRef="#br4">12175 8073 9506,'0'-16'-1307,"0"9"1307,-1 2 916,1 0-141,-2 2 595,0-2-529,1 2-253,-2 0-201,-1 1-25,1-1 54,0 0-120,1 0 148,1-1-180,-1 1 28,2-2-30,0 2 29,0-2-83,0 1-40,0-4-70,0 1-41,0-1-27,0 0 17,0-2-70,0-1 66,0 0-54,0-2 17,2 0 4,-1-3-32,1-2 35,0 1-5,1-3 4,2-1 27,-2 2 6,3-2-8,-1 2 1,0 3-34,-2 0-13,0 4-4,-1 3-51,0 2 31,-1 4-20,-2 6 30,-3 5-34,-2 16 50,-2 4-58,-2 9 63,2 6-14,-1 6 7,-1 7-20,2 2 4,0 6-148,1-3-44,3 4 6,-1-9-187,1 0 174,4-11-172,0-3 169,4-8 13,2-3 87,5-9-14,4-4-49,-1-7 170,7-3-20,-1-5 53,2-1 96,-1-4-92,2-2 2,-1-6-9,-1-3-110,-2-3 130,-1-2-28,0-3 53,-2-1-56,-2-1-20,-2-2 2,-1 0-13,-3 0 1,-3 4-18,-2-2 17,0 5 166,-1 2-45,-2 5 152,0 1-39,0 4-99,0 3 24,-2 1-116,-3 2 68,0 3-46,1 5 69,-1 5-201,0 5 133,2 1-129,0 2 173,3-1-321,-2 1 87,4-2-279,-2-1 249,4-1-172,3-1 144,4-3-179,4-5 94,1-1 79,1-4-6,1-1 110,0-2-121,-1 0 92,0-2-112,-3-3-100,-1 0-16,-3-3-126,-2 2 151,0-4 52,-4 0 91,1-1 29,-3-3 10,1-2 19,0-7 0,1-1 1</inkml:trace>
  <inkml:trace contextRef="#ctx1" brushRef="#br4">12533 7756 10813,'-28'-31'-138,"15"17"733,0 5-253,4 1-179,1 5-128,0 2-149,3 1-375,0 3 108,5 3-271,-2 7 245,6 2 103,-1 4-4,5 2-13,2 1-1,2 1 1</inkml:trace>
  <inkml:trace contextRef="#ctx1" brushRef="#br3">1634 8044 10813,'5'-34'-232,"-2"16"66,-3 0 936,2 2 74,-1-3-176,1 0 132,0-1-195,1 1 140,-1-2-194,-1 5 53,1-2-212,-1 4-199,-1-2 60,0 5-85,0-1-4,0 3-9,0 1-16,-1 1-16,-1 2-64,1 2 21,-4 1-31,0 2 4,-2 5 1,-1 5-17,0 11 34,-1 6-25,-4 13 10,0 6-11,-2 13-141,1 2 56,-1 12-98,3-1 75,0 2-168,4-5 65,2-1-138,3-8 152,1-7-28,4-10 46,4-6-42,4-6-24,6-10-109,3-4-122,7-7 17,0-5-182,4-4 191,1-2-166,-1-6-255,1-2 178,-2-4-237,-2-2 307,-1-1 64,0-1 33,-2-3 11,2-2 0,1-6 0</inkml:trace>
  <inkml:trace contextRef="#ctx1" brushRef="#br3">7750 8218 10813,'23'-49'-112,"-13"27"7,-2-4 1066,-2 3-337,-4 2-186,1 4-57,-5 1-90,-1 3 830,-5 6-464,-5 1 492,-5 6-775,-3 2-166,-3 6-63,2 6-26,-2 7-5,4 3-49,1 4 37,3 0-30,3 3-100,2 0 25,6-2-72,0-2 62,5 0 63,0-3 8,3 1 41,2-4-36,8-4 36,2-1-105,4-4 45,3-3-733,1-2-446,1-4-348,0-1 23,0-4 566,2-1 261,-3-7 231,1-4 643,-3-4 5,3-6 330,-3-2-370,1-3 252,-1-3-145,2 0 352,-4-1-42,2 4-200,-3 2 119,-2 6-178,-2 3-76,-3 6-86,1 4-23,-4 3-156,0 3 41,-2 0-85,1 2 54,-1 2-58,1 0 40,-1 1-58,2 2-22,2 1 8,-2-1-95,3 1 132,-1-2-237,1 1 150,-1-2-194,2-2 173,-2 1-20,1-2 67,-1 2-3,-2-2-113,0-4 148,0 3-110,-1-6 97,-1-1 148,-1-1-47,-2-3 157,-1 1-150,-1-2 168,-1 0-109,-1 2 209,-3-2-3,-4 3-61,-3 1 3,-3 4-151,-4 0-32,-3 4-15,0 2-6,-5 4 50,-1 6-25,0 7 18,-1 6-8,3 3-61,0 4 31,3 3-30,3 0-62,4 1 22,4-3-85,4 2 87,4-7-92,3 1 62,5-6-90,5 1 89,6-7-60,5-3-11,1-4-74,7-2-30,-3-2 61,6-4 22,-5-1-2,7 0 113,-5-3 6,2-3-2,-2-4 13,-2-3 259,-1-5-64,-4 1 252,1-7-187,-5-1-120,-1-3 9,-2-5-55,-4 1-68,0-2 21,-3 2-57,-1 0 28,-2 5 15,-2 1-13,-2 5 30,1 3-55,-2 2 5,-2 5-61,-1 3 59,-3 3-100,-4 3 54,-1 2-140,0 2-150,-1 3-7,1 3-149,3 3 195,3 2-140,0 1 116,4 3-143,4-1 50,3 0 113,9 0-30,4 0 116,5 0 80,2 2 110,1-2-85,2 2 41,-3-2 19,2 3-6,-4-1 188,-2 1 80,-1 0-75,-5-3 154,-3 4-192,-3-6 144,-4 4-116,-3-5 152,-1 1-75,-2-2 8,-3-3-43,0-1-43,-5-1 90,-1-3-4,-2 0 52,0-3-3,1 1-113,4-2 11,-2 0-2,5 0-139,-1-2 108,4-3-113,-1-3 110,2-1-88,4-4-17,3 0-11,3-5-42,6 1 118,0-4-68,4-5 70,3-1-55,2-4 37,3-1-44,-2 0 39,6-7 159,-4 5-30,4-8 146,-5 7-21,5-5-56,-5 8 4,2-1-67,-4 8-142,-5 5 29,-3 3-104,-9 5 28,-2 4 34,-10 3 8,-5 5 40,-13 4-164,-3 4 27,-9 6-115,1 4 86,-2 3-107,5 1-37,2 4-165,5-3-234,2 2 59,6-1-92,2 2 148,6-2 97,3 2 28,3-3 46,5-1 176,4 1 65,6-2-1,3 0-30,4-2 237,-3-3-67,4 3 255,-4-3 47,2 4-137,-2-3 109,1 3-92,-3-3-188,0 4 145,-1-3-194,-4 0 190,0-1 77,-3 1 51,-2-3 126,-2 1-173,-4-3-51,1 0-83,-4-5-26,-3 0 367,-6-4-233,-3 1 251,-2-3-320,-5-1-101,3 1-17,-6-4-11,6 1-195,-8-4 7,5-1-126,-1-6 73,-1 1-850,3-3 256,2 1-730,3-2 464,4-1 107,0-2 0,0-2 0</inkml:trace>
  <inkml:trace contextRef="#ctx1" brushRef="#br3">390 8543 10813,'-29'17'0,"17"-10"344,0-2-27,4-1 317,2 0-200,1-1-51,2 0 1298,0-1-1119,1-4 1001,2 0-1485,3-7 12,2-1-39,5-4 49,3-2-71,4-4 15,3-1-53,0-1 71,5-4-53,0-1 62,3-2-44,2-3-43,1 1 25,-1-4-84,1 2 77,0-5-78,-6 2 59,4-2-80,-8 1 32,2 0 25,-6 3 11,-4 2 27,-3 6 0,-2 2-5,-5 6 3,-1 5-40,-4 4 32,-1 2-38,-10 4 43,-3 3-47,-7 1-6,-4 8-8,1 2 14,-3 3-28,4 6 19,2 1-64,1 1-1,4 2-121,2 0 70,1 4-108,6-1 143,1 0-43,3 1 28,2-2-57,1-2 54,4-3-83,1-4 76,5-1 312,3-1-44,7-2 230,1-2-18,4-1-145,1-2 147,3 1-173,-1 1 88,3 1-159,-5 1 63,5 4-103,-8 0-98,1 3 89,-4 0-72,-3 2 100,-6 2-20,-1-2-1,-4 0-14,-3 1 40,-4-2 12,0-3-1,-7 1-12,-3-5 52,-1 0-21,-4-5 87,0-2-116,-1-1 27,1-2-72,-3-1 51,0-2-127,-1-2 37,1-1-83,-2-2 69,3-4 45,-1-3 11,3-2 20,2-2-611,3 0-160,3-7-422,2 1-91,3-6 161,5 1-131,2-7 0,3-1 1</inkml:trace>
  <inkml:trace contextRef="#ctx1" brushRef="#br4">13754 8346 10813,'14'7'0,"-6"-4"523,0 0-73,-3-1 372,0-1-169,0 1-137,-2-2 18,2 0-141,-2 0 72,2-2-172,-2-1 75,0-3-176,2-1-76,0-2-26,0-3-39,0-1 2,1 1-9,-1-4 9,1-1 3,-1 0-19,0-4 2,-2 0-56,0-3 5,1 0 2,-3-1 0,-1 0 28,-1 2-39,-3 1 28,-2 4-67,-4 0 62,-2 5-41,-5 4 31,0 2-19,-6 4-19,-4 5 40,-2 4-14,-3 7 20,-4 8 40,4 3-31,-2 10 30,7-2-59,1 8 20,7-3-18,3 5 24,5-3-77,4 1 16,4-5-101,3-1 89,3-6-108,5 0 40,7-8-34,1-1 26,5-6 48,1-2 9,1-4-28,1-4 103,-5 0 1,4-3 29,-7 0-37,1-3-84,-4-5 26,2-2-17,-4-4 447,0-6-106,-1-1 228,1-3-231,-1-3-164,1-4-28,0 1 1,1-2-69,-1 1 15,-1-1-22,-1 3 16,-1 2-8,-1 4 30,-1 4-36,-1 4 31,-3 6 6,1 2-21,-2 4 4,-1 6-8,0 5-6,0 11-14,0 1-32,0 7 19,0-1-9,2 3-45,-2-2-48,3 2 5,2-3-9,0 1-58,3-4 21,0 1-139,0-3 127,2 0 24,-1-7 36,1 1 31,1-4-39,1-3 34,-1-1-44,0-4 10,0-2 227,2 1-45,-1-4 229,2-1 26,-3-3-65,1-6 107,-3 1-176,2-7 83,-1 2-144,0-6 64,-2-2-59,1-4-35,0-2 92,-1-6-92,0-2-203,-2-4-28,2 0-147,-1-5 64,-3 9 29,1-4 68,-3 10-29,-1 3 310,-2 6-8,-1 4 42,-4 8-69,-4 3-150,-1 3 2,-5 5 5,3 0-150,-2 1 37,4 4-144,0 5 163,3 0-107,1 2 175,3 3-90,2-1 120,0 1-84,2-4-36,4 2-63,0-2 124,8-1 37,2-2 38,4-3-47,3 0 117,0-2-37,1-2 162,-1 3 7,0-1 1,0 2-24,-2 0-55,-1 4-53,-2 1-50,-3 3 85,-2 3-70,-3 2 138,-3 4-100,0 1 104,-2 4-166,-1 0 56,-1 4-51,-1-2 53,0-2-107,0 1-36,0-3-3,2-2 3,0-2 124,-1-2-34,4-4 24,0-3-121,1-2-15,2-3-24,0-3 127,2-2 104,0 0 13,-1-2-39,1-2-89,0-3-7,1-4 3,-2-3 260,1-2 137,0-4 144,-1-1-25,1-2-123,0-5-153,-2 0 1,0-4-125,-2-1-49,-1 1-36,-2 1-2,-1 1 20,0 4 34,-1 5 2,-1 3-8,0 4-22,0 4 6,0 4-13,0 5 7,0 6 11,0 12-139,0 0 36,0 5-141,0 2 52,0-2 50,0 0 32,2 1 32,-1-1-78,1-2-306,3-1 19,0-2-158,1-1 92,1-3 117,2-1-90,1-4 154,-1-2 120,3-2 90,-1-1 13,0-3 252,2-1-210,0 1 286,0-4-280,-2-1 185,0-5-178,1-2 232,1-2 85,-2-5-1,0-2 65,2-2-55,-2-1-93,4-4 86,-1-3-116,2 0 56,4-3-123,-3 3 108,3 0-77,-3 5 13,1 0-18,-2 4-79,2 6 25,-1 2-73,0 6 24,-1 4-33,-3 2 40,-4 4-75,-1 4 24,-1 5-60,-4 8-76,-2 4 20,1 4-90,-2 5 123,-2 5-157,2-1 107,-3 11-157,0-3 11,-2 11-29,2-1 54,-3 8 35,-2 2 12,-2 3-50,-1-1 10,-5 5-51,4-11 146,-4 4-28,7-9 3,-4-4 250,3-8-48,2-3 194,0-9-196,0-4 294,0-6-166,0-5 243,0-5-29,-2-7-137,-1-1 146,-2-7-221,-2-3 77,-1-8-163,2-4 165,-1-9-1,4-1 104,1-9-110,4 2-28,4-7-216,7-3 3,7-7-92,10-2 98,9-9-328,7-2 156,9-7-210,1 0-22,10-8 143,-2 10-166,7-2 228,-5 12 145,2 4 88,-7 10 27,-3 10 212,-9 7-136,-5 12 256,-6 7-284,-4 4-616,-7 5 19,-4 5-375,-5 4 345,-4 7-422,-3 2 385,-6 6-427,-2-1 513,-9 2 0,-4 1 0</inkml:trace>
  <inkml:trace contextRef="#ctx1" brushRef="#br3">5128 8366 10813,'4'17'465,"-2"-9"-108,-2 4 29,-2-1 222,1 2-56,-6 0 194,1 1-136,-1 2-105,3-1-88,-1-1-46,3-1-191,1-2-40,1-1-45,0-4-44,1 1 41,1-4-33,4-1 41,2-2-39,4-2 0,-3-1-11,2-5 9,-1-2-17,0-6 38,-2 2-49,1-6-1,0-1-5,-3-1-48,0-4 52,1 0-53,-2-4 40,-1-4-55,0-1 53,1-6-138,-2 3 63,-2-4-99,1 3 47,-2 2 38,2 7-18,-2-1 29,0 7 39,-2 1-15,0 9 37,-1-1-3,-3 7-13,-4 3 18,-1 4-28,-4 2-19,2 3 2,-3 5-8,3 3-132,1 5-14,4 1-23,-2 1 48,5 2-76,0 0 38,4 0-171,-1-2 134,4-2 8,4-3 45,4-4 36,7-2 46,4-5 75,7 0-41,-1-4 0,5-1-120,-3-3 27,3-3-15,-6 2 123,0-2 64,-7 3 240,2 2-37,-5 1 356,-1 4-201,-2-1 113,-2 7-123,-5 5-76,2 5-32,-3 3-48,0 4-265,-2 0 18,0 2-134,1 0 165,-3-1 64,1 0 46,-1-2 51,3-3-375,-3-2-34,1-3-210,-1-3 83,1-2 112,1-4-17,0-1 95,2-3-67,0 1 275,2-4-52,-1-2 84,2 0 222,2-6-128,3-3 249,-1-3-269,3-4 12,-1-1-103,6-7-7,-4 2 169,3-4 10,-1 4 11,1-1 44,-3 2-115,0 4 25,-1 3-12,-2 6-18,-2 2 66,-1 5-37,-2 1 45,0 5-207,-2 2-48,1 5-14,-3 3 35,3 1-138,-2 1 54,1-1-227,1-1 232,1-2-81,0 1 94,1-6-38,3 2-133,-1-5 110,2 0-133,0-1 87,-2 0 109,2-2-60,-2-4 124,2 1 94,-2-5 1,-1-1 161,-2-4-189,0-2 224,-3 1-134,-1-4 225,0 0-116,-1-1 24,-1 0-124,-2-1 55,0 1 93,-2 1 31,-5 2 99,-1 3-151,-4 2-47,-5 5-69,-2 2 43,0 3-72,-4 6 11,1 3-54,-1 8 18,1 6-58,2 6 1,3 4-34,2 2 39,4 1-48,3-1 36,3 0-64,4-2-136,1-2 50,1-4-100,6 0 111,2-5-206,6-2-39,1-4-121,3-4 14,0-1-12,2-4 32,-1-3-102,1 0 64,-2-3 114,2 0-8,-4 0 123,1-1-115,-2-1 86,-1-4-115,1-1-112,-2-4 145,2-2-163,2-6 228,1-4 0,4-2 1</inkml:trace>
  <inkml:trace contextRef="#ctx1" brushRef="#br3">6267 8292 9502,'1'-37'-1311,"3"20"1311,-3 5 899,1-3-166,1 2 605,-1-3-538,1 2-61,-2-2-158,1 3 77,1-2 94,-1 6-173,0-3 9,-1 6-267,1 1-171,-2 3-59,1 7-39,1 5-9,0 12-1,-1 11 19,-1 7-21,0 13 15,0 3-26,-1 9 28,-4 7-94,-3 4 36,-4 6-106,1 1-86,-2 1 23,2 1-151,1-7 75,2-3-248,3-12 106,4 0-146,1-15 160,0 0 147,0-10-30,0-5 72,0-7 45,0-5-59,0-8 50,0-3-65,1-6 195,3-4-45,-3-3 243,1-7 53,1-6-13,-1-6 58,-2-4-60,1-6-46,-1-4 32,2-7 2,-2-2-72,0-11-169,0-1-60,0-9-35,0 5 12,0-8 144,0 9-16,0-2 25,0 5 6,0 1-12,0 3-19,0 1 4,0 4-60,0-2 40,2 5-109,4-5 299,5 8-104,5-6 260,4 9-176,2-1 70,1 6-39,1 2-10,2 6-9,1 4-98,0 4 13,1 7-6,-4 1-69,0 7-21,-2 3-23,-1 5-103,-3 6 147,-3 7-90,-1 4 114,-4 6-168,-1 2 23,-1 3-150,-3 0 144,-2 3-99,-1-2 21,0 1 6,-4-3-4,-3 0 128,-3-3-33,-5 0 21,-4-5-111,-3-1 77,-1-2-88,-1-5-105,-1-3 29,-1-2-162,2-3 171,-1-3-260,2-2 173,2 0-282,3-3 276,3 0-324,3-3 220,4-2-155,3-1 333,1-5 149,4-2 131,2-2 0,6-4 0,5 0 0,4-4 0</inkml:trace>
  <inkml:trace contextRef="#ctx1" brushRef="#br4">13112 8123 10813,'0'-31'646,"-2"16"5,1 1-119,-1 1 224,-3 2-94,2 0-132,-2 1 31,2 2-124,1 0-146,2 3-88,2 0-84,1 4-38,7-1-1,4 4-1,6 2 13,4 8-126,0 5 39,2 8-79,-6 3 54,0 6 88,-4 0-212,-3 5 75,-4-2-434,-5 1 191,0-4-186,-4 2 182,-1-7 25,-1-2 2,-4-6 29,-2-2 43,-2-6 254,0-2-33,-2-4 174,0-1 125,1-4-97,-2-2 135,0-2-100,2-4 60,0-2 8,1-7 52,2 1-167,3-6-81,0-1-53,4-4-12,1-3-30,3-4-17,7-2-1,4-4-257,5 1-11,9-4-137,-1 6 89,5-2-310,-3 8 145,2 3-276,-4 10 259,-1 5-446,-2 5 166,0 2-333,-3 4 352,2 4 282,-2 2 188,0 4 152,-1 1 137,3 3 0,3 1 0</inkml:trace>
  <inkml:trace contextRef="#ctx1" brushRef="#br3">9319 8380 10813,'-19'-2'-4,"9"2"416,2-1 90,-1 1 42,-1 0-191,0 0 68,2 0 53,-1 0-52,-1 1 187,-1-1-185,3 4 165,-4-1-275,4 2 124,-1 1-281,1 2-75,-1 0 14,3 0-59,0 2-28,1-2 13,2 2-78,1-2 89,0-2-20,1-1 26,2-2 9,1 0-1,1-1-47,5-4 5,3 1-70,1-6 19,2-2 32,1-4 4,1-3 6,-2-4-19,-1 1 13,2-3-16,-4-3-30,2 0 15,-4-1-59,3-5 64,-3 4-18,-1-4 25,-1 4-8,-1-2 2,-3 3 16,2 1 4,-3 4-17,1 1 64,-3 4-5,0 3 16,0 4-23,-1 1 17,-3 3-16,-4 3 58,0 4-20,-3 3-26,0 4 8,1 7-32,-3 7 7,4 1-4,0 7 11,3-1-78,3 4 25,1-2-76,1 0 71,2-1-73,4-2 47,3-2-101,5-4 29,0 1-168,3-5 19,-2-1-113,1-2 137,-2-3 31,0-2 45,-4-1 37,1-4-98,-2 1 80,-3-4-99,0 0 190,-2 0 42,-2-1 117,3-2 16,-1-2 112,0-2-73,2-6 137,1-5-190,4-2 185,0-6-128,3-2 185,-2-1-27,2-5-59,0 1 37,-2 1-158,0 1-7,0 4-74,1 3 5,-1 3 37,0 6-65,0 2 12,1 4-18,-3 2-41,3 4 66,-4 4-35,1 4 32,-2 4-3,-1 6-2,1 3-2,-3 2-57,3 1-105,-2-2-81,1 1-62,1 1-38,-3-5 163,3 4-74,-2-7-101,-1 2-78,1-4-110,-1-1 12,-1-3 306,-2-2-30,1-2 146,-2-1 259,2-2-140,-2-4 290,1-4-223,4-10 201,1 1-110,2-7 170,4-2-112,1-4 44,1-2-146,2-2 93,0 1-74,0 1 3,2 1 16,-3 4-97,-3 3 13,0 5-39,-3 7 12,-1 1-4,-1 4-17,-4 4 24,2 4-35,-4 7-55,1 5 2,-2 3-51,2 5-9,-2-1 28,0 1-36,0 0 69,0-1-157,1-2-37,3-2-107,2-1-21,0-1-200,4-2 80,1-2-177,2-2 94,2-1 81,-1-2-75,1-2 103,-1-1 265,1-3 7,-1-1 247,1 1-89,1-4-2,-2 1-57,2-6-77,-1-1 442,1-5-148,-2-3 398,2-3-276,-1-4 192,3-4-127,-2 0 201,3-6-184,-1 3-25,-2-6 40,0 6-134,-2-1 120,-4 6-207,-4 0 48,-2 4-78,-6 4-48,-1 4 6,-5 5-8,-7 1-68,-6 4 10,0 3-55,-6 3 60,5 2-115,-3 8 60,6 2-79,0 2-78,4 4 9,2 2-145,4 1 19,2 3-239,4-1 103,0 6-108,3-1 167,0 3-61,3-1 79,0 3-165,4-1 84,2 2 57,4 0-17,3 3 104,2-3 253,5 7-59,-1-5 247,2 6 185,0-2-104,2 4 166,-3-2-173,-1 6 7,-4-2-38,-2 0 67,-6 0-108,-5-4 56,-2 0-4,-8 0 54,-2-5-79,-10 0-27,-3-4-42,-7-4 6,0-5 150,-4-2-15,7-9 94,-3-3-2,4-5-4,1-5-92,4-2-46,0-4-98,4-2 2,-1-9 5,2-2 3,-1-10-3,1-1 3,0-6 29,0-2-63,2-5 17,3-5-31,2-2 36,2-4-209,8-6 41,4-4-146,11-5-94,7-2 63,11-2-219,5 4 152,4 0-490,4 3 242,2 5-366,2-2 357,3 7 28,-3 2 101,3 1 48,-11 8-40,3 3 148,-14 7-67,0 3 59,-11 7-22,-3 2-33,-6 3-15,-4-1-1,0 2 1</inkml:trace>
  <inkml:trace contextRef="#ctx1" brushRef="#br3">6684 8245 10813,'0'-23'1,"-4"12"63,-1 0 284,1 0 19,-4 1 225,0-1-173,1 1-49,1 0-78,1 1-30,0-1 0,3 0 193,2 1-19,2-1 118,1 0-66,4 2-213,6 2-25,4-1-160,4 4 52,3 2-38,2 2 38,-3 4-52,1 6 0,-2 7-127,-1 8 43,-2 3-97,-4 3 96,-2 2 37,-4 0 27,0-2-323,-5 0 8,0-3-381,-3-2 85,-1-4 22,2-4 26,-4-4 97,-1-4 176,-2-2 48,-3-4 73,-2 0 145,1-3-126,-2-1 171,-1-4-171,3-2 45,1-4-118,1-3 145,2-5-91,4-3 223,1-4-48,1-2 67,6-4 17,6-2-138,4-2 22,4 0-66,3 2 190,-1 5-39,3 2 173,-5 8 12,-1 2-63,0 7 91,-3 2-176,0 4 8,-3 5-97,-1 7 59,-2 5-43,-1 7-109,-4 4-48,-1 3-14,0 1-324,0-1 201,-2 2-251,3-2 172,1-2-106,-1-1 67,4-3-168,0-4 184,1-3 49,0-5 32,0-1 3,1-5 254,-1-2-78,2 0 249,0-3-219,-2-2 212,2-2-153,-2-4 247,0-5 176,-1-2-70,0-4 137,-2 0-192,3-6 11,-3 0-62,-2-4 91,1 0-90,-2-5-160,-2 2 41,-2-2-146,-1 2 57,-1 0 3,-2 6-19,-5 0 9,-4 7-56,-2 4 2,-4 6-56,-1 4-40,-4 5 18,1 5-54,-1 3 72,-1 8-556,6 2 120,-1 6-353,5-2-602,1 4 418,5 3-552,3 0 615,2 0 458,1 0 146,4-2 238,1-1 0,3 1 0</inkml:trace>
  <inkml:trace contextRef="#ctx1" brushRef="#br3">4698 8465 10491,'2'-30'891,"-1"14"-404,1 1 98,-1-1-137,3-2 131,-3 1-207,1-1 153,1 2-102,-1 0 72,-1 0-8,-1 0-209,2 1 37,-2 1-167,0 2-2,0 1-7,0 1-26,0 4 20,0 3-79,0 9 45,1 4-44,3 19 44,-1 3-9,0 15-205,2 3 35,0 9-135,0 7-129,-4 7 86,1 5-249,-4 1 107,-1 0-402,-2-2 88,-1-7-166,-1-1 223,2-11 298,2-3-11,0-12 173,1-3-116,2-9 73,-1-4-51,1-8 29,0-4 284,0-5-28,0-4 85,0-3 291,0-4-267,-2-6 330,-1-7 119,0-4-146,-2-6 172,0-5-216,-1-3-119,1-8 9,-2-4-96,4-7 346,-2-4-174,2-5 292,2-1-249,-3-2-154,3 1-118,-3-1-66,0 0-3,-1-1-33,2 2 10,-4 1-77,4 7 38,0-1-15,1 8 56,0 2-30,2 7 54,2 2-26,1 6 5,4 2 20,2 6-10,8-1 8,0 5-14,6 2-12,-1 3 8,4 5 0,-2 5 6,2 0-66,-2 6 10,-1 4-120,-3 5 45,0 9 7,-6 5 46,-1 8 27,-5 1-124,-3 4 63,-2 0-76,-3-1 100,-1 1 29,-4-2-56,-5-3 38,-3-5-31,-1-2 130,-4-4-74,-1-6 77,-4-2-69,1-4-20,-4-3 35,2-2-254,-5-1 48,5-3-203,0 0 199,3-2 39,3-2 94,5-1 15,3-4-501,4-2-474,4-3 85,6-2-195,5-4 668,11-4-1,2-4 1</inkml:trace>
  <inkml:trace contextRef="#ctx1" brushRef="#br3">2498 8404 15425,'-1'-22'820,"1"10"-714,0 0-16,1-3 16,1-1-9,0-2 4,2-1-6,-2 0-6,1 1-2,-1-1 11,-1 1-18,-1 2 27,-1 0-55,-2 3 8,-5 2-9,-5 1-46,-3 5 37,-4 2-51,-2 3 49,-4 5-41,-1 4 22,-1 11-9,3 2-52,-1 9 52,3 1-57,1 5 48,2 0-43,4 2 27,3-2-41,5 0 34,4-4-114,2 0 36,0-4-70,6-2 5,2-4 61,7-3-66,0-5 89,6-4 26,-1-4 20,3-3 9,-4 0-31,4-4 69,-1-4-2,-3-4 76,-1-3-18,0-5-16,-3-2 20,-1-3-32,-3-1 70,-1-4-20,0-1 59,-1-1-81,-1 1-1,-1-2-40,0 5 7,-3 0 23,2 4-18,0 4 18,-1 4-23,0 3-20,-1 3-22,1 3-3,-2 0-6,3 3 31,0 3-4,0 5-1,1 3-35,-2 7-24,2 1 9,-2 4-87,2-1 67,1 4-93,0-2 93,3 2-81,-1-2 66,3-1-93,0-4 84,2-1-25,0-4 61,3-1-29,2-3 50,-1-6-48,4 1 35,-1-3-134,2-2 272,-3-2-155,2-3 251,-1-4-48,-3-3-38,-1-5 53,-3-1-64,0-3 17,-3-1-23,-2-6 52,0-1-138,-2-5 35,-1 1-105,0-4 77,-2 0-1,0-2 51,-1 4-18,-2-1 14,-2 7-58,-1 0-21,-3 7-3,-4 1-3,-3 6 42,-1 6-11,-2 2 4,-4 6-32,1-1 0,-2 5 3,2 2 3,1 5-59,4 1 17,-1 5-76,6 0 83,-1 0 2,5 0 47,2-1-40,1-1-60,4-1-20,1-2-53,7-2-6,3-3 134,6-3-131,3-1 130,6-1-38,1-1 45,3-1-5,-2-1 3,3-1 15,-1-2 66,-3 0 18,0 0-33,-4 1-72,0 2-36,-6 0 71,-1 2 138,-4 2 8,-1 0 82,-3 6-126,-4 1-22,1 6-24,-4 1-3,-2 3 25,1-1-52,-2 3 29,0 0-28,0 1-44,0 1-17,0-1 0,0 1-141,0-1 24,0-1-145,0 2 134,0-4-95,2-1 86,-2-2-61,3-3-84,0 0 142,2-5-59,3 0 53,2-5 196,-1 0-18,2-3 35,2-3-35,0-2 215,2-4-48,-2-4 234,1-7 103,1-2-190,-1-4 184,0-3-231,1-1-91,-1-3-79,-2 3-4,1-1-37,-7 5 73,2 1-18,-3 4 57,0 0-49,-4 3 4,3 2-31,-1 3 1,-2 2-18,1 0 9,-2 3-18,0 0-43,0 4 34,2 1-74,-1 6 70,1 4-11,1 7-52,0 6 21,0 5-87,-1 6 75,1 1-167,-1 2 80,0 0-117,1 0-35,-2-2-121,3-2-43,-3-1-111,2-3 184,-1-3-9,1-6 104,0-4 96,2-3 49,2-5-37,1-2 352,0-2-201,-2-2 256,2-1-153,0-4 283,0-5-69,0-2 193,2-2-205,0-4-84,3 0-39,-1-6-5,5 1-41,0-3-61,-1 3 25,4-2-49,-4 7-5,3-1 1,-4 6 0,-1 3 42,-1 6-19,0 2 21,-5 3-37,1 4-72,-4 6 12,0 6-57,-2 2 56,-1 4-210,1-1 69,-1 3-142,1-3-540,0 2 70,2-2-406,0 0 353,3-2-211,0-1 350,0-2-362,0 2 340,0-2 0,2 1 0</inkml:trace>
  <inkml:trace contextRef="#ctx1" brushRef="#br3">1958 8304 10813,'-33'18'898,"21"-10"-510,0 0 59,4 0-45,2 0 162,3 0-20,-1 0-39,3-3-20,-1 2-107,2-4-120,0 2-36,2-2-68,1-1-17,2-1-76,1 1 20,4-2-30,1 0-37,0-2 29,2-3-83,0-3 99,0-1-147,0-3 82,1-1-120,-1-3-41,0 0-26,0 0-28,-3-1-62,-2-3 113,-2 2-17,-1-2 80,-2 0 20,-1 3 29,-2-1-53,-2 2 42,-3 3 331,-6 2-39,-2 3 228,-4 3-178,-3 2-134,-2 4-45,1 2-23,-5 9 54,7 4 40,-4 8 45,4 5-37,1 3-35,2 5-16,3-2 2,4 4-25,1-2-2,4 0-1,3 0-16,2-3-280,3-4 34,4-2-199,4-4 190,3-5 76,4-1 39,2-7-22,0-1-5,2-4-15,1-2 36,-2-3-169,2-2-605,-3-4-13,0-2-370,-3-4 498,1-2 126,-3-3 249,0 0-217,1-2 71,0-6-188,3-5 0,0-1 0</inkml:trace>
  <inkml:trace contextRef="#ctx1" brushRef="#br3">4099 8554 10604,'2'-11'4933,"0"9"-4297,-1 2-324,1 0-38,1 0-197,-1 0-10,2 0-117,-2 0 95,3 2 0,-4-1 45,3 2 0,-3-1-322,1 0 185,-2-4-269,0 0 188,0-7 15,-2 4-124,-3-1-773,1 2 129,-4 4-662,1-1 403,-3 4 45,-1 0 0,0 2 0</inkml:trace>
  <inkml:trace contextRef="#ctx1" brushRef="#br3">479 10199 10813,'-19'0'0,"11"0"176,1 0-15,-1 0 299,0 0 305,0 0-86,-3-3 232,1 1-343,2-3 121,0 0-244,3 0 57,0-1-315,4 1-45,-1-3-53,2 2-2,0-2-27,0-2 32,0 2-39,0-2 54,0 1-49,0-1 36,0-1-28,0-1-7,0 1-16,0-2 7,0-1 0,0-1-21,0 1 5,0-2-47,0 0-25,2-2 34,-1 0-42,3-3 64,-3 0-35,2-3 52,1 3-30,-3-1 33,2 3-1,1 1-8,-3 5 4,1 3-75,-1 4-3,1 3-70,0 4 34,-1 6-6,1 9 39,-1 10 8,1 6 19,-2 10 4,0 4-29,0 12-21,-3 3 9,0 10-10,-5 2 45,-2 2-20,-1 2 15,1-4-163,2-4 45,3-4-185,2-14 27,3-3 125,2-11 9,1-4 26,5-11 268,5-4-233,0-7 288,4-5-263,3-2 210,2-3-162,-1-1 208,5-3-142,-2-5-39,3-2 54,-1-3-108,0-1-739,-2 0 123,3-4-566,-4 2 574,3-4-47,-2-1 59,1-4-228,0-6-1,0-1 1</inkml:trace>
  <inkml:trace contextRef="#ctx1" brushRef="#br3">4598 10550 10813,'13'-18'1095,"-8"7"-698,-2-1-72,-1-2-12,-2 1-73,0-1 367,0 1 95,0-2 117,0 2-204,0-1-251,0-1-234,0-1-2,0 2-38,0 1 9,0 0-16,-2 0 24,-1 2-96,-2 1 35,-1 2-71,-4 3 80,-5 1-51,-2 2 56,-3 4-67,-5 4 24,1 5-66,-7 9 20,5 2-55,-1 5 0,3 4 12,3 0-23,5-2 56,4 1 7,3-2 38,4-1-1,3-3-201,4-1-66,1-4-206,7-3 4,3-5 41,6-3-29,2-3 156,1-2-17,1-1 305,-2-2-79,1-2 160,-2-4 159,-1-2-73,-1-5 152,-4-2-132,1-5-111,-2 0-15,-1-5 56,-2-3 99,1-2 51,-1-3 81,3-7-89,-2 0-348,5-12 30,-3 3-303,3-9 244,-1 1-244,-1-4 173,-3 6-246,-1 4 150,-3 6 439,-4 8-41,0 6 293,-3 7-268,0 6-120,-2 5-83,-2 7 529,-3 3-175,-4 4 333,0 7-328,-2 9-163,-2 8 13,2 6-12,1 9-22,-3 5 39,2 7-118,2 2 49,-2 6-202,2 1 59,-1 5-60,3-3 54,2 3-339,1-7-120,3 1-224,1-10-186,1-2 239,2-9-54,2-4 117,5-7-98,4-6 66,4-7-71,3-4 198,2-6 91,2-2 203,-3-5 53,6-1 202,-5-7 0,3-2 0,-3-8 0,0-1 0,-2-4 0,-3-6 0,1-1 215,-5-5-90,0 0 107,-3 0-114,-2 5-50,-2 1 91,-2 8 22,-3 6 111,1 5 1247,-1 4 327,0 4-91,0 7-379,0 0-1306,0 10-88,2-2 18,1 4-79,4-4 28,4 0 26,2-3-4,5 2 21,-1-4-188,3-1-70,-3-2-75,3-1-31,-3 0 77,1-1-26,-2-1-12,-1 0 230,-1-1-55,-3-4 164,-1-2-106,-2-1 104,0-3 43,-3-2 21,0-1 79,-4-4-152,2-1 58,-1-1-52,-2-1-36,0-1 85,-2 1-65,-4-2 104,-2 6 265,-3-1-6,-4 5 129,-2 3-171,-4 6-171,-2 0 6,-3 8-71,1 4 22,-3 8-54,3 8 28,-1 6-34,2 4 23,3 3-20,1 2 30,8-2-95,2 0 25,3-3-85,6-2 62,1-3-131,3-2 54,2-1-88,8-5-55,1-2-29,7-4-117,0-2-28,5-4-241,-4-2 121,4-2-177,-2-4 61,2 1 104,-3-2-107,1 0 194,-2-2 54,1-1 102,-2-2-82,0-5-27,1-2-111,1-6 0,1-1 0</inkml:trace>
  <inkml:trace contextRef="#ctx1" brushRef="#br4">12438 10204 10813,'-4'-13'1389,"1"10"-994,3-1 210,-1 3-218,-1-1 19,0 0-144,1 1-20,-1-1 44,0 1-66,1-3 93,1 1-201,0-2 146,0-1-133,0-4-17,0 2 12,3-5-135,0 1 50,4-5-100,1 3 35,0-5-115,1 1 17,0-1-40,-3-1 94,0-2 13,-1 2-5,-2 0 70,-1 0-91,-2 1 103,0 4 19,-2 3-46,-2 0 36,-4 6 78,-4 1 36,-1 7 16,-4 4-32,-1 10-9,-3 10-40,-1 13 36,1 6-91,0 9-26,3 4-7,4 7 13,4-4-292,2 3 37,5-9-193,4-2 112,4-10 208,6-6-57,4-9 155,4-6-130,2-6 86,5-6-104,0-3 74,3-6 122,-4-1-6,4-3 99,-5-3 128,1-6-102,-5-2 188,1-4-188,-3-3 78,0-1-10,-2-4-36,0-3 62,0-2-169,0-4 96,-1-1-97,1-9-230,-2 0-11,4-6-157,-2-1 133,-2-1-24,-2 5 48,-3 1-117,-2 9 354,-4 4-65,0 10 260,-3 3-214,-1 8 106,-3 5-87,-4 6 43,-5 7 203,-1 6-141,-4 12 197,1 4-211,1 7-7,1 1-116,4 6 42,1-3-32,4 4-31,4-3 21,0-1-29,4-1-64,1-3 2,7-3-88,1-4 7,5-3-186,0-3 48,2-3-170,1-2-95,-3-3 108,4 0-124,-7-5 173,3 0-55,-5-3 90,0 0-183,1-4 239,-3 2-365,-1-3 213,2-1-130,0-1 174,2-8 132,3-2-1,3-6 1</inkml:trace>
  <inkml:trace contextRef="#ctx1" brushRef="#br3">1005 10571 10813,'0'-18'2345,"0"13"-1518,0 0-246,0 2-18,0 1-170,0-2-21,0 0-197,0 1-41,0-2-41,0-1 7,2-1-71,-2-2 15,3-1-52,0-3 38,2 0 14,0-1 31,-2-1 7,0-1-25,0 2-22,-1-4-25,0 2-22,-1-2 4,-1 2 14,0-3-2,0 3-2,0-2 29,-1 2-37,-1 2 52,-3 1-42,-1 3 28,-5 2-28,-4 3 27,-1 2 2,-3 3-9,-4 5 5,-1 4 4,0 11-2,0 7 6,0 4-3,-1 9-1,6-1 0,0 6 1,3 0-6,3-2 8,5 1-6,3-4 4,2-3-181,3-5 35,3-1-114,3-7 82,6-3 42,4-7 20,1-3 21,4-4 25,-1-4 12,2-3-25,-2-2 61,-1-4-5,-1-4 19,-2-4-20,-2-2 37,-3-4-19,1 0 77,-3-6-59,1 2-4,-2-4-25,2-1-5,-2-1-32,-2 1 21,4 0-16,-5 5 29,3 0-23,-5 7 14,2 3-24,-4 6 20,3 1 3,-3 4-14,-1 5 12,0 4-18,0 9 13,0 2-21,0 4-70,0 2 10,2-1-70,-1 1 2,3-2-37,2 0 10,2-2 9,3-1-131,1-4 59,0 1-234,1-4 160,0-1-22,0-2 109,2-2-15,-4-3 293,2 1-111,-2-3 293,0-2-295,-1-3 449,0-4-231,-2-3 295,0-7-86,0-1-170,-2-7 87,2 1-100,0-6 85,2-3-123,-1-4 74,1-3-167,1-5 45,-1-4-44,3-5 62,-3 0-196,1-1 53,-2 1-166,0 2 68,-3 10-30,-1-1-28,-2 12 67,-1 3-58,-2 8 133,0 3-107,-2 7 86,0 3 372,1 3-69,-4 4 252,0 2-280,0 4-124,0 5-34,-1 8 18,1 4-48,0 10 47,1 5-49,-1 10 43,0 4-73,0 7 16,0 5-55,2 6 33,1-1 16,1 3-5,-1-10 23,2 0-563,2-14-39,3-2-366,3-13 277,5-3 127,3-11 267,3-7-116,4-5 171,1-7-194,3-4 147,-1-6-105,1-4 937,-3-4-168,-3 0 531,0-6-490,-6 3-188,-1-4-95,-6 2 21,0-3 408,-6-1-114,-1 3 243,-1-3-316,-3 4-174,-2 2-58,-4 4-41,-4 3-108,-5 6 7,2 2-104,-5 4 109,3 3-290,-1 3-100,1 4-128,2 7-1237,3 2 535,1 5-773,0 2 1044,3 2 342,-3 1 328,-1 2 0,-1-1 0</inkml:trace>
  <inkml:trace contextRef="#ctx1" brushRef="#br4">13236 10283 10813,'6'0'1731,"-3"-2"-1196,-3 0-234,0-3-23,0-1 33,0 0-71,0-4 50,2-1-28,1-2-60,2-2 45,1-1-45,1-2 60,-1 1-42,-1-3-130,2 0-5,-3-1-311,0-2 170,-1-1-188,-2 0 220,1 0-58,0 1 49,-2 2 34,0 2-27,-4 3 196,1 5-108,-5 2 98,-5 5-74,-3 4-13,-5 4 11,-1 9-43,-2 7 34,-2 5-39,2 11 36,0-1-82,1 7-2,5-2-11,-1 4 13,6-4-113,0 2-28,7-7-84,1-3-52,3-4 50,2-4 32,4-5 43,0-3 154,8-3-25,-1-6-14,4-1-27,1-4 114,0-1 70,1-1-14,-1-3 162,1-3-194,-3-2 184,1-5-130,-3-3 108,1-4-131,0-1 63,-2-4-103,1-1-73,1-5-43,-2 2 38,2-3-74,-4 5 131,3-4-40,-4 9 48,1-1 33,-2 7-4,-2 3-6,-1 4-49,-2 4-8,1 2-23,-3 6 30,0 5-2,-1 8-3,-3 5 16,1 0-97,-2 3-18,4-2-127,-1 3 15,1-3-21,2-1 80,2-2 37,5-1-101,4-3 123,2-3-174,1 0 232,2-4-108,-1 0 101,1-3-84,-3-1 104,0 0 5,-1-1 19,0 0-23,-2-1 79,1-2-19,-3 0 128,1-2-116,0-1-24,-1-4-28,-1-2 70,2-6 174,0 1 5,-1-6 139,-1 1-208,2-3-13,-2-3-124,-1-2-14,1 1-71,-4-1 25,1 1-103,-3-1 125,3 6-135,-4-2 64,3 7-20,-1 3-9,2 2 115,-1 5-74,4 1 52,0 2-532,4 3 148,1 0-366,-1 3 248,5 2 92,0 3 29,4 3 66,-1 2 132,-3 1-43,-1-1 107,-3 3 75,-5 0-12,0 2 150,-5 0-167,1 3-32,-4-2-55,-4 4 24,-2-2-1,-5 3 388,-2-3-109,-5 3 268,1-3-176,-4 0-92,1-4-62,-1 3 44,2-6-183,1-1 135,1-3-139,2-2 92,2-2-18,2-1 6,3-3-7,3-1-18,0 1-54,7-5 33,3-4 149,8-4 19,4-4 182,3-1-190,7-3 22,-1-2-123,4-1 73,3-3-150,0 0 123,1-3-119,6-2 116,-4 1 148,4-2-32,-3 2 138,-2 0-154,-2 3-33,-6 1-64,-3 4-18,-6 0 171,-4 3 16,-4 2 6,-4 3-108,-2 2-214,-4 3 65,-4 0-28,-4 5-217,-3-1 61,-5 3-230,-3 2 173,-2 3-5,-2 2 30,1 5-68,1 5-124,1 2 59,4 3-153,2 0 179,4 3 15,4-3 110,1 0-67,3-2 182,6-3-82,2-1 96,7-4-64,6-1 58,5-2 21,5-2 26,0-1-35,3 0 75,-1 0-39,-2 1 141,1 4 207,-4-1-82,2 4 166,-9 0-126,2 3 63,-7 0-40,1 2 76,-7 0 173,-3 1-117,-2-1 205,-6 3-181,-2-4-185,-8 3-28,-3-4-161,-7 0-55,2-5-10,-4 1-47,2-4 66,-1-2-145,3-3-32,0-1-60,2-2-4,1-2-138,2-4 97,0-5-181,1-2-606,3-3 169,2-1-483,2 1 394,0-1 198,0-3 0,0-1 0</inkml:trace>
  <inkml:trace contextRef="#ctx1" brushRef="#br3">2839 10136 10813,'-51'-31'581,"25"14"-290,5 1-51,0-2 73,4 2-72,2-2 50,4 4 484,6-1-98,0 2 298,7 0-403,1 2-260,8 0-154,7 1-69,6-1-110,2 3 13,4 0-51,-1 5-593,4-1 171,-1 4-358,2 0 340,-1 4-697,4 2 484,0 4-738,2 4 710,0 4 0,1 4 0</inkml:trace>
  <inkml:trace contextRef="#ctx1" brushRef="#br3">1803 10540 10813,'-18'0'-1716,"10"0"2229,2 0 613,-2-2-127,2 2-356,-3 0 92,5 0-211,-3 0-29,4 0 396,0 0-455,6 0 253,2-1-607,11-1 18,-2 1-124,6-3 39,-3 1-91,3-2-47,-3 0-38,3 1-24,-3-3 7,-1-1 0,1 0 43,-3 0-70,-1-2 127,0-1 25,-4 0 42,1 0-16,-2-2 35,-1 0-33,-3 2 37,1-4-29,0 2-1,-2-1 16,-1 2 1,0 0 72,-1 0-49,1 1 48,-2 1-52,-2 1 101,-1 2-73,-5 3 78,-2 2 1,-6 0-75,0 2 84,-5 5-95,0 3-5,-5 8 11,4 2 7,-4 6 74,4 2-9,1 3 14,3 0-58,0 1-72,9-2 21,-3 2-27,8-4 38,0 1-61,4-4 12,2-2-49,3-2 1,6-3-57,4-4 57,5-3-45,3-2 16,4-3-32,-1-2-33,6 0 45,-4-2-109,4-4 37,-6 3-131,3-7 209,-7 1-44,2-4 142,-5-2-117,-1-1 188,-2-2-46,-3-4 174,0-1-78,-2-3 9,1-1-70,-3-8-4,2 3-74,-1-7 53,1-3-38,2-2-121,2-7-69,-2 3-149,-1-3 145,1 4 159,-1 7 167,-4 2-4,-2 6-53,-1 2 191,-2 6-82,-1 3 285,-1 4-152,-1 4-1,0 4-107,-1 3-34,-1 2-110,-3 2 18,-1 2-34,-4 6 78,2 4-123,-3 11 64,1 6-108,-1 11 63,0 5-1,-1 8 28,1 9-10,2 4-98,1 1 13,3 2-64,3-8-297,2 1 90,3-12-211,5-4 146,5-7 223,5-7-69,3-8 167,3-6-193,2-7 36,3-4-213,0-6 150,1-2-178,-2-4 113,-1-7-52,-3 0 49,-1-3-246,-4-3 152,-1 1-180,-2-3 234,1-1 105,1-3 0,0-1 1</inkml:trace>
  <inkml:trace contextRef="#ctx1" brushRef="#br3">2716 10302 10813,'0'-19'-1821,"0"10"1725,0 0 155,0 2 357,0-2-169,0 1 141,0 0-86,0-2 78,0-1 76,0-1-39,0 0-2,1-1-9,-1-2 41,2 1-26,1-2 151,0-2-192,0 2 104,1-2-34,0-1-52,0 3 72,-1 0-257,-2 3 66,1 1-137,0 3 4,-2 4-53,0 0 10,-2 4-65,0 2 14,-4 4-45,-2 8 62,-2 6-13,-3 9 52,1 5-26,-1 6 17,0 6-67,0 3 8,2 5-59,1 2-86,2-2 31,5 4-70,0-8 72,1 1-115,4-8 46,1 0-86,3-8 24,5-4 47,6-4-102,0-6-74,4-4-55,2-7-2,1-1 61,2-4 24,-1-3 59,3-2-128,-4-1 130,2-3-283,-2-3 154,-2-2-206,1-2 205,-4-1-241,0 1 168,-1-1-227,-3 1 83,-1 0 237,-3-1-1,2-1 252,-2-2 0,1-3 0</inkml:trace>
  <inkml:trace contextRef="#ctx1" brushRef="#br3">5346 10389 10813,'-37'-26'914,"20"15"-138,4-1-228,2 1-175,4 3-23,1 0-59,2 2 195,3 2 236,-1 1-203,4 2 40,3-1-445,4 5-44,3 2 12,4 6-22,0 4 30,1 6-73,1 3 14,3 5-67,0 1 73,0 6-26,0-1 63,0 4-19,-4-4-348,1 4-41,-5-4-358,-2 1 188,-3-6 27,-3 1 129,-2-7-18,-1-3-157,-4-7 44,-2-1-130,-5-5 199,-5-3 1,-2-2 140,-3-3-22,-1-3 29,1-3-1,0-6 1,-1-4-29,3-3 1665,1-3-360,1-4 1200,5-2-1160,2-4-423,7-2-371,2-4-74,9-4-22,9-5-42,7-6-6,5 2-26,7-6-404,-1 9-4,8-2-362,-6 13 179,3 5 133,-4 9 48,-2 11 78,-4 3-1029,-3 6 247,-6 6-458,-4 2 593,-3 8 389,-6 3 0,-1 5 1</inkml:trace>
  <inkml:trace contextRef="#ctx1" brushRef="#br3">3858 10448 10813,'3'-40'260,"-3"19"94,0 2 66,0-1 37,0 1-217,-1 1 52,-4 1 467,0 1-94,-2 0 289,-1 1-338,2 2-257,-4 0-99,2 5-122,-3 2 3,0 3-59,-2-1 27,0 8-60,-1 2 11,-3 10-10,5 7 17,-3 6-53,4 6 27,1 0-79,2 7 78,3-3-177,4 1 75,1-1-132,3-2-75,3-5 85,6-3-222,2-5 155,4-3-210,3-5 151,0-5-140,3-3 77,-2-4 33,2-3 20,1-1-44,-5-3 124,1-5-135,-1-3 135,-4-2-51,-3-5 824,0-1-170,-4-2 573,1-2-281,-2-2-257,-2-1 37,-1 0-167,0 0-9,0 4-118,0-1 32,-4 6-135,4 2 28,-3 6-22,-1 2 5,1 4-37,-2 6 24,0 5-32,0 10-48,0 4 10,-2 3-70,1 3-156,-1-3 45,0 2-188,2-3 234,0 0-136,0-3 151,4 0-139,1-5 23,4-1 54,2-2 13,2-5-8,2-2 79,2-1-152,0-4 125,0 1-173,1 0 495,0-4-160,-2-1 345,0-5 73,-3-2-157,0-3 159,-1-1-188,-2-4-108,0-1 83,-1-2-41,-1-5 120,-1-1 15,-1-2-88,-1-3 28,-2 3-174,1-5 21,-3 6-45,-1-2 2,-1 6-19,-3 0 17,-5 4-28,-4 6-63,-3 4 10,-2 5-60,-3 2 48,-1 5-203,1 1 39,-3 3-125,4 6-478,1 2 210,3 1-359,3 1 345,3 1 200,4 3-180,1-1-19,3 4-209,4 1-1,0 1 1</inkml:trace>
  <inkml:trace contextRef="#ctx1" brushRef="#br3">3208 10516 10813,'-21'-32'624,"11"14"-152,2 0 291,2 1-233,1-1 223,2 0-173,1 4-228,1-2 51,-1 3-163,2 0 43,0 5 0,0 0-41,0 3 23,2 2-129,-1 4 8,1 4-82,3 10-29,-2 4-1,0 10-33,0 1-135,4 8 55,-2-3-86,1 2 85,0-2-133,1 1-164,1-6-63,0 1-77,0-5 22,-2-2 31,1-6-72,-2-4 237,-2-3 5,-1-4 80,-1-2 156,1-2-52,-2-5 513,0-1-145,-3-7 130,-2-1-208,1-5-82,1-3 28,2-2-78,-1-5 115,2-3 75,5-6 69,3 1 127,6-7-158,4 4-59,6-3-54,-1 6-50,1 1-240,-3 8 17,1 3-244,-4 7 370,-2 6-85,-3 2 233,-2 6-168,1 2 132,-4 6 0,0 6 32,-4 6-150,1 2-125,-3 6 9,1-1 22,0 3 156,2-3-25,0 3 68,3-5-49,-2 2-845,4-4 154,0 1-610,-1-4 3,1 0 328,1-1-214,-1-2 502,0-1 213,-1 1 183,1-3 0,1 4 0</inkml:trace>
  <inkml:trace contextRef="#ctx1" brushRef="#br3">2815 10405 10813,'-43'0'622,"24"0"-360,-1 0 29,6 0-51,1 0 524,5 0-186,1-2 562,4 2-538,6 0-37,4 0-362,11 0-179,2 0-4,8 0-96,4-1 125,0 1-23,4-4 93,-1 1-37,-1 0 18,0-2-11,-4 2 11,-3 0-8,-1 1-1585,-3-1 2,-4 0-630,-3-1 624,-3-2 860,-2 0-1,1-4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</inkml:context>
    <inkml:brush xml:id="br0">
      <inkml:brushProperty name="width" value="0.07938" units="cm"/>
      <inkml:brushProperty name="height" value="0.15875" units="cm"/>
      <inkml:brushProperty name="color" value="#FEEDFA"/>
      <inkml:brushProperty name="transparency" value="127"/>
      <inkml:brushProperty name="tip" value="rectangle"/>
      <inkml:brushProperty name="ignorePressure" value="1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1">
      <inkml:brushProperty name="width" value="0.07938" units="cm"/>
      <inkml:brushProperty name="height" value="0.07938" units="cm"/>
      <inkml:brushProperty name="color" value="#333333"/>
    </inkml:brush>
    <inkml:brush xml:id="br2">
      <inkml:brushProperty name="width" value="0.07938" units="cm"/>
      <inkml:brushProperty name="height" value="0.07938" units="cm"/>
      <inkml:brushProperty name="color" value="#4A43DA"/>
    </inkml:brush>
    <inkml:brush xml:id="br3">
      <inkml:brushProperty name="width" value="0.07938" units="cm"/>
      <inkml:brushProperty name="height" value="0.07938" units="cm"/>
      <inkml:brushProperty name="color" value="#008C3A"/>
    </inkml:brush>
    <inkml:brush xml:id="br4">
      <inkml:brushProperty name="width" value="0.07938" units="cm"/>
      <inkml:brushProperty name="height" value="0.07938" units="cm"/>
      <inkml:brushProperty name="color" value="#FF0066"/>
    </inkml:brush>
  </inkml:definitions>
  <inkml:trace contextRef="#ctx0" brushRef="#br0">49 42,'-29'-10,"10"3,28 3,6 4,35 0,-21 0,12 0,-14 0,1 1,2-1,0 0,2 0,2 0,2 0,-1 0,5 0,-4 0,3 0,-5 0,4 0,-5 0,3 0,-3 0,4 0,-4 0,4 0,-4 0,8 0,-5 0,8 0,-5-1,5 0,-3 0,1 0,-5 1,-2 0,-2 0,-1 0,-4-2,-1 2,0-1,-1 1,0-2,1 1,2-1,1 1,0 0,5 0,1 0,4 0,0-1,3 1,0 0,-1 1,-4 0,2 0,-2 0,0 0,-3 0,3 1,-5 0,4 1,-4-1,8-1,-5 0,5 0,-2 0,5 0,-4 0,2 0,-3 0,4 0,-7 0,4 1,-4-1,2 2,-5 2,2-2,-3 3,1 0,-2-2,2 1,-3-1,2 0,0-1,3-1,-3 1,6-2,-5 0,6 0,-6 2,6-2,-4 1,3 0,-5 1,2 1,-4 0,1 1,-4 0,1 0,0 1,0-2,1 0,2 0,-1-2,5 2,-3-2,6 0,-5-1,6 1,-3 0,4 1,-1-1,1 1,2 0,0 0,0 1,2 0,-4-1,1 0,-2 2,2-3,-2 1,1 0,1-1,1 0,1-1,2 0,0 0,3 0,-1 0,3 0,-4 0,2 0,-7 0,1 1,-8-1,3 0,-8 0,2 1,-4-1,1 0,-2 1,0-1,0 0,3 0,-1 0,6 0,0 0,2 0,2 0,3 0,-1 0,0 0,-2 0,1 0,-2 0,-2 0,0 0,-2 0,0 0,0 0,2 0,0 0,0 0,3 0,-4 0,3 0,-5 0,-3 0,-2 0,-3 0,-2 0,-2 0,-2 0,-1 0,-3 0,-1 0,5-2,-4-1,9-1,-6-1,4 1,-4-1,2 1,0 2,-3-2,2 2,-2-1,-1 1,1 0,-2 2,2-1,-2 1,-1-1,5 1,-5 0,7 0,-5 0,1 0,0 1,1-1,-1 1,2 0,0 3,0-2,0 3,1-1,0 1,2 2,-2-1,2 1,-2-1,-2 1,0-1,-1-1,-1 0,0-1,-1 0,0-1,1 2,-2-1,1-1,-1 2,1 1,0 0,2 0,-3 1,1-2,1 4,-3-3,5 0,-4-1,1-1,1 1,-21 5,6-1,-34 9,18-8,-17 4,12-8,-6 1,-1-1,-5 2,0-1,-4-1,0 1,-2 0,3-1,-4 0,5-1,-4 1,4-3,-6 2,1-2,-5 1,1-1,-4 0,-3-1,2 1,-3-1,0 0,2-1,-3 2,3-2,1 0,3 0,2-1,0 0,2 0,-1 0,0 0,0 0,-1 0,0 0,-2 0,0 0,-3 0,2 0,-4 0,3 0,-2 0,4 0,-2 0,5 0,0 0,3 2,-4-1,3 1,-4 2,1-2,-3 3,2-2,-3 2,4-2,-4 1,3-2,-3 1,2-1,-5-1,2 2,-5-1,2 0,-4 1,4-2,-3 1,2-1,0 2,1-2,0 0,2 0,-3-1,4 0,-4 0,4 0,-4 0,2 0,-2 0,2 0,0 0,1-1,-1 0,2 0,-1 0,2 1,0-2,2 2,-2 0,3 0,-2 2,4-2,-3 2,3-1,-2 3,1-2,-2 2,-1-2,-1 0,2 1,-1-1,1-1,0 0,0-1,0 0,3 0,-2 0,3 0,-1 0,2 0,-2 1,6 1,-6-1,8 0,-2 1,2 0,1-2,1 0,-1 0,0 0,-3 0,2 0,-4 0,3 0,-5-2,3-1,1-1,0 0,3-1,2-1,0 1,3-1,-1 2,3-2,-2 0,2 0,-3 0,1 1,-1-1,2 1,-3-2,2 1,0-1,1 1,0-1,-1 1,1 1,1 0,-1 2,1-1,-2 2,1-1,0 2,1 0,0 0,3 0,-1 0,2-1,0 0,2 0,0 0,0 0,0 1,-3 0,3 1,-4 0,0 0,-2 0,0 0,0 0,-1 1,1 0,-2 1,2 2,-2 0,1-1,-2-1,3 1,2-1,1 1,3-2,4 1,-1-1,3 2,-3-1,3 3,0-2,-2 5,5 0,-1 2,4 3,4 0,2 5,6-4,1 0,10-1,2-4,6-1,3-4,2 0,4-1,2 0,6-1,-1-1,3 2,1-2,-2 1,4 2,-4 0,5 2,0 1,3 2,5 1,4 1,11 1,3-2,15 2,4-1,11-1,-21-3,-1-1,-20-2,0-1,3 0,2-1,2 0,4-1,2-1,2 0,5 0,2-2,4-1,0-1,4-1,0-1,0-1,1 0,-5 3,0-2,-2 2,-2 1,-6 0,-3 2,-2 1,-3 2,30 2,6 1</inkml:trace>
  <inkml:trace contextRef="#ctx1" brushRef="#br1">1020 423 9502,'0'-16'-1311,"0"8"1311,0 1 0,0-1 0,0-1 0,0 0 0,0-1 1416,0 0-296,0 0 930,0-1-545,0 1-634,0-2-83,0 1-413,0 2-98,0-1-52,0 3 47,-1 0-78,1 2-21,0 1 31,0 1-157,-2 1 55,1 3-174,-2 3 120,0 6-55,-1 6 54,-1 5-10,1 6-83,0 5 60,0 4-83,2 2 42,-1 3-182,3-2 54,-1-1-132,1-4 57,1-2 47,1-4-6,1-3 24,3-4 73,2-3-83,2-4 42,2-3-193,-1-4 96,4-1-172,-1-4 153,3-1-74,-1-1 95,3-2-63,-3-2 56,3-2-242,-1-2 79,-1-1-189,0-1-138,-2 1 90,-1 1-96,-1-2 193,-2 2 28,-1 0 103,-2-1 114,-1 0 152,-3 1 141,1-4 0,0-1 0,1-1 0</inkml:trace>
  <inkml:trace contextRef="#ctx1" brushRef="#br1">1138 375 10813,'-51'-4'847,"30"1"-95,1-3 329,4 0-238,2-1 227,6 0-519,1 0-218,3 0-167,3 1 4,2-1-30,5 1-110,6-1 10,3 0-79,8-1 34,2 1 16,3 0 0,0 3 44,4-1-371,-4 1-83,2 3-308,-4 1-1196,0 3 465,-3 0-400,1 4 850,-2 3 625,1-1 0,-2 2 0</inkml:trace>
  <inkml:trace contextRef="#ctx1" brushRef="#br1">1911 510 10813,'2'-14'0,"0"7"41,-1-2 41,0-1 263,2-2-1,-2 2 193,1-4 22,-1 1-69,0-1 112,-1-1-213,0 1 520,0 1-495,0 0 344,0 2-345,0 0-107,0 3 81,0-1-140,0 5-70,-1-1 13,0 3-134,0 3 39,0 2-135,-2 7 77,2 5 9,0 5 44,1 7 9,-1 0-54,1 6-151,0-1 2,0 4-114,1-5 135,0 4-17,3-7-10,0 1-261,2-3-155,0-2-459,-1-3 120,0-1-126,-3-5 361,2-2 69,-3-3 195,0-3 21,-1-2 267,1-2 86,-2-4 82,0-1 11,-3-7 293,2-1-163,-2-3 319,2 0-355,0 0 463,-2-1-219,3 2 381,0 1-422,0 2-94,1 1-191,0 1 10,2-1-51,0 4 37,4-1-19,2 0-187,3 2 31,1-1-143,0 0 126,-1 1 22,4 0 68,-4 0-59,5 1-193,-3 1-224,2-2-91,-2 1-39,1 1 246,-1-3 77,0 2 84,-2-2 8,-1 1 268,0-3-67,-1-1 219,-2-1-56,1-3-72,-3-1 76,2-1-164,-2-1 257,0-2-146,-1 0 195,0-1-115,0 0 144,-1-2-78,-2 3 52,0-2-56,1 2-116,-2-1 49,0 2-45,0 2 10,0 1-7,0 1 37,-2 2-66,0 2-2,0 1-42,-1 2-2,1 2 1,0 0 9,-1 2-6,1 0-62,0 3-90,-1 6-21,1 4-23,-1 8-28,1 2 51,1 9-51,1-1 61,0 7-227,0-1 60,0 4-163,0-3-409,0 2 125,0-4-392,2 0 329,1-4-669,0-2 406,2-6-249,0-3 610,1-3 433,-1-5 0,4 1 0</inkml:trace>
  <inkml:trace contextRef="#ctx1" brushRef="#br1">553 555 10813,'-1'-46'-1621,"0"23"2175,-3 0 754,-1 3-117,-1-1-336,0 3 102,1-1-284,-1 4-65,1 0-180,0 3-35,2 1-218,-1 3-1,2 1-30,1 2 38,-1 2-87,4 2 13,1 2-97,5 5 19,3 4 10,3 6-153,3 2 108,0 6-131,2 1 98,1 3 12,0 1-12,-1 0 38,0 0-5,-1-3-242,-1 0-93,-2-6-302,0-1-274,-1-5 185,-1-2-148,-1-4 299,0-3 414,-1-3-8,0-1 308,-2-2 23,1-2-108,-2-3 131,0-1-248,-2-4 45,-1 1-59,-1-3 14,-1 0 110,-1-2 131,0-1 6,-1-3 139,-1-1-264,1-2 7,-1-2-116,0-1 57,-1 1-82,1 1-30,-3 0-25,1 3-163,-1 1 95,0 1-154,1 4 169,0 3 5,-1 3 57,1 3-1077,1 3 585,1 3-574,0 1 941,2 6 251,2-1 0,1 2 0,2 0 0</inkml:trace>
  <inkml:trace contextRef="#ctx1" brushRef="#br1">118 607 10813,'0'-8'-2217,"0"4"2304,0 1 356,0 0-177,0 1 35,1-2-60,-1 1 1,1 0 111,0 0-66,0 1 26,1-2-44,-1 1-101,0-1-1,-1-1 20,1 1 80,-1-1 264,1-2-25,1 0 142,-1-2-168,0 0-74,1 0-54,-1-3-42,2 1 50,-2-1-117,0 3 62,0-2-140,2 3-19,-3 0-8,1 1-31,-1 1-7,1 1-14,-1 3-32,-1 5-12,0 2-88,-3 12 29,1 0-59,-3 10 78,1 3-57,0 3 52,2 3-46,-1 1-46,3 1 20,1-3-63,1-3 69,3-2-45,3-5 49,5-1-56,-1-7 35,6 0-13,-1-8-12,3 0 8,0-6-63,0 0 36,-1-2-115,-1-4 85,0 0 289,-1-5-1,-1-2 225,-1-3-84,-4 0-141,1-2 51,-4 0-79,0-4 15,-2-1-2,0-3 29,-3-1-67,1-4-4,-1 0-23,-1-5-3,0 2-49,-1-4 10,0 4-62,-1-3 79,-3 7-60,0-1 29,-4 4-23,-1 3-13,0 2 23,-3 2 6,1 2-16,-3 4-41,1 0 1,-5 4-61,2 2 16,-3 3 13,0 1-17,0 3 53,2 2-25,0 5 22,1 5-65,3 3 24,2 3-1449,3 1 359,2 2-918,2 1 852,3-2 668,0 1 169,2-2 308,-1 1 0,2 1 0</inkml:trace>
  <inkml:trace contextRef="#ctx1" brushRef="#br1">2416 514 10813,'4'-23'347,"-3"12"1,-1 0 268,0-1 271,0 0-209,0 1 204,0 0-270,1-1-37,-1 2-163,0-1-1,0 2-198,1-1-67,-1 3-19,0 1-28,0 3 53,-1-1 6,0 3 37,-3 0-20,0 3-98,-4 4 12,3 6-97,-5 4-11,3 6 5,0 2-34,0 5 80,2 0-185,2 1 63,1 0-117,1 1 75,1-2 61,3-3-3,0 0 2,4-6-198,3-1 41,1-5-165,4-1 26,-1-3-6,1-4-17,2-3 67,0-1 207,0-2 24,0-2 120,1-1-167,-2-5 406,-2-1-142,-1-4 238,-2 0-182,0-3-153,-3-1 47,-2-2-108,0-1 495,-2-3-288,-1-1 380,-2-2-340,2 2 29,-3-3-62,0 3 33,0-1-113,-3 1-50,-1 1-20,-3 1 11,-3 4-105,-1 0 19,-1 1-86,0 4-156,-2 3 114,-1 4-151,-2 1 162,0 4-49,-2 2-32,3 5-147,-2 4-49,3 3-522,2 3 140,3 2-216,3 3-306,3-2 480,2 2-301,2-1 600,3-1 331,2-1 141,4-3 92,4-1 0,2 0 0</inkml:trace>
  <inkml:trace contextRef="#ctx1" brushRef="#br1">2885 376 10813,'-21'-18'0,"11"9"0,-3 1 1168,0-1-233,1 2 773,0 0-784,3 1-423,-2 2-246,4 1-127,-1 1 26,3 2 20,0-1 187,3 1-151,4 1 79,3 0-294,9 4 9,1-3-40,8 2 33,0-1 71,2-2-5,3 2 37,0-2-288,0-1 66,-1 1-216,0-1 180,-2 1 44,0 0 40,-5 1-22,0-1-869,-5-1-59,-1 1-510,-3-1 409,-4 0 399,-2 0 82,-2 0 494,-6 0-105,-1 0 435,-7-1-302,0-2 18,-5 1-209,1-2 73,0 2-51,-2 0 953,1-1-221,0 2 700,1 0 129,2 0-307,1 0 299,2 1-580,1 0-178,2 0-245,3 0 48,-1 1-51,3 2-50,-1 4 33,2 3-81,1 3-20,-1 2-38,1 3-11,0 3 1,1 3-38,0 0 2,0 2-19,3 4-341,-2-1 95,2 1-218,-1 0 214,1 0-788,-1-2-191,1 0-473,-1 0-227,2-2 993,-1-3-173,2 0 664,0-2-1,-1 0 1</inkml:trace>
  <inkml:trace contextRef="#ctx1" brushRef="#br1">4219 526 10813,'0'-28'0,"-1"14"0,-1 0 0,-3 0 947,-1 1 347,-2-2 343,-1 3-354,0-1-629,1 1-364,1 2 19,0 0-90,1 2-22,0 0-15,2 1-15,1 1-31,2 1-34,-1 1-49,2 2-42,0 4-15,0 4-15,2 7-97,-1 7 56,1 4-111,2 5-115,-3 3 53,2 2-112,0 1 128,-1 0-28,0-2 22,1-2-177,-1-3-240,-1-3 18,0-3-126,1-5 169,-1-2 229,-1-3-52,0-5 162,0-1 530,0-4-154,0-2 381,-1-4-349,1-5 5,-2 0-42,2-6 111,-1 0 289,1-4-107,0-3 231,0-4-317,1 0-107,1-6-88,-1 4-27,2-3-17,1 4 48,-1 0-17,0 5 60,0 0-58,0 6-11,-1 2-33,0 3 3,1 4 8,-1 1-6,2 4 7,-1 1-158,2 2 33,1 1-100,1 8 84,1 1 43,3 8 35,-2 2-21,3 7-82,-1 0-178,0 3-21,2-1-53,0 3-89,0-5-127,3 2-80,-3-5-43,2-2 135,-1-4 88,0-1 14,-1-6 340,1-2-30,-2-4 240,1-2-271,-2-3 471,1 0-258,-4-3 355,1-2-259,-2-2 509,-1-3-193,0-1 301,-2-1-240,-1-4-268,-2 0 80,1-5-106,-1-1-67,-1-4-39,0-3-19,0-4-78,-1-3-9,-1-1-1,1 1 20,-1 4 25,1 2 24,-2 8-25,3-1-89,0 8-297,0 2 3,0 5-162,0 3-1267,0 0 784,3 4-1024,-1 2 598,6 4 689,-1 1-370,5 2 664,-2 1 0,0 2 1</inkml:trace>
  <inkml:trace contextRef="#ctx1" brushRef="#br1">5371 720 10813,'1'-69'284,"-1"33"-21,0-3 228,0 2-79,-1 1 174,-1 3-199,-3 4 4,0 3-122,-1 3 637,-1 7-397,2 2 514,-4 3-612,1 4-36,0 1-146,0 3-47,0 1-62,0 1 59,3 1-101,2 0 78,2 0-91,0 4-45,3 1 10,3 4-69,5 3 79,7 4-123,4 3 68,5 4-106,-1-1-97,1 5 52,-2 0-88,1 6 95,-4-3-62,-2 1 32,-6-2-62,-1 0 71,-4-4 50,-1 1-115,-3-6 39,-3 0 95,-1-4 7,-2-1 165,-3-2-197,-7-2 121,0-1-113,-5 0 168,0-3-329,-4 1 58,2-4-255,-3 0 200,4-2 19,-1-1 156,4 1-43,2-2-469,1-2-244,5 1-295,0-1 158,5-3 422,-1 0 200,6-4 144,-1 0 0,4-3 0</inkml:trace>
  <inkml:trace contextRef="#ctx1" brushRef="#br1">3905 440 10813,'-40'-9'0,"21"5"0,-2-2 0,4 1 0,-2 0 0,3-1 0,2 0 1491,2 2-314,4-1 706,2 1-933,3 0-666,0 0-91,3 1-28,2-2-72,2 1-10,6 0-54,5-2-153,3 0 66,4 2-101,1 0 97,1 1-122,1 1 58,2 2-134,0 1-1082,2 3 220,-1 2-729,1 2 637,-2 1 530,1 2 95,-2-1 191,-3 1-1,2 0 1</inkml:trace>
  <inkml:trace contextRef="#ctx1" brushRef="#br1">3711 522 10813,'6'-14'-2294,"-5"7"2111,-1 0 1059,1-1-95,-1-1 736,2 0-675,-2-2 148,2 1 28,0-1-53,0-1-172,1 0-427,0 2-177,1-1 17,-2 1-72,2 0 60,-2 2-67,0 1 77,0 1-123,0 2 1,-1 1-28,0 2-38,0 4 39,-1 3-14,-2 9-43,-1 7 52,-3 5-65,-1 5 16,-2 3-25,2 0 6,3 4 20,0-2-122,2 1 50,0-4-105,2-2-18,0-3 52,0-5-42,3-3 47,2-4 71,2-2-31,1-5 61,4-3-86,-1-2-56,6-3-202,-2 1-18,3-3-279,-1-3 158,0 0-143,0-2 245,0-3-418,-1 0 278,0-1-335,-2 0-21,1 0 248,-4-1-116,1 1 465,-1-1 156,-3 1 159,0-3 0,-1-1 0,0-1 0</inkml:trace>
  <inkml:trace contextRef="#ctx1" brushRef="#br1">512 497 10813,'8'-20'172,"-5"8"-12,0 1 159,-2-3 261,0 1-79,-1-3 228,0 4 82,0-1-125,0 3 62,0 0-287,0 2-219,0 3-109,0 1-41,-1 1 8,0 2-53,-2 2 32,1 3-31,-2 5-23,2 6 2,0 6-40,-1 4 48,3 2-179,-1 2 64,2 1-122,-1 0-656,4 0 166,-1-2-509,5-1 470,-1-2-203,2-3 246,-2-2-225,1-1 265,-1-2 77,-1-2 117,-2-1 131,-2-2 158,-2 0 165,0-3 0,-1 2 0</inkml:trace>
  <inkml:trace contextRef="#ctx1" brushRef="#br1">5980 592 10813,'4'-38'1693,"-4"20"-1144,0 1 193,-1 2-328,0 1 596,-4 2-591,1 1 421,-2 0-445,1 2-106,0 2 35,1-1-74,1 5-114,1-1 43,-1 3-214,2 4 75,-1 0-127,2 10 30,-2 2 49,0 9-35,1 1 70,0 4-234,-1 1 79,0 2-202,2-1-78,-1-1 3,1-3-214,-1-1 1,1-4-209,1-2 107,-1-3-41,3-2 175,-2-4 276,2-2-83,0-3 197,0-1-95,0-3 29,0 0-117,-2-2 569,1-1-193,-1-2 414,-1-4 355,0-3-286,0-3 373,0-2-378,-1-4-237,-1-2 48,1-4-46,0-3 454,1-3-277,0-2 213,0 0-392,0 0-87,0 4-25,0 0-18,0 6-25,0 0 137,1 6-53,0 1 89,2 6-70,-2 2-50,1 3-20,-1 1-9,3 3-140,-2 0 45,3 3-81,1 3 74,0 3-105,2 6 56,-1 5-88,3 4 96,0 3-164,2 2 46,0 0-120,1 5 13,-1-3 97,2 2-69,-1-3-261,1-2-31,-1-2-183,1-2 82,-1-4 235,0-2 26,-2-4 103,0-1 101,0-5 375,1-1-81,-3-4 205,2-1 126,-2-1-217,1-2 245,-1-1-255,-1-3 64,-1-1-71,0-1 137,-1-2-101,-2-3-32,-1-2-25,1-1-36,-2-3-33,0-3 8,0-3 3,-1-5-11,0 0-93,-1-4 11,0 2-84,0-4-22,0 6 27,0 0-43,0 7 72,1 0-31,-1 7 14,0 3-14,2 3-160,-2 3 63,0 4-173,0 0 138,0 6 22,-2 1-515,2 7-525,-2 1-293,1 3-48,0 2 256,0-1 658,1 1-102,2-1 451,1 1 0,3-1 0</inkml:trace>
  <inkml:trace contextRef="#ctx1" brushRef="#br1">4762 474 11325,'10'-3'1084,"-6"1"-792,-3 0-30,0-2 0,0 1 0,2-2 29,-1 0 369,0-1-32,2 0 55,-2-2-231,2 1-306,-2-1-11,0 0-42,2-2 94,-3 1-32,2-1 77,-2 2-88,-1 1-1,-1 0-60,-2 3 24,-4 1-25,-5 2 18,-3 2-10,-5 5 9,-2 5 3,-2 7 0,-1 5-3,3 5-53,1 1-47,2 4-5,6-2-33,1 3-90,6-6 27,1 3-75,4-5 90,2-1-138,3-4 55,4-2-110,2-4-87,6 1 113,1-6-264,1-2 116,0-2-65,3-1-19,-3-3 135,2 0-29,0-1-365,0-1 92,-1-3-280,1-3 197,-1-2 222,1-4-30,-1-3 173,0-4 200,-2-1 86,0-1 109,-2-1 452,-2 2-223,0-3 292,-5 5-432,1 0 320,-3 2-224,-3 2 398,1 1-344,-3 4 775,1-2-278,-2 3 566,0 0-535,0 2-289,0 0-165,0 1-108,0 3-40,-1-1-9,0 2-36,-4 1-70,-1 5-22,-1 2-45,-2 7 61,0 5-11,0 5 50,2 4-25,0 3 18,1 2-215,2-2 60,2 0-160,1-2-55,1-3 68,2-2-88,2-3 108,4-3 9,1-4 26,4-2-52,0-4 129,3-3 13,-1-3 40,2 1-58,-1-5 24,1 0-21,-1-3-18,1-3-21,-3-4 273,0-2-136,-1-2 308,-1-3-115,-3-3-51,2-1 63,-3-3-80,0-4-82,-2 1 11,-1-5-44,-3 2 36,1-3-19,-5 2-57,-1-2 7,-4 7-69,-3 1 81,-4 6-3,-1 5 41,-3 4-236,-1 6 48,-2 3-168,1 4-130,1 3-142,0 7-97,4 0-41,0 6-453,5-2 286,2 4-413,3 0 276,4 0 325,1 0 107,4 0 299,1-2 213,6 2 0,3 0 1</inkml:trace>
  <inkml:trace contextRef="#ctx0" brushRef="#br0">257 840,'-38'-3,"12"-2,6 0,28-4,-1 3,32-7,-13 8,14-2,-11 6,1 0,-1 0,0 1,-2 0,3 0,-1 1,5 0,2 0,6 0,3 2,3-2,4-1,-1 0,2 0,-1 0,-4 1,0-1,-10 3,3 0,-6 1,3 0,-4 1,2 1,2-3,2 2,1-1,3-1,0 1,1-2,-1 1,2-1,-1 0,0-1,0 2,-2-3,2 1,0-1,0 0,-2 0,1 0,0 0,-1 0,2 0,-1-1,3-2,-2 0,3-2,-1 0,2 1,-7 0,2 2,-8-1,3 3,-5 0,4 0,-4 0,3 0,-4 0,5 0,-4 0,7 0,-7 0,8 0,-6 0,5 0,-2 0,3 0,-2 0,2 0,-3 0,1 0,-4 0,1 0,-4 0,3 0,-4 0,1 2,0 0,1 0,-2 1,3-1,-1-1,4 0,-2 1,5-2,-4 0,3 0,-3 0,1 0,-3 0,0 0,-2 0,-2 0,-1 0,-2 0,-2 0,1 0,-1 0,1 0,-2 0,4 0,0 0,2 0,0 0,4 0,-2 0,5 0,-4 0,6-2,-5 1,6-2,-7 0,4 1,-3 0,-1-1,-2 2,-1 0,-4 1,-1 0,-1 0,1 0,-2 0,2 2,0-1,1 3,1-3,1 3,1-2,1-1,1 0,4 1,-2-2,4 0,-4 0,1 0,-3 0,2 0,-3 0,-1 0,-1 0,0 0,-3 1,1-1,-1 2,3-2,-3 1,3 1,-1-1,4-1,0 0,3 0,-2 1,6-1,-6 0,4 0,-4 1,-1-1,-5 1,1-1,-3 0,0 0,-2 0,3 0,-2 0,2 0,0 0,1 0,0 0,2 0,1 0,2 0,-3 0,3 0,-1 0,-2 0,1 0,-1-1,1 0,1-3,0 1,7-4,-3 2,9-2,-2 1,5 1,1 1,0 0,-4 3,-3 0,-7 1,-3 0,-5 0,-2 0,0 0,-3 1,1 0,-2-1,0 0,0-2,0-3,3-6,1 0</inkml:trace>
  <inkml:trace contextRef="#ctx1" brushRef="#br1">6606 514 10813,'30'-25'-454,"-15"11"1123,-1 1 677,0-1-517,0 1 386,0-1-518,-1 2 324,-1 0-644,-3 4-83,-1-2-50,-5 3 32,-1 1-131,-3 2-63,-3 0-25,-6 2 1,-5 1 42,-3 2-11,-6 1 1,1 3-115,-4 6 39,1 1-90,-2 7 91,3 3-124,-1 1 39,2 4-78,2 3 54,1 0-105,1 2 39,3-3-85,2 1 1,5-4 78,2 1-74,3-4-21,4-3-22,2-3-8,5-3-97,6-2 368,3-3-181,7-4 284,0-2-235,3-1-24,1-2-80,-3 0-4,2-2 465,-5-2 241,1-3 234,-4 0-101,-2-2-327,-3 0-170,-3 0-12,-3 1 15,-2 1-24,-3 2 40,-1 0-69,-2 2 164,-4 0-45,-3 3 73,-1 2-23,-2 2-85,1 3 8,0 5-46,0 1-2,3 2-175,0 1 43,2-1-119,1 2 90,3-2 62,-1 0 26,3-1 19,-1 2-970,2-2-386,0 0-525,2 0 238,0 0 651,3-1 299,-1 0 211,0-3 57,-1 0 108,0 1 0,1-1 0</inkml:trace>
  <inkml:trace contextRef="#ctx1" brushRef="#br1">5733 547 10813,'0'-28'528,"0"15"246,0-2 295,0 1-84,0 0-267,0 0-284,0 0-11,-2 1-224,-1 0 164,1 2 38,-1 2 83,-2 2-46,3 0-146,-2 3-80,0 2-65,2 1-11,0 3-119,-2 4 13,2 7-64,-1 5-47,2 7 49,0 4-49,0 5 91,1 1-261,0 1 73,0 1-169,0-1 146,0-1-339,0-1-425,0-3-158,0 1-650,0-5 612,0-2-159,0-4 603,0-2 205,1-4 190,1-1 0,2-1 0</inkml:trace>
  <inkml:trace contextRef="#ctx1" brushRef="#br1">5377 585 10813,'7'-35'867,"-4"20"-202,-2 0 640,0 1-48,-1-1-593,0 4 200,-1-2-604,0 2-72,-2 2-52,0 0-17,-2 3 39,0 3-38,-1-1 51,2 3-76,-1 4-71,-1 1-4,0 7-54,1 4 72,-1 6-140,2 4 74,-1 3-92,1 1-239,2 3 107,1-3-196,0 3 201,1-4-30,0-1-54,1-2-59,1-4-537,2-1-438,1-3-163,-2-2-21,2-4 598,-3-2 538,1-3 161,-1-2 252,0-4 0,2-3 0,0-1 0</inkml:trace>
  <inkml:trace contextRef="#ctx1" brushRef="#br1">1122 547 10813,'-34'3'0,"20"-1"0,1-1 0,4 0 931,3-1-131,2-1 600,3 0-406,2-2-397,5 0-117,5-2-382,5-1-124,4 1-96,4-1 45,1 1-561,1 0 233,-2 0-421,1 2 575,-2-1-875,-2 2 302,-4 0-667,1 1 487,-4 1 421,-1-1 213,-3 1 191,-2-5 179,-1 1 0,1-3 0</inkml:trace>
  <inkml:trace contextRef="#ctx1" brushRef="#br1">3830 615 10813,'-43'5'0,"25"-2"0,-1 1 0,5 0 1196,3-2-212,4-1 924,3 0-1011,7 0-260,0-2-502,13 0-57,-1-2-40,10-2-26,-3-2-140,5 0 68,-2 0-89,2 1 107,-2 0-762,0 0 54,-5 1-450,0 2 340,-4 1-383,0 1 283,-5 0-304,0 0 593,-4 1 423,-1-4 120,-3 1 128,1-4 0,0-1 0</inkml:trace>
  <inkml:trace contextRef="#ctx1" brushRef="#br1">203 1095 10813,'-9'-2'-266,"6"-1"431,0 1 133,1 0-4,0-2-70,-1 0 28,2 1 0,-1 1-60,1-2 102,0 1-107,-2 0 93,3 1-26,-2-1 25,2 1-19,-1 1 18,1-1-128,0 0 64,0 1-72,0-1 17,0 1 32,0-2-16,0 1 35,0 1 33,0-2-18,0 1 11,0 0-160,-2 1 37,2 2-166,-1-1 50,0 4-7,1 0 14,0 1-3,0-2 19,0 0-16,1 0 3,2-1 4,0 2 54,4-2-8,1 0 46,3 0-43,1-1-13,1 0-9,0 0-14,2-1-23,1 0-17,0 2 3,-1-2-43,3 0 69,-3 1-41,3-1 40,0 0-1,1 1-4,-1-1 1,3 0-3,0 0 43,2 0-34,1 0 35,2 0 2,0 0-28,0 0 34,0 0-42,0 0 1,-2 0 0,2 0 7,-3 0-17,3 0 21,-4 0-19,2 0 19,-1 0-18,0-1 14,-1 0-15,2-2 15,-3 1-15,1 0 6,-2 0-8,4 1 11,-4 0-2,4 0-1,-4 1 0,3 0-45,0 0 34,0 0-34,2 0 36,-1 0 4,1 0-6,0 0 3,0 0 10,1 0-9,-1 0 8,1 0-8,-2 0 24,2-1-17,-1 1 20,1-2-46,0 1 16,0 0-14,0 0 20,1 0-9,-2 1 7,2 0-5,-1 0-15,1 0 18,-1 0-19,1 0 18,0 0-12,0 0 7,0 0-9,2 0 8,-2 0-3,0 0-1,0-1-1,0 1 10,-1 0-3,1-2 4,-1 2-5,0 0 10,1 0-8,2-1 9,-2 1-4,1 0-3,-2 0 4,2 0-5,-1 0 6,0 0-4,1 0 4,0 0-4,0 0 37,2 0-26,-2 0 27,1 0 7,0 0-31,0-1 34,0 0-41,0 0 4,-2-2-2,3 2 8,-4-1-15,2 1 16,-1 1-15,0 0 17,0 0-47,2 0 35,-2 0-37,0 0 42,0 0-41,0 0-13,-1 0-1,1 0-17,-1 1 53,0 1-23,0-1 22,1 0-8,0 1 6,1-1-14,0-1 51,1 0-38,-2 0 39,3 0-39,-4 0 30,3 0-19,-3 0 22,1 0-24,-1 0 40,-1 0-25,-2 0 28,1 0-34,-3 0 22,2 0-13,-3 0 16,2 0-20,-3 0-4,1 0 8,0 0 12,1 0-27,-1 0 22,3 0-28,-1 0-12,2 0-4,-1 0-5,2 0 8,-1 0-4,0 0 18,0 0-22,3 0 56,-3 0-22,2 0 20,-3 0-30,2 0-3,0 0 2,0 0-6,0 0 29,0 0-20,-1 0 24,-1 0-20,0 0-18,-1 0 18,-1 0-18,2 0 24,-1 0-38,1 0 28,0 0-28,1 0 28,1 0 29,-1 0-22,2 1 22,0-1-33,0 1 2,0-1-5,0 1 51,-2-1 13,2 0 3,-3 0-2,2 0-54,-1 0 14,-1 0-11,3 0 16,-5 0-40,5 2 30,-1-2-29,1 1-19,1-1-16,1 2-1,-1-1 8,3 0 44,-2 1 3,4-1-16,-2 0-24,1-1 10,-1 0-16,2 0 22,-2 0-19,2 0 9,-2 0-11,-1 0 15,-2 0-15,-1 0 8,-1 0-12,-3 0 46,1 0 9,-2 0 0,-1 0-5,1 0-21,-1 0-3,2 0-1,-1 0 42,2 0 1,1 0 13,1 0-11,1 0-70,1 0 33,0 0-31,2 0 43,-1 0-42,1 0 31,1 0-32,0 0 45,-2 0-8,3 0 3,-3 0-8,2 0-10,-4-1 7,2 1-15,-4 0 51,3-1 9,-5 1 7,3 0 0,0-2-64,0 2 22,-2 0-19,3-1 28,0 1-36,1-1 28,0 0-28,3 1 21,-1-1 3,1 1-6,-1 0 6,2-1-6,-2 1 4,1 0-15,-2-2 27,2 2-21,-2 0 22,1 0-16,-1 0 4,0 0-3,-1 0 6,2 0-5,-1 0-11,2 0 8,-1 0-10,1-1 10,0 0 3,3-1-3,-4-2 0,4 2 1,-2-2-3,2 1 2,-2-1 28,0 1 42,0-2 12,0 1 26,-4 1-55,0-1-5,-4 2-22,1-2-2,-4 2-37,1 0-12,-3-1 0,-3 2-84,1 0 60,-3 0-84,0 1 74,0 0 17,-2 0 12,1 0 20,-1 0-169,-1 0-64,0 1-85,-3 1 23,0 1-865,-1 1 237,-3 0-707,1 2 462,-2 0 140,1 1-1,0 2 1</inkml:trace>
  <inkml:trace contextRef="#ctx1" brushRef="#br2">225 2185 10813,'4'-13'199,"-3"10"76,-1-2 36,0 3 34,0-2 32,0 1 30,0-1 28,0 2-78,0-2 46,0 2-50,0-2 50,0 1-12,0-2-90,0 2 7,0-3-69,0 0-96,0 0-36,1-1-48,0-1 40,0-1-43,2 0 18,-1 0-25,0-1-1,1 0 5,-1-2 11,0 0-15,1-2-1,-2 1 6,1-2-22,1 0 22,-1-1 17,-1 2-22,2-2 23,-2 2-66,1 2 43,-1 1-41,2 2 55,-2 1-53,0 2 39,-1 3-131,0 0 67,0 6-52,0 3 29,0 8 13,0 5 9,0 9-32,0 4 25,0 4-16,0 6 14,0 1-67,1 3 27,-1-3-89,3 1 82,0-6-94,3 0 66,0-9-145,2-2 99,-1-4-70,3-4 52,-3-5-49,1-4 110,-1-1-1,0-5 42,0 0 39,0-3-155,-2 0 81,1 0-90,-1-1 189,1-1 32,-2-1 51,0-3-66,-1-2 143,1-5-86,-2-3 255,2-4-52,-1-3-38,2-5-14,0-2-118,-1-2-18,2 1-15,-1-1-5,0 7 49,1-1-77,-3 6 52,2 3-54,-2 5 27,0 3-21,-1 2 21,1 3-14,-2 3-46,1 4-14,-1 4-8,2 6-60,-1 3 59,0 8-60,3-2 56,0 5-121,2-2 49,1 3-82,2-5 37,0 1 73,1-4-106,1 1 102,-2-6-417,1 0 139,-2-5-269,2 0 136,-2-4 376,1-1-47,-2-4 287,1 1 221,0-3-132,0-3 174,0-1-161,1-6 111,-2-1-63,0-4 73,0-1-195,0-6-91,-2 2 26,0-4-35,-3-1 62,1-3-73,-2-1 53,-1-1-43,-1 1-41,-2 1-17,-3 3-11,-3 4-23,-2 2 64,-1 4-20,-1 2 16,-1 2-22,0 4-25,1 3 7,0 1-4,2 2 38,1 0-17,1 2 14,3 0-16,1 2 12,1 0 0,2 3 5,1 0-227,3 1 45,2-1-160,5 0 104,3 0-3,3-3-33,1-1-55,3 1-150,-1-2 44,3 0-116,-2-1 157,3-2 20,-4-2 63,2-2 28,-5-3 467,3-3-75,-5-1 319,2-3-262,-6 0-168,2-2-63,-5 1-2,1-4-75,-2 3 207,0-3-174,-2 4 254,-2-1 465,0 2 9,1 0 198,-2 2-381,0-1-367,0 5-19,0-1-46,-1 2 20,0 2-1,0 1-13,0 2-14,0 2-40,-1 3 18,0 4-36,-2 5 52,0 8-12,0 6 13,0 9-17,0 2 7,-1 9-12,1-1 19,0 9-104,2-5 19,-1 8-66,2-7-97,0 3 7,0-8-101,0 0 23,2-8 11,2-2-14,-1-7 21,3-5 139,-1-4-15,1-4 75,-2-5-135,0-1 160,1-4 10,-3 0 53,0-2 241,1-1-210,-2-2 214,1-3-153,0-3 32,-1-3 9,0-5 20,1-3-75,1-5 125,1-3-89,3-2 204,3-3-78,-1 0 47,3 1-121,0 5-12,0 2-65,-2 5-2,1 3 45,-3 7-83,2 3-1,-2 4-37,1 3 16,-3 6 27,1 7-3,-2 5 8,0 3 0,-2 2-169,0 1 38,0-2-120,1 1-224,-2-2 13,3-1-171,-2-3 114,3 1-234,-1-5 114,0-1-208,0-1-2,0-4 183,1-1-74,0-1 147,0-2 179,0-2-11,1 0 127,-1-2-73,0 2 140,1-4 15,-1 0 109,2-4 49,0-2 0,0-3 0,4-5 234,-5 3-142,1-1 160,-4 2-209,1 0 610,-3 3-123,2-1 386,-3 2-334,1 1-171,-1 1-48,3 0 31,-2 1 221,1 2-61,0 0 139,1 2-317,-2 0-171,2 0-6,-2 0-50,1 0 50,0 1 39,-1-2-136,2 1 24,-1 0-57,1 0-38,-1-1 31,2-2-12,0 0 28,1 1-53,0-3 49,-1-1-88,3 0 16,-3-3-12,2 1-36,1-3 50,-3 2-34,0-2 31,0-1 17,-2 1-15,0-1 0,-1 1 4,-1-1 1,1 2 26,-2-1-10,0 1-11,-2 2 7,0 0-12,-3 2 12,1 3 21,-5 0-12,0 3 24,-2 0-62,1 3 26,-3 4-24,1 5 32,-1 4-20,2 3 15,1 5-16,0 0-38,3 4 17,2-1-57,3 1 55,0-1-85,2 1 46,0-5-81,3 2 79,2-4-32,4-1-22,3-4-15,0-2-27,2-2-85,0-3-42,2-2-36,-1-3 111,0-2 107,-1 1 23,1-2 245,-4-2-167,1-1 267,0-4-268,-1-3 9,-2-3-147,0-1 82,0-3-61,-1-2 604,0-5-222,0 1 341,0-4-338,0 2-151,-2 1 10,1 4-37,-3 1 30,0 5-40,0 4 18,-2 1-28,-1 5-73,1 1 18,0 4-67,-1 3 59,0 5 16,0 5-114,2 4 43,-2 3-191,2 2 109,1-1-31,-1 1-277,2-1 48,-1-2-206,1-1 146,0-1 105,1-3-51,-1-1-71,0-3 23,-1 0-66,0-2 172,0-1-9,-1-2 85,-1 0-28,-1-3 21,2 1-20,-2-3 273,1 0-61,-1-3 243,2-2 251,-1-5-68,2-5 159,2-5-237,1-4 230,1-4-102,4-2 278,0-3-21,2 1-179,-3 5 107,2 0-186,-1 9-130,-1 1-30,-3 8-108,2 1 5,-3 8-62,0 3-4,-3 8-11,0 3-83,-1 7 41,0 1-81,-1 3 72,3-2-175,0-1 67,1-1-144,2-4-213,1-2 84,2-3-161,2-2 165,-1-4 92,3-3-52,-2-2 99,1-2-183,-2-2 293,0-2-257,-3-3 244,-1-2-154,-1-2-286,0-1 19,-2 0-192,1-1 198,-2 0 133,0-3 36,1-1-1,2-1 1</inkml:trace>
  <inkml:trace contextRef="#ctx1" brushRef="#br2">4759 2333 10813,'6'-8'573,"-4"3"-109,1 0-86,-2-1-65,0 0 258,-1-1-32,1 0 178,-1-1-88,0 0-162,0-3-40,0 0-174,0 0-139,0-1-29,0-1-2,0-1-41,1-2 54,-1 0-54,0-2 57,0 1-9,0-1 9,0 0-6,-2 2 6,0-1-74,-4 2 13,0 3-72,-3 1 12,0 3-7,-2 4 1,-1 0 28,-2 4-16,-2 4-1,-1 4 13,-1 7-41,-3 7 74,3 4-43,-2 7 40,3-1-11,1 6 10,3-6-20,2 6 18,4-8-160,2 2 44,3-6-102,2-2 38,2-6 50,3-1-29,3-5 52,3-4 59,2-2 28,2-4 10,0-2-19,1-1 39,-2-5-17,2-2 73,-4-4-73,0-1-13,-1-1-16,-2-3-13,0 0 115,-1-3-34,-1-1 81,0-2-77,-1 2-8,-1 0-31,-1 3 11,1 3-11,-1 2 6,-1 3-9,-1 4-40,0 3 33,0 2-40,-1 3 44,0 3-72,2 7 18,-3 0-66,2 7 67,0 0-51,1 0 46,2 1-53,0-2-138,2-2-32,2 0-157,-1-3 104,3-2-27,-1-1 124,1-3-39,-1 0 236,0-3-70,1-1 168,-2-2-184,0 0-28,0-1-71,-1 0-2,0-2 3,0-3 610,1-3-88,-2-3 388,2-4-51,-2-1-321,3-6 95,-2-1-248,0-3-87,0-5-8,-1-2-8,1-4-112,-3-2 30,0-3-99,0-1 91,-2 1 13,1-1 38,-3 6 0,0-2-25,-1 11-36,2 0-28,-2 7-16,0 3 110,-2 6 2,1 3 94,-2 5-78,0 3-25,-3 5-25,2 4 0,-2 7 5,0 6 16,1 6-13,-1 5 10,3 4 6,-2 4 2,1 0 3,0 3-13,1 1-45,1 1-8,1-5-35,0 1-137,2-7-44,0-1-137,4-6-3,2-3 15,2-5-24,5-6 61,-1-3 125,3-4 81,-1-2 57,0-3-78,0-1 129,-3-1-92,1-3 201,-1-2-166,-1-2 120,-1-2-38,-1-2 46,-1-3 205,-1-1-129,0-4 197,0 0-167,-1-3 147,0 0-110,0-2 174,-1 5-18,-2-2-94,0 3 29,-1 1-178,-1 4 40,0 4-33,0 1 36,-1 3 3,0 3-27,0 6-3,0 3-183,-1 10 16,1 3-98,-2 4 79,1 3-54,0 0 37,1 1-58,0-2-57,0 0-28,1-4-96,0 0-11,2-3-45,3-2 7,0-4-48,2-1 66,0-4 69,0-1-10,0-4 71,0 0 37,1-2 177,-2 0 19,1 0 89,-1-2 72,0-3-76,0-2 155,0-3 47,0-2-48,-1-1 128,1-5-200,0-1 159,2-3-123,-1 0 156,0-2-151,0 2-69,1 1-63,-4 5-57,1 4 140,-1 3-45,-1 3 93,-2 4-64,0 3-84,0 3-19,-2 8-14,1 2 0,-1 6-68,0-1 12,-1 4-81,1-3-172,0 2 43,-2-2-227,2-1 120,0-1-682,2-1 201,0-3-402,3-1 83,0-1 367,4-1-55,-1-3 291,3 3 174,-2-2 0,4 3 0</inkml:trace>
  <inkml:trace contextRef="#ctx1" brushRef="#br2">2568 2323 10813,'-15'-35'983,"5"22"-125,1 1-254,-2 4 258,2 3-166,-1 2 100,3 3-343,0-1-230,4 1-111,0 1-7,2 1-84,1 2 40,4 0-56,4 0 62,3-1-71,6 0 51,1-2-70,4-1 3,1 0 6,0-1-18,1-2-98,-2-1 50,0-1-87,-2-3 64,-3 1-45,0-2 70,-3 1-67,-2-4 109,-2 2 65,1-3-44,-4-1 53,0-3 2,-1-1-73,0-2 78,-1-1-67,-1-1-64,0-2 73,1-2-59,-1 0-13,0-2-36,1 0-4,-2-1 22,0 4 264,-1 0-45,0 5 163,-2 0-186,1 6 116,-1 2-139,0 4 123,-1 3-123,0 4-2,-2 4-43,-2 5 3,0 8 32,-1 4-22,2 9 46,0 1-75,0 5 21,2-2-27,0 5 24,1-2-103,1 1 29,-2-2-84,2 1 47,0-5-104,0 4-130,0-5-37,0 1-353,0-3 242,0-2-218,0-1 234,0-4 99,0-3 45,0-2-31,0-3 301,0-2-148,0-4 289,0-2 104,0-2-49,3-4 138,-2-2-180,5-7 236,-1 0-115,2-6 187,1 0-67,0-3-150,2-2 124,-1-2-177,2-2 140,-2 2-182,2-1 145,-2 2-89,1 1-20,-1 2-24,2 1-70,-3 3-44,1 3-5,-2 5-5,2 2 4,-4 3 2,3 4 15,-4 4-19,0 7-17,-2 2-15,1 9 1,-1-2 5,0 4-16,-1-1-30,2 0-99,0-2-276,2-1 54,-1-4-128,1 0 124,0-2 110,0-4-85,1-2 150,-2-2-100,2-3 319,1-2-58,-1 0 75,0-2 232,1-2-189,0-2 189,0-1-146,2-5-107,-1-2-37,-1-2 40,3-4 290,-2-1 24,1-2 169,2-2-159,-1 1-169,3-3 20,-2 4-91,1 0 64,-3 5-176,2 2 122,-2 5-128,-2 2 25,2 2 61,-2 5-78,-1 2 93,1 4-20,-3 3 13,2 3-51,0 2-106,0-1-96,-1-1-48,1 0-35,0-4 172,1-1-14,-1-2 109,1-1-44,0-3-67,0-1-63,1 1 16,0-4-26,-1 0 86,0-4-11,1 0 7,-3-4 3,1-2 15,-1-1-22,-1-1 496,-1-4-41,-1 2 305,1-3-228,-2 0-143,-1 0-51,0 0 0,0 1-92,-2 2 31,-3 2-89,-2 1 45,-3 3-35,0 6-18,-4 0-1,-1 5-23,-1 6 51,1 5-34,-1 7 36,1 5-79,2 4 36,2 1-37,3 3 43,2-1-119,3 1 32,2-3-86,1-2 62,3-2-131,2-5 40,4 0-145,3-5-156,3-2 49,2-2-125,1-5 62,0 0-27,0-3 0,0-1-131,-1 0 58,0-2-35,-2 0 17,1 0 157,-3-2-280,0-2 369,-2-2-248,4-3 347,-3-3 0,3-2 0</inkml:trace>
  <inkml:trace contextRef="#ctx1" brushRef="#br2">2576 2130 10813,'4'-20'-1503,"-3"9"1929,1 0-54,0-2 480,0-2-123,-1 0-205,2-1 87,-1-2-227,0-2 195,1 2-153,0-4 220,0 3-20,-1-1-180,-1 2-15,1-1-237,-2 3 13,0 1-18,0 2 36,0 1-75,0 2-59,-1 3-11,-1 3-29,0 1 48,-2 3-16,-1 5 24,2 6-25,-2 7-107,1 8 21,2 7-68,0 4-138,1 5 96,-1 1-153,2 3 147,2-4-242,1 3 36,1-4-345,0-1 145,1-5-753,0 0 316,-2-6-395,2 2 517,-3-5 248,0-1 177,0-4 55,-2-2 108,-1-3 4,-2-2 9,-2-1 0,-3-1 1</inkml:trace>
  <inkml:trace contextRef="#ctx1" brushRef="#br2">6825 2171 10813,'6'-30'172,"-5"17"694,2-1-19,-2 1 387,0 1-486,0 0 1,-3 4-332,-1 2 76,-5 1-287,-2 4-56,-5 3-13,1 7-17,-2 5-21,0 5-6,2 5 6,4 3-70,1 4-31,3-1-27,4 1 5,2-2 58,1-1 36,4-3 12,2-3 17,3-2-404,-1-2 62,2-3-280,-1-3 129,1-3 82,1-2-44,-2-2 107,2-2 255,-3-1 54,2-2 162,-3-1 41,-1 0-126,0-4 77,-3-2-155,1-3 78,-3-1-55,-1-4 98,0-2-58,-1-1-68,-2-3 27,0 0-65,-3-5-30,-2 0-2,-1-4-55,-1 1 68,0-2-25,0-1 17,-1 0 0,1 3-14,-1-3 41,2 4-28,0-2 18,1 3-14,1 1-13,2 3-5,1 2-7,3 2 51,-1 2 28,1 4 13,2 3-64,1 1-45,6 3-7,0 3 13,5 2 2,2 0-14,4 1-5,1 1-41,5 2 77,-1 2-51,2 4 38,-3 3-195,1 6 27,-1 2-200,-4 6 177,-1 6 93,-4 8 117,-3 3 26,-3 10-150,-5 3-3,-2 5-92,-1 3 101,-2 1-208,0 0 55,-1-2-183,0-3 51,1-2 125,0-4-29,2-3 123,2-6 12,1-4-34,5-6-7,-1-3 6,2-7 299,0-4-58,1-3 206,0-6 189,1-3-165,0-3 222,1-4-245,0 1 192,0-3-93,0-1 183,0-3-65,-1-2-146,-2-1 158,2-2-195,-4-1 180,-1-2-233,-2 2 74,-1-4-159,-2 1-66,-1-4-11,-3 2-12,-3-4-23,-3 0 2,-5-1 10,-1 0-3,-5-2 26,0 2 7,-4-3-14,1 3-4,-2 0 16,1 1-25,-2 0 28,2 3-27,-1 1 26,3-1-39,1 3 29,2 0-9,3 3 14,4-2 7,3 1-172,4 2 35,4-2-109,4 3 81,8-1-307,4-1-69,10 1-195,4 0-383,6 0 315,5 0-293,1 2 257,0 1 68,2 1-44,-4 1 0,1 1 1</inkml:trace>
  <inkml:trace contextRef="#ctx1" brushRef="#br2">12015 2319 10813,'6'6'1693,"-5"-5"-793,0-4 922,-1 1-1573,0-5 39,0-1-117,0-3 57,0 0-139,0-1 35,-1-3-25,0 0 2,-3 0 0,0-1-1,-4 2-10,0 0-1,-2 1 1,-3 3-42,0 2-52,-5 4-2,-1 3-38,-3 3 1,-1 6 13,1 6-19,-1 5 32,3 6-85,4 1 18,1 2-72,5-1-54,2 0-60,4-3-57,2 1-39,2-6-36,4-1 28,1-3-81,6-2 70,2-4 137,2-2-71,2-3 149,-1-2 206,1-1-27,-1-2 176,1-1-131,-2-4 414,1-3-98,-2-2 341,0-3-85,-1-3-314,0 1 121,0-2-276,-3 1-19,2-2-38,-2 5-9,-1 0-59,-1 4-35,-2 1-3,-1 5 8,-2 1-82,1 4 56,-3 5-82,0 4 50,-1 3-135,2 4-168,-2 2-47,2 0-346,0 0 205,2 0-91,2-3 130,1-2 78,3-1-49,2-3 77,2-2-33,-1-2 305,4-2-154,-3-2 162,1-1 216,-2-1-83,3-1 209,-3-1-146,-2-6 357,0 0-39,0-4 250,-3-1-52,1-2-210,0-3 123,-1-3-121,0 0-30,0-7-104,2-1-18,0-6 5,1 0-198,3-7 149,3 0-145,1 0-260,3-1 124,-3 3-270,0 4 165,-5 4 539,-4 3-142,-4 7 303,-4 3-231,-3 7-134,-5 4 38,-6 7-48,-5 7-64,-2 9 11,0 9-39,-1 9 72,3 6 3,1 7 12,4-2-10,1 8-280,5-3 58,3 0-177,2-2 160,2-3-300,3-5-167,4-5-168,4-6-240,3-3 316,2-6-68,2-4 171,0-4 191,3-4 28,-1-4 104,4 0-30,-5-3 258,2-4-125,-3-3 252,-1-5 127,-1-3-38,-3-4 122,0-1-115,-3-3-766,2-2 176,-1-3-399,1-1 335,2-5 185,1 0-1,4-6 1</inkml:trace>
  <inkml:trace contextRef="#ctx1" brushRef="#br2">9450 2330 12831,'6'0'1758,"-4"-3"-1467,1-1-51,-2-3 73,1-1-73,1-1 1,-1-3-38,0-1-69,0 0-12,-1-4-5,0 1-32,0-4 20,-1 1-25,0-2-20,-1 3-27,-3-1 24,0 4-62,-3 2 41,-4 4-11,-1 1 7,-2 5-24,-3 2 10,0 4-63,-3 6 48,1 5-74,0 3 40,1 6-76,2 1 14,2 1 18,0 4-30,3-5 71,3 1-127,2-3 31,2 0-158,2-5-106,2 1 11,1-5-98,4-1 103,3-3 97,3-1-78,2-3 152,0-1-201,0-2 546,-1-1-186,1 0 357,-2-3-71,1-1-146,-2-6 95,1-1-122,-1-6 290,0 0-90,0-3 223,-1-1-76,0 1-147,-1-1 26,-1 4-142,-3 1-55,1 4-21,-1 2-10,-2 3 2,-1 4-79,0 3 30,-1 5-77,0 5 20,0 5 8,0 4-19,0 3 52,0 0-205,0 1-31,3-2-139,0-2-283,3-1 162,2-2-144,3-3 179,1-2 133,1-4-80,0-1 137,1-4-203,-1 0 597,1-2-242,-2-1 396,1-2-12,-1-3-157,0-2 131,-2-4-159,2-3 380,-3-1-117,2-3 312,-1-1-176,-1-2-108,1-3 47,0-3-98,-1 0-206,2-7-14,-3 1-179,0-6 151,-2 1-171,0-2 115,-4 3-199,1-1 280,-3 6-40,0 1 104,-1 8-70,-3 4 14,0 5-9,-3 4 77,2 6-115,-4 5 13,1 5-62,0 11 50,1 5-17,-2 7 48,4 4-39,-3 5 70,4 3-197,0 2 68,2-1-133,1 0 71,-1-3 67,2-1-30,2-4 60,0 0-526,3-6-134,3-3-353,0-6-28,5-2 269,0-7 81,4-1 111,-1-5-14,2-1 48,0-2-62,-1-1 196,0-1 30,-1-2 100,1-2 5,-1-5 0,2-1 0</inkml:trace>
  <inkml:trace contextRef="#ctx1" brushRef="#br2">11138 2000 10813,'-2'-33'972,"2"19"-167,0 2-180,-1 1-235,1 2 19,0 3-1507,0 2 700,1 6-1586,2 3 1222,1 8-206,5 0 566,0 4 191,4 0 211,0-1 0,2 2 0</inkml:trace>
  <inkml:trace contextRef="#ctx1" brushRef="#br2">4127 2234 10813,'2'-17'20,"0"7"7,0-2 115,0-2 273,2 0 34,-2-3 245,2 1 20,-1-2-39,1 0 2,-1 1-127,1 0-89,-2-1-112,1 4-69,-1 1-131,-1 4-7,0-1-13,-1 4 46,0 1-100,0 1 30,0 6-133,0 3 66,0 9-53,0 4-37,0 7 40,0 4-52,0 5 52,0 4-36,0 3 25,0 1-49,0-1 39,3-2-191,-1-4 7,3-3-229,2-5-8,1-5 9,2-3-21,0-6 128,2-4 317,-1-5-20,2-1 246,-2-5 290,1 0-188,0-6 268,-1-3-313,-2-3-98,0-2-49,0-4 0,-1-2-42,-1-1 71,1-6-24,-2 2 63,1-6-201,-2 2 20,1-6-102,0 2 70,-2 0-108,2 2 39,-1 5-89,-1 6-584,0 2 167,0 7-454,-1 3 428,2 4-260,0 5 203,0 4-201,0 4 193,3 3 281,1 4-29,0 2 119,3 1 0,1 2 1</inkml:trace>
  <inkml:trace contextRef="#ctx1" brushRef="#br2">8158 2360 11697,'-6'-6'1584,"3"4"-1154,2-1-73,0 0 29,0 0-43,0 0-31,1-2 39,-1 0-63,1 0-89,0-3-33,0 0-61,0-1-37,0-2 7,0-1 1,0 1-22,0-5 38,0 1-30,0-4 37,-2 0-44,1-3-1,-1 1-25,-3-3 15,-1 3-19,-2 0 5,0 3-26,-3 0 1,2 5 33,-2 3-4,-2 3 14,2 3-67,-3 3 5,0 6-60,-1 3 23,-1 10 0,1 2 26,-1 8 13,3-1 22,0 6 12,3-2-20,2 2 15,1-3-163,3-1 39,2-2-110,1-5 47,0-3-1,2-3-93,1-3 30,4-2 74,0-4 111,3-3-2,1-2 117,0-1-91,1-1 14,0-2-40,-1-1-20,0-4 14,0-1 37,2-4-24,0-1 18,1-2 39,-1-1 10,2-2 97,-1 1-51,-1 2 5,-1 2-6,-2 4 66,-2 0-23,-1 5 110,-2 1-122,0 7-38,-3 2-43,0 8-6,0 1 0,-1 8 9,0-1-8,2 0 7,-1 2-351,2-5 9,3 0-213,3-5 194,0-2 145,3-5 91,2-1-27,0-5 338,0-1-106,0-3 288,0-2-238,-1-5-67,-1 0-86,-2-5-39,-1 2 60,-1-1-38,-1 1 155,1-1-106,-3 1-722,2-2-298,2 1-810,0-3 0,3 0 0</inkml:trace>
  <inkml:trace contextRef="#ctx1" brushRef="#br2">9087 2292 10636,'7'0'1460,"-6"-2"-906,0 1-22,1-2 63,-1-2-176,-1-2 96,2 0-45,-1-3-30,3 0-103,-2-2-152,2-2-74,0 0-12,0-2 21,1 1-34,-2-3 27,0 3-24,-1-3-11,0 3 8,-2 0-9,0 2-27,-1 0 29,-5 3-30,-2 2 51,-3 3-18,-5 3 25,-1 4-25,-4 4 2,1 10-69,-2 5 4,0 7-54,4 3 4,1 2 15,5 1-29,3-1 60,3 0-132,4-2 58,2-3-89,3-5-33,4-2 60,5-4-52,3-5 45,4 0-37,1-6 10,0 0-78,-1-5-72,-1 1 78,-2-2-221,-2 0 245,1-2-283,-4-2 112,0-2-172,-3-2 128,1-1-339,-1-2 231,1-2-236,1 0-144,1-2 449,1-1-252,2-2 455,3-2 0,1-2 0</inkml:trace>
  <inkml:trace contextRef="#ctx1" brushRef="#br2">5635 2283 10813,'-17'-3'1253,"8"0"-727,2 3 433,1 0-236,2 0-217,0 0 230,2 0-397,4 0 52,1 0-335,4 0-61,1 0 68,4 0-117,-2-1 77,2 0-94,0-1 75,0-2-43,-1-1 14,0-2-53,0-1-7,-1 0 82,1-3-80,-3-1 128,0-1-21,-1 2 11,-1-5 14,-1 3 7,-1-2-43,-2 1 46,-1-1-44,-1 0 38,0 3 20,-1 2-4,-3 1 5,-3 3-46,-1 1 55,-5 4-3,-1 3-18,-3 5 6,1 7-51,-3 5 26,1 6 9,1 0-78,0 7 22,4-5-174,1 3 72,4-4-59,3 1 59,2-3 71,2-3-27,1-3 58,2-2-67,5-4-97,1-1-73,5-5-108,3-2 117,0-1 3,2-2 90,-2 0-16,3-2-45,-1-1 54,2-4-18,-2-1 170,2-4 143,0-2 44,0-1 111,1-4-225,0-3 35,3-3-151,-2-4 65,3-1 399,-3-1-198,-1 1 283,-3 3-334,-1 2-105,-4 4 32,-4 4-66,-2 4 19,-3 4-23,-3 2 18,-2 2-217,-3 4 59,-3 3-152,-3 4 88,-2 3-522,-1 3 89,2 3-328,2 0 309,1 1 22,2-2 42,2 0-79,2-1 155,2-2 107,2 1 83,2-2 29,4-1 220,1-1-10,4 1 145,3 0 194,-1 0-147,2 2 135,-1 1-202,2 0 223,-1 1-97,0 0 202,-2 2-165,2-2 359,-4 0-81,-1 0 239,-3-2-4,-3 1-260,-3-3 143,0 1-296,-6-2-64,1 0-128,-7-1 4,-4-2-92,-3-1 2,-1-2-62,-1 1 67,-2-3-250,-1 0 104,-1-1-189,0-1 150,-2 0-731,1-4 174,0 0-461,2-2 146,6 0 154,0-2-268,3-1 0,1-3 1</inkml:trace>
  <inkml:trace contextRef="#ctx1" brushRef="#br2">10067 2303 10813,'-17'-6'1257,"9"3"-630,0-1-107,1 3 78,0-1-206,1 1 37,1 1-151,0 0 48,2 0 142,0 0-312,2 1 157,1-1-353,3 2 79,1-1-75,5 2 66,1-3-82,2 0-18,1-3 19,2 0-101,1-4 156,0-1-75,2-4 154,-2 0-130,2-1 40,-4-1-86,0 0 64,-1 0-11,-2-2 59,-2 2-9,-2 0 10,-3 1 13,-1 1 91,-3 2-59,-1 1 57,-1 1-85,-6 2-20,-2 0 8,-4 4-11,-4 0 3,0 2 1,-6 3 0,-1 4 38,-4 7 11,-1 4 39,1 7-27,2 1-28,1 2-19,6-1-16,2 4 22,7-5-68,3 1 23,5-5-66,1-1-8,6-4 16,2-1-32,6-4 64,4-1 0,3-4 19,3-1 3,2-3-66,1-2-74,1 1-78,1-4-31,0-1 18,1-4 85,-1-1 15,0-3-1,1-2 348,-1-2-105,-4-1 257,3-4-25,-5 3-184,0-3 106,-6 1-203,-2-1 4,-4 3-29,-3 1-1,-2 3 77,-3 2-22,-3 3 23,-4 2-10,-4 4-141,-2-1 40,-3 4-93,0 2 82,1 2-98,1 3 61,2 2-80,2 3-158,1 0 16,3 1-128,2 1 30,1-1 38,1 1-58,1 0 95,3 3-85,2-1 180,4 0-106,2 2 74,4-1-29,2 2 17,1-1-52,2 3 30,0-2 297,1 3-71,0-1 271,-1 3-117,-1-2-76,-5 2 58,-2-1-117,-5 2 134,-3-3-76,-2 2 131,-3-3-38,-4 1-97,-4-3 39,-2 0-125,-4-4 241,-2-2-74,1-1 212,-3-2-199,1-3 77,-1-2-157,4-3 86,-3-1 1,2-1 48,-1-2-10,3-1-9,0-4 73,4-3 32,2-1 12,5-3-126,0-3-51,4-1-74,4-3 116,5-3-14,5-3 9,5-2 10,6-5-8,-1 0-495,5-5 105,-3 4-352,5-4 294,-2 4 172,-1 0 57,-2 2 24,-2 3 250,-5 4-94,-1 0 223,-4 6-129,-3 3-4,-2 3-72,-3 2-27,-1 2 94,-3 2 25,-1 2 25,0-1-48,-2 4-73,1 0-100,-4 2 79,0 3-86,-4 4 30,-1 7-23,-2 4-28,1 6 10,-1 0-69,3 3 54,1 1-75,3-1 77,0-3-16,2-1 51,1-2-29,4-6 22,1-1-498,3-3 82,4-4-345,3-3 486,1-3 146,2-1 136,0-2-48,2-4 187,-4-3-53,2-1 211,-1-3-114,-2-1-179,0-2 134,-2-1-185,1-1 481,-2-2-238,-1-1 244,-3-2-247,-2 0-162,-1-1 32,-4-1-67,0-1-7,-2 2-11,-2-1-6,-1 4 0,-5 1 61,1 4-26,-5 3 18,0 5-60,-3 2 0,-2 4-27,-2 4 26,0 2-19,1 5 9,1 3-29,3 3 23,2 1-552,4 1 64,2 0-377,2-1 280,4-2 137,2-2 146,5-2-32,6-3 462,5-3-105,7-1 256,2-2-201,4-2-168,1-2 24,3-1-131,-3-1 380,3 0-109,-6 1 291,2 1-18,-4 2 214,-1 0-17,-4 1 104,-2 2-308,-4 4-58,-3 2-112,-3 2-2,-2 3-271,-2 0 40,-3 1-233,0-1 94,-2 1-1,-2-2 94,0 0 43,-1-4 77,-3-1 32,-1-1-131,-3-3 88,3 0 0,-4-2 86,3-1-12,-1-1 109,-1-3-47,1-2 19,1-2-11,-1-1-91,2-2 8,3-1 13,1 0-30,1-2 6,3 0-2,1-2 22,5-3 120,5 0-88,4-2 87,2 1-114,4-2 96,-1 5 27,1 1 0,0 5-21,-2 1-88,1 4 4,-2 3 21,1 2-7,-3 2 15,-1 3-34,-3 6 163,-3 3-221,-3 5 147,-2 3-229,-3 1 84,1 3 10,-3-1 36,0 1 8,-1-3-1048,-1 2 18,0-4-698,-1 2 25,-3-5 594,0 0-95,0-3 695,-2-1 185,-1-1 275,-1-2 0,-1 1 0</inkml:trace>
  <inkml:trace contextRef="#ctx1" brushRef="#br2">11692 2356 10813,'12'-26'679,"-9"13"-257,-1-1-10,0 0 88,-1-2-86,-2 0-94,-1-1-28,-2 0-30,-2 1 29,-2-1 268,-2 1-95,0 2 86,-3 1-224,0 2-128,-4 3-40,-2 4-29,-1 2-64,-2 4-34,-3 4 17,1 6-88,1 3 73,0 5-85,3 1 96,4 2 1,3-1 45,5-1-14,2 1-28,3-3-224,5-1 18,2-1-123,7-2 45,3-3 13,5-1-97,1-3-25,1-1-113,0-1 56,2-1-113,-3-2-150,2 1 25,-4-2-37,1-1 82,-4 2-262,-1-2 84,1 0-202,-3-1 540,0 0 180,-1-2 255,-1-4 0,3-5 0,0-3 0</inkml:trace>
  <inkml:trace contextRef="#ctx1" brushRef="#br2">9758 2205 10813,'-67'-4'0,"38"3"0,3 1 1043,8 0-247,3 0 751,7 1-726,3 1-213,5 3-328,8 0-31,3-1-310,11 1-3,1-1-57,9-2 55,-1 0-743,6-1 238,-5-1-534,6 2 173,-9-2 115,4 0-323,-3 0 0,1 0 0</inkml:trace>
  <inkml:trace contextRef="#ctx1" brushRef="#br2">9409 3180 10813,'9'-33'-601,"-3"17"833,1-3 73,0 0 66,2-2 76,0 0-91,2-5-1,-2 2-18,3-3 150,0 1-99,1-3 245,-2 3-41,1-1-30,-1 4-38,-3 3-213,-2 3-105,-3 4-98,0 2 14,-1 4-32,-2 1-86,0 4 31,-2 2-91,-2 4 116,-5 6-19,-2 10 65,-4 9-16,-2 14 50,1 6 4,-3 13 1,1 2-114,1 12-29,0-4-83,1 8 84,4-9-229,1 2 97,5-8-157,3-8 151,3-5-75,3-7-84,6-7-65,5-5-235,3-6 173,6-5-166,0-6 128,3-3-345,0-5 173,3-2-224,-2-4-111,-1-1 256,-2-2-37,-1-2 376,-1-6 262,-1-1 0,1-4 0</inkml:trace>
  <inkml:trace contextRef="#ctx1" brushRef="#br2">13105 3704 10481,'0'-30'-332,"-2"14"332,2-1 0,-1 1 810,1-3-101,-1 2 525,1-1-142,-1 1-353,1-1 56,0 5-356,0 1-135,0 2-170,0 3-5,0 3-125,-1 1 9,-1 5-13,1 3-4,-2 8 93,-1 5-41,2 5 51,-2 3-111,3 4 31,0-2-98,0 1-75,1-1 36,1-3-66,2-2 71,2-1-215,3-4 35,3-2-153,1-3 134,1-2 120,0-3 16,2-3 50,-2-1-54,1-3 39,-1-1-110,0-1 65,-1-4 334,-1-3-53,-1-4 289,1-2-14,-2-4-124,1 0 162,-2-4-195,-1-2 11,-1-2-114,-1-4 3,-2 0-86,0-3 21,-2 3-28,0-1 53,-3 1 14,-1 4-31,-5 3 7,-2 4-35,-1 3 11,-5 5-6,1 2 2,-1 5-9,-1 2-63,0 2 18,2 3-59,0 4-24,2 5-34,1 2-57,1 5-95,3-1 57,3 2-77,2 0 164,2-1-41,0 0 119,2-3-131,1 1 84,2-5-175,3 1 12,2-3-12,3-1 142,1-4 129,1 0 13,1-4-13,2 0 74,-1-2-15,3-3 182,-1-2 32,2-3-75,-3-3 129,1-2-225,-2 1 49,1-2-148,-1 1 111,-2 0-79,-1 2 260,-1 0-100,-2 4 217,0 2-141,-3 1-36,1 3-93,-2 2-65,1 2-51,-2 3-15,1 5 1,-3 3-115,2 4 53,-2 1-127,2 3 149,-1-1-18,0 2 118,0-2-59,1 2 49,-2-2-503,2-2 122,0 0-344,-1-4 201,1-1 121,0-2-57,0-2 157,-2-2 123,1-2 142,-1-1 11,1-2 297,-2-1-208,0-1 242,1 0-205,-1-2-92,0-3-65,0-3 51,1-4 20,0-2 395,-1-4-70,1-1 209,1-3-191,2-2-157,1 0-12,2 0-158,2 0-36,0 6-39,-2 0-36,0 4-7,0 3 3,-2 4 28,-1 2 32,0 2 23,-2 3 8,1 2-53,-3 5 24,1 4-211,-1 3 47,-2 1-208,0 3 42,0 0 28,1 1-15,-1-3 134,1 1-59,2-2 36,0-1 10,1-2 30,2-2 48,-2 0 19,4-2-54,-1-2-2,2 0 0,-1-3-17,2 0 10,-2-2 314,3 0-66,-2-2 234,2 0 121,-1-4-144,2-3 155,0-2-129,0-3 26,-1-1-41,2-3-2,2-1-166,-2-3-77,1 1-27,-1-3 2,-3 4 18,0-2-15,-3 5 29,-2-1-15,-2 4-100,-2 3 22,0 1-87,-2 3-25,-2 2 39,-4 3-43,-3-1 30,0 2-121,0 2-12,-2-1-136,4 2-99,-1 3 74,2 1-126,1 1 225,1 0-29,1 0 149,3 0-62,1 1-3,4 1 123,3-1-109,3 1 103,5 0 67,0 0-55,3 3 142,-3-1-106,3 2 176,-3 0-64,0 0 182,-1 1-43,-1 1-48,-1-1 35,-4 0-131,0 1 33,-4-2-100,0-1 96,-2 0-74,-2-1 131,-1-1-23,-1-1 36,-2-1-53,-3-1-32,0-1-36,-1-1 26,1-1-120,1-1 76,0-2-90,1 0-34,0 0 106,1-2-120,-1 1 134,0-1 75,1-1-61,0-2 57,2-2-81,0 0 77,2-3 22,0-1 6,3-3 222,0 2-126,4-4 220,2 1-208,4-5 138,-2 1-74,5-2-4,-2-2-4,2-2-185,0-2 29,1-2-40,-2 0 4,0-6-6,-2 1 26,0-6-13,-3 4-101,2-6 22,-2 1-81,-2 0 1,0-1 39,0 1-35,1 3 35,0 0 74,-2 6 3,-1 1 29,-2 4 47,-2 3-40,-2 3 48,-1 5-51,-2 2-62,-2 4 13,-5 3-33,1 3 61,-3 2-56,-1 3-4,1 5-4,0 5-44,3 5 47,-2 7-12,2 2 0,-1 7 54,3 1-16,0 5 8,3 1-65,-1 5 8,3 0-53,-1 2 51,1-2-1,2 1 32,1-5-5,4-1 4,2-7-258,3-2-107,5-5-137,1-2 26,1-6 114,1-3 50,0-4 36,-1-3 233,-1-3-4,1-2 168,-2-3 46,0-1-90,-1-2 170,-1-4-228,-1-1 3,1-4-115,-1-2 90,1-2 58,-1 1 255,1-4-44,-1 1 86,0 0-117,-1 3-41,1 1-52,-4 2 25,0 3 40,-2 2-17,0 2 4,-2 2-93,0 3-40,-1 2-3,-1 2 5,1 6-8,-2 3-2,0 3 11,0 0-5,1 2-253,0 1-138,0-1-159,0-1 51,2-2 140,-1-2 40,2-1-8,2-2-61,-1-3-27,2-1 95,-1-2-43,2-1 121,-1-3-38,0 0-20,0 0 35,1-2-20,-1-1 71,0-3 77,0-3 660,1-2-97,0-3 414,1-2-408,-1-3-134,4-3-167,-1 1 2,0-4-2,-2 3 45,1 1-11,-4 1 161,0 2-196,-2 2 121,-2 2-180,1 5-45,-3 1-28,1 4 23,-1-1-95,-1 8 41,0 0-93,0 10-51,0 1-49,0 5-25,2-1-6,-2 1-192,3-2 65,1 2-194,2-3 149,3-1-92,0-3 62,4-1-128,-1-5 112,2 2 75,1-6 11,-3 1 56,0-2-44,-1-2 20,0 1-17,-2-2-10,-1 0-41,-1-2-6,-3-1 70,-2-3 42,-1-2 159,1-1 9,-2-2 105,-3-2 0,-2-1 0,-2-7 0,-3-1 0,-3-3 0</inkml:trace>
  <inkml:trace contextRef="#ctx1" brushRef="#br2">5925 3429 10813,'0'-14'300,"0"7"14,-1 1 73,1-1-25,0 1-99,0-1 27,0-1-49,0-2 72,1 0-73,2-2 52,-1 0 100,3-2 89,1 0 36,-2-3-10,4 2-233,-4-3-29,2 3-106,0-1 10,-1 1-87,-1 2 1,0 2-76,0 1 76,-2 2-43,0 2 29,-1 2-76,2 2-21,-2 2-6,-1 5-27,1 4 26,-2 8 15,0 6 14,-2 9-5,0 4 37,-2 8-41,0 1-72,0 9-39,1-3-81,1 4-14,-1-3-76,3 1 29,-2-5-59,3-4 128,0-7-286,0-4 97,0-6-199,0-3-57,2-7 177,0-1-167,-1-6 252,2-2 135,-2-3 31,1-1 103,-1-2-153,0-5 39,-1-1-44,2-9 126,-2 0 3,0-7 17,0-2 15,0-3 176,1-7 9,-1-1 137,1-7 260,-1 3-172,1-6 247,-1 2-211,0-1 145,0 0-96,0 2 155,0 0 70,0 1-114,0 2 119,0 1-95,0 1-83,0 1 65,2 4-65,1-1-25,3 4-206,0 4-7,2 2-137,-1 5 1,0 2 8,-1 4-43,1 4 47,0 3-78,1 2 46,2 3-81,-1 5 39,2 10 29,-1 6 7,1 10 19,-2 6-42,2 9 14,-1 2-21,-1 6 30,-1-4-115,2 6-64,-1-6-66,4-1-302,-1-7 169,3-2-195,-1-9 204,2-4 77,-2-5 65,1-4-36,-2-6 332,0-5-124,-2-2 266,0-4-258,-1-1 201,-1-4-171,-2-3 233,0-4-146,-2-6 313,0-1-94,-2-5 176,1-2-27,-2-5-242,1-4 94,0-3-219,2-10-58,0 1-32,1-11-47,-1 6-44,1-9 12,-1 8-110,-1-2 108,-1 10-103,0 4 138,-1 8-39,0 6-16,-1 6-243,-1 5-34,2 5-1022,-2 3 477,0 7-487,0 2 599,-2 10 167,2 3 0,-1 5 0</inkml:trace>
  <inkml:trace contextRef="#ctx1" brushRef="#br2">1868 3652 10813,'6'-18'290,"-5"10"304,0 0 132,-1-3 82,0 2-239,-1-3-161,0-1-73,-1-1 58,-1-1 86,1-1-91,-2 0 44,0-2-298,1 3-17,-2-2-23,-1 4-12,-1 0-21,0 4-19,-2 2 10,-2 2-77,-3 3 81,-1 2-86,-4 4 78,0 5-89,0 4 52,1 2-73,3 4 37,1 1-43,3 1 15,2 0-29,3 2-74,2-2 40,2 0-128,3-2-8,2-1-91,2-3 1,5-3-86,3-3 292,2-2-54,1-1 157,0-2-96,1-2-50,-1-2-75,-2 0 56,0-1 264,-1-3 211,-2-3 178,-2-2-45,1-3 159,-3-1-289,0-3 196,-1-1-293,0-2-123,-2 0 4,1 3-29,-1-1-40,-1 4 9,0 4-22,-1 2 17,0 2 0,1 4-9,-1 2-10,0 5 2,1 6 10,0 3 1,1 4-9,-2 3-106,3-2-73,-2 3-79,3-4-42,0 1-93,2-4 72,1 0-165,0-3 121,3-3 35,0-3 70,1-1 39,0-2 50,0-2-126,0 0 90,0-2 91,-3 0 154,2-2 80,-3-2 9,0 0 216,-1-4-87,-2-2 182,0-2-176,0-1 150,-2-3-85,1-3 162,-1-2-217,0-4-58,1-3-76,0-4 31,1-2-268,0-5 103,1-1-254,-1-3 247,-1 0 25,3-1 87,-4 3 13,0 1-93,-2 7 337,0 1-212,-2 8 257,0 2-215,-1 8-46,-2 3 39,-2 5-125,-2 3 6,0 6-55,0 4 41,-1 9 23,2 6 49,0 6-35,1 8 51,3 3-80,-1 7-2,3 0-17,0 8-124,0-6 56,0 7-79,2-7 53,0 0-204,1-6 61,4-3-297,1-4 195,2-7-65,1-3 98,2-7-74,0-2-108,2-6-53,-1-3-17,4-3 99,0-2 96,-1-4 43,1-3 29,-2-4 628,1-3-134,-2-4 456,-1-1-414,-1-4-65,-3 1-81,-1-5 71,-3 0 347,-1 0-59,-3 0 163,-1 1-283,-1 2-165,-3 4-88,-3 1-26,-5 7 14,1 2-37,-6 3 21,1 4-22,-1 2-222,1 1 37,0 5-201,3 2 139,1 2 15,2 1 39,1 2-23,2 0-716,1 1-203,2 1-711,-1 1 0,0 1 1</inkml:trace>
  <inkml:trace contextRef="#ctx1" brushRef="#br2">14798 3261 10813,'-2'-45'1199,"-2"26"-487,-1 0-78,-2 6 51,2 2-108,0 3-581,1 4 118,1 0-326,0 3 223,2 3-128,0 4 113,2 5-186,1 4-614,2 3 217,3 4-439,0 0 543,4 4-358,-3 0 447,-1 1-461,-1 3 509,-3 1 0,1 3 1</inkml:trace>
  <inkml:trace contextRef="#ctx1" brushRef="#br2">11620 3574 10813,'-12'7'416,"7"-3"-30,1-1-124,-1 1 287,1 1-43,2-2 200,1 2-213,0-2-12,1 2-66,0-1-30,2-1-85,2 1-144,3-2-25,2 0-48,3 0-11,1-2-40,0 0 10,0 0-101,1-2 95,-2-1-98,1-3 68,-3 0-91,1-3 22,-3 0-89,-1-1 44,0-2-37,-2-1 92,-1 0-49,-1-1 169,-1 0-75,0-2 62,-2 2 64,0 2-86,-2 1 106,-1 2-110,-4 2 75,-4 4-63,-1-1 50,-3 4-73,0 4-11,-3 4 10,2 5-13,-2 6-17,3 5 22,0 1-24,2 5 33,4-1-99,1 1-22,3-2-100,3-2-41,2-1 118,3-3-38,7-2 141,1-6-109,7 1-33,2-7-17,1-1 9,2-4 62,-2 0 18,3-3-33,-4 0 114,1-3 12,-1-1 23,-2-3-22,-2-5 150,-2-2-41,0-4 219,-1-1-98,0-4 5,-2-2-77,1-6-41,0-2 32,1-6-93,-2-2 126,1-6-124,-1 2-74,-2-3-57,-2 5 18,-2 3 116,-3 8 22,0 5 57,-4 5-120,0 5 36,-3 6-30,-1 3 29,-3 4-79,1 6 35,-2 4-37,2 11 48,0 3-15,1 9 13,2 5-6,0 4 9,3 3-64,1 3 12,0 2-62,1-1-308,0-3 51,2-1-202,1-3 116,5-4 45,1-4 22,4-3-55,0-8 113,2-3 25,-1-5 4,3-2 50,-3-5-78,3-1 49,-4-2-65,-1-2 69,0-1-148,-1-5 87,-2-1-31,0-4-196,-1-1 164,1-4-70,1 0 219,4-5 181,1-1 0,3-3 0</inkml:trace>
  <inkml:trace contextRef="#ctx1" brushRef="#br2">8350 3632 10813,'7'-10'0,"-3"7"-109,-1-2 58,-1 1-89,1-1 168,-1 0 35,0 0 473,0-1-60,0 1 256,-1-2-191,0-1-85,1-1-57,-1 0-42,-1-3-66,0 1-29,0-2 1,0-1-1,0 1 84,-1 0-89,-2 1 6,-2 2-121,-3 0-96,-2 4-11,-3 3 10,-3 1-57,-3 3 63,1 3-64,-2 6 47,1 3-91,1 6 44,1 2-89,3 2 83,4 1-233,0 1 37,3-2-128,2 3-74,3-4 165,1 0-112,1-4 117,1-2 24,3-4 50,3-3-46,1-3 339,4-3-118,1-1 274,0-3-267,0-2 277,0-6-192,-2 0 285,1-7-227,0 0-51,-1-2-8,-3-1-92,0-1 269,0 1-51,-2 0 96,0 4-106,0 2-143,-2 3-98,-1 2 51,1 4-176,-2 3 112,2 2-156,-2 3 120,2 5-160,-2 5 92,1 2-156,0 4 140,1-2-191,2 1 94,0-1-167,1-2 89,2-2 110,1 0-15,0-3 112,1-3 47,0-2-37,1-1 21,0-3 218,-1-1-88,1-2 280,1-1-277,-1-6 346,0-4-214,-2-3 260,0-2-136,-1-3-19,0 0 9,-1-4 37,0-3-150,-1-1 2,0-5-36,0-1-3,-1-4-128,0-1-20,0-1-123,-1 2 207,-2 4-15,1 3 121,-2 7-108,-1 4 55,2 4-51,-3 6 25,0 4-48,0 2-74,0 8-48,0 4 35,-2 11-45,-1 6 123,-1 8-17,1 4 38,-2 5-218,2 3 42,-1-1-210,2 1-247,1-1 102,1-3-191,1-2 229,2-5 4,3-2 14,5-5-79,1-5 102,3-4 284,0-5-21,3-3 262,1-5-136,1-2-67,0-3-53,0-3-106,-2-2-253,-1-5 113,-1-3-147,-2-3 171,0-4 52,-1-3 0,1 0 1</inkml:trace>
  <inkml:trace contextRef="#ctx1" brushRef="#br2">7595 3342 10813,'-14'-38'0,"8"19"0,0 2 0,3 0 0,-1 2 0,2 1 897,-1 3-462,2 4 632,0 2-594,0 3-889,1 3 232,1 4-568,3 7-322,2 3 368,2 4-400,4 3 510,-1 1 218,2 1 222,-1 0 30,0 3 126,-1 1 0,-1 3 0</inkml:trace>
  <inkml:trace contextRef="#ctx1" brushRef="#br2">2507 3390 10813,'10'-66'0,"-7"40"854,-1 3-155,-1 4 607,-1 4-45,-1 3-608,0 5 172,-5 1-585,0 5-27,-1 2-39,-1 4 9,0 7-38,-1 5-60,3 5-22,1 5-9,1 4-66,2 1 42,2 3-65,-2 0 72,2 3 12,2-5-303,-1 5 50,2-6-1171,3 1 39,0-5-378,2-1 233,2-1 454,-1-1-1,3-1 1</inkml:trace>
  <inkml:trace contextRef="#ctx1" brushRef="#br2">12349 3705 10813,'1'7'2003,"0"-5"-1044,0-3-399,0-1-298,2-6 29,-1 1-51,0-6 73,1 2-72,0-3-3,1 1-121,-2-4-35,1 1-80,-1-3 21,-1 1-21,-1-3 30,0 1-12,-2-2 47,-3 3-18,-3-1 9,-2 4-7,-3 2 7,0 3-11,-1 3 16,-1 4-52,-2 3 2,0 5-12,-2 6 11,2 6-17,0 5-7,1 5-13,1 4-70,3-1 57,3 3-76,2-2 72,2 0-106,3-4-47,0-1-51,2-5-89,3-1 181,2-4-106,3-2 158,0-3-48,5-3 37,-1-1-19,1-4-9,0-1 178,-1-2-35,-1-1 187,0-4 48,0-4-49,-2-3 127,-1-3-172,3-4 43,-3-2-26,0-1-36,1 1 19,-2-2-119,1 4 29,-1 1-29,-1 5 32,-1 3-25,-2 3 15,1 3-18,-2 5-50,0 3 12,1 5-55,-1 6-92,-1 3-23,2 5-116,-1-1 114,2 3-222,-1-3 151,3 1-220,0-4 194,1 1 55,1-5 11,2-1 69,0-2-65,1-4 48,1-1-28,-1-4 7,2 0 199,-1-2-43,-1-2 219,1-3 118,-3-3-58,2-5 112,-2-1-112,-1-4-31,1-2 14,-1-3 27,0-2-72,0-6-52,-1-1 47,1-5-88,-1 0-122,-3-4-20,0 1-158,-2 1 172,1 2 119,-3 2 17,0 4 39,-2 3 126,-1 8-136,-2 2 157,0 6-204,1 3-41,-1 3-21,0 3-7,-1 4-32,2 4 35,-3 5-33,2 8 53,-1 4-37,2 6 28,1 3-29,2 5 34,-2 1-80,3 4 18,0-2-67,0 1-279,0-2 7,0-1-183,3-3 136,1-2-70,4-5 89,1-4-168,0-4 356,2-3-70,2-6 185,0-3-145,1-2 85,1-3 21,-2 0-10,2-5-7,-2-3 202,1-3-64,-3-4 254,2-6 59,-2 0-92,2-3 121,-2-1-67,-1 1 106,1 0 0,-4 2 62,1 3 0,-3 3-137,0 3 142,-3 5-129,0 2-86,0 6-55,-2 4-109,-2 9-33,1 3-15,-1 4 2,-1 1-113,1-2 68,2 1-85,-1 0 53,2-2-223,0-3 39,3 0-139,2-4-91,3-3 158,2-1-136,2-3 123,0-3-55,1-2 42,1 0-156,1 1 212,-2-2-299,-1-3 166,-2 1-248,-1-5 125,-1-1 1,0-4 116,-2 0 77,0-5 117,-1 0 128,-2-6 39,2-3 64,0-4 0,0-4 0,2-4 0</inkml:trace>
  <inkml:trace contextRef="#ctx1" brushRef="#br2">1543 3376 10813,'3'-54'837,"-2"30"374,1 3-393,1 3 252,-1 4-382,0 4-657,1 4 45,-2 2-379,1 3-518,1 2 390,0 4-481,1 3 590,0 5 201,2 4 222,1 2-601,-1-1-37,1 5-632,-1 2 0,3 0 0</inkml:trace>
  <inkml:trace contextRef="#ctx1" brushRef="#br2">13035 3367 10813,'2'-42'-300,"-1"26"689,-1 2 522,0 2-265,0 5-207,0 0-52,0 2-287,0 2-3,0 4-173,0 1-783,0 6 279,0 1-733,-3 2 492,-4 2 0,-3 0 0</inkml:trace>
  <inkml:trace contextRef="#ctx1" brushRef="#br2">14915 3770 10813,'16'-26'667,"-9"15"-667,-1 3 0,1 1 812,-3 2-144,0 3 581,0 2-530,0 3-169,-2 6-239,1 5-62,0 6-200,0 6-17,-2 2-85,2 4 96,-3 4 2,0 3 45,0 3 0,0 1 9,0 0-220,0-1-66,0-1-150,0-2-486,0 0 247,0-3-336,0-5 345,0-1 91,1-7 71,-1 0 14,1-8 210,-1-1 12,1-5 123,1-2 142,-1-5-37,-1-3 174,0-4-160,0-5-4,-1-7-147,-1-4 85,-1-4 347,-1-3-35,0-5 260,-2-4-216,0-6-184,1-5 31,2-3-141,0-6-118,1-2 21,1-3-166,1-1 178,-2 2 125,0-1-11,0 6 86,-1-3-148,1 9 7,1 0-60,0 5 41,-1 4 31,4 3 104,-1 7-27,4 4 54,2 6-183,2 6 68,6 4-48,0 5 48,5 6-106,-2 4 65,7 7-87,-1 7-28,2 7 107,-1 6-114,0 4 114,-2 1-8,-3 3-5,-4 0-30,-3 0-102,-6-1-57,-1-2-7,-4-1 46,-4-5 117,-4-3 2,-4-4 7,-7-3-18,-2-6-14,-3-3 7,1-3-11,-2-5-340,2 0 82,1-4-227,0-2 158,4-4 195,3-3-47,3-3 114,3-2-728,5 0 430,2-3-534,3 0 592,7-4 0,2 0 0</inkml:trace>
  <inkml:trace contextRef="#ctx1" brushRef="#br2">6539 3601 10813,'0'-19'-669,"0"10"791,0 0 469,0-3 3,0 1-120,1-3 135,0 0-255,3-1 227,-2-1-169,1 1 203,1 0-108,-1-1 27,1 4-207,-3 1-46,2 1-192,-3 3 11,1 1 32,-1 3-95,-1 5 38,-2 3-103,-2 10 82,0 5-61,-4 10 59,2-1-84,0 6 74,2 1-149,3-1 79,0-1-282,2-2 3,1-3-79,4-6-4,3-2 144,1-4 70,3-2-21,0-7 116,1-1 29,0-3 110,0-3-48,1-3 273,-1-2-193,1-5 263,-1-2-241,-1-4 253,-2-2-239,-1-1 198,-1-2-192,-1-5-41,-2 1-3,-1-4-15,0 1-3,-2-5-16,0 2 29,-1-4-16,0 5-118,-2-1 18,-2 6-89,-1 1 10,-3 3 43,-4 4-44,-2 4 57,-1 2-269,-1 6 28,-3 3-172,3 3-271,-3 4 179,5 6-213,0 2 210,3 5 172,2 1 36,5 2 17,0 2 73,2 2-226,2-1 23,5 3-187,4 0 0,1 0 1</inkml:trace>
  <inkml:trace contextRef="#ctx1" brushRef="#br2">306 3628 10813,'-3'-17'0,"2"8"0,1 0 0,0 0 0,0-2 0,0-1 0,0-1 0,0 1 0,1-2 1390,0 0-303,1 0 766,0 1-951,-2-2-534,1 2-127,-1 0-45,1 2 35,-1 1-67,0 0-61,0 4-11,0 2 22,0 0-116,0 5 63,2 4-114,3 8 58,0 5-76,3 7 41,-1 6-88,3 3 77,-1 4-6,-1 0 45,3 1-263,-2-4 87,1-1-191,-1-3 164,1-5-38,-1-4-12,-2-4-120,0-3-89,-1-5 401,-1-2-126,-2-3 383,0-2 172,-1-1-129,0 0 178,0-2-227,0 0-53,0-2-19,1-1 27,-1-4-15,3-3-44,-2-1 32,3-5-18,0-1 27,1-5 14,1-1-6,1-7-13,-1 0-115,1-6 13,0 1-73,-1-3-116,-2 3 47,0 1-82,-2 4 103,-1 5-150,-1 7-54,-1 5-165,0 3-878,-1 6 578,0 4-589,0 3 783,2 9 195,-1 1-164,1 2 53,2 2-187,2-1 0,1 2 0</inkml:trace>
  <inkml:trace contextRef="#ctx1" brushRef="#br2">4112 3711 10813,'-12'0'0,"7"0"0,2 0 0,-1 0 0,2-1 0,-1 0 0,2-3 0,0 2 691,1-2 92,-1-1 453,1 1-317,0-2-367,1 1-198,-1-2-101,1 0-12,2-1-99,-1-1-5,2-1-85,-1-1 37,-1-2 1,2 0-12,-2-1 17,1-1-82,-1-2 34,-1 0-83,0-2 67,-1 0-41,0 1 67,-2 2-35,-3-1 16,-1 4 5,-3 3-15,-3 1 21,-3 5 16,-2 0-18,-3 5 19,1 2-25,-3 6-15,2 5 9,-1 7-9,1 3-7,1 4-3,4-1-6,0 5 6,6-2-111,1 2 31,2-3-98,2-1-35,4-1 56,1-3-56,3-4 49,3-3 58,4-3-59,2-4 36,0-3-103,2-3 206,-1-2-26,0-1 41,-1-1 88,-1-2-155,0-1 64,-3-3-63,1-3 266,-2-1-150,-1-3 262,1-1-209,-1-3-33,2-2 16,0-2-31,0-1-43,1-1 8,-2 0-30,0 3 32,-1 1 52,-1 4-10,-2 3 46,-2 1-50,-1 5-5,1 2-15,-1 1-38,-1 7 8,-1 2-20,1 10 16,-3-1-62,2 7 24,0 0-73,1 0-38,-1 2 29,2-3-35,0 0 42,3-1-17,3-2-92,3-1-69,2-4-53,2-2 51,2-2 1,-1-2 89,1-3 103,-1 0 52,-1-2-6,-1-2 287,-3 2-190,1-4 227,-2 1-139,0-2 132,-2-3-41,1-2 64,-1-4-124,1-1-96,1-4-11,-1 0-4,1-5-44,2 0 5,-2-4 6,2-2 6,-3-1-68,0-4 12,-3 4-76,0-3 118,-3 5 8,-1 2 41,-2 5-26,-1 4 10,-4 2-40,-2 5 41,-2 3-46,-2 3-41,2 2-13,-2 2 2,1 2-48,3 3 60,1 4-51,1 0 56,4 2-141,1 1-20,1-1-98,2 1 5,4-3-94,6 1 57,2-3-122,6-1 80,1-1 80,3-2-22,0-2 62,1-1 148,-1 1 28,-2-1 17,-2 0 87,-2 2-128,-4 2 62,-3 5-41,-5 3 392,-3 4-132,-2 2 345,-3 6-117,-4-2-126,-1 6 100,-2-3-158,-1 1-188,3-2-88,1-2-51,3-4 82,0-1-97,3-3 71,0-3-193,0-3 165,1-2 40,2-2 20,3-3 43,0 0-30,1-2 14,1 0-40,0-3-6,0 0 72,2-3-43,-1-1 87,2-2-414,1 0 84,0 0-202,0-2 195,1 2-876,3-3 478,0 1-776,2-4 694,1-1 0,1-2 0</inkml:trace>
  <inkml:trace contextRef="#ctx1" brushRef="#br2">12556 3429 10813,'-43'1'1026,"27"1"-163,6-2-263,4-2 2,2 2-121,5-2 126,4-2-352,7 0 4,7-1-120,7 0 30,2 2-497,4-1 182,2 2-397,0 1-711,2 1 408,-5 0-692,1 0 618,0 3 237,-4 3 0,3 1 1</inkml:trace>
  <inkml:trace contextRef="#ctx1" brushRef="#br2">2641 3640 10813,'4'-13'-307,"-3"7"810,-1 3 1320,0 0-797,2 3 696,2 2-1581,4-1 46,2 0-118,4 0 34,-1 0-61,2-1-1,0 0-75,1-1 86,-2-2-85,1-2 43,-2-1-81,1-3 25,-2-1 51,0 0-21,-3-2 61,2-2-138,-3 1 34,-1-4-128,-1 3 23,-1-4 58,-2 3 16,-1 0 79,-2 0 18,-3 3-24,-3 2 18,-3 2 101,-4 3 102,-4 4 2,-1 2 15,-1 5-152,-1 7-28,0 5-20,2 4-6,1 4-57,3 0 12,1 2-56,5-1-254,2-1 73,4-3-167,2-2 135,2-3 181,3-3-54,4-3 121,4-2-103,3-4 174,0-1-155,2-3 144,-1-1-169,2 1 50,1-2-62,-2-2 57,2 0 122,-1-3 61,1-2 46,0-2 192,-1-3-152,0-1 196,1-3-187,-1-3 315,2-4-188,-1 1 152,1-5-201,-2 2-248,-1-2 29,-5 5-103,-3 0 89,-3 5-1,-3 1 66,-3 7-74,-3 2-148,-4 3-67,-6 5-62,-3 3-424,-4 5 191,1 4-278,3 2 276,0 1-91,4 1 43,2-1-101,3-1 120,1 0 324,4-2-86,3-3 178,3 0 198,3-2-40,5 0 154,2-1-131,3 0 13,0 1-44,-1 4 100,0-1 249,-1 3-96,-3-1 216,2 3-183,-4 0 283,0 0-71,-2 1 201,0 0-188,-3-1 152,-2 0-225,0 0 131,-4-2-357,-1-1-106,-5-1-18,-4-1-22,-2-1-36,0-3-7,-4-1 8,2-2-258,-2-1 115,0-1-182,1-2 171,0 0-1000,-1-2 168,1-3-759,1-2 462,1-2 197,1-3 0,0-2 1</inkml:trace>
  <inkml:trace contextRef="#ctx1" brushRef="#br2">6938 3621 10813,'0'-39'0,"-1"22"0,1-1 716,-1 0-121,0 2 492,-2 1-146,1 0-316,1 1 118,-3 2-374,3 2-44,-1 2-150,2 1-20,-1 1-124,1 2-9,-2 2-76,2 3 59,0 2-52,0 8 43,0 3-56,0 9 84,0 3-71,2 3 43,-2 3-75,2-2-186,0 1-81,2 0-100,-1-4 16,2-1 14,0-5 36,-2-2-115,1-4 347,-2-3 20,1-4 142,-1-2-63,-1-1-373,0-3 178,1-5 491,-2-2 92,0-7 482,0-2-232,0-5-193,0-2 14,1-1-46,0-4-261,1-1 112,1-2-221,1 2 53,1 0-35,1 5-5,1-2 7,1 6-5,2 2-4,-1 4-17,1 3 19,0 4-26,2 1 36,0 4-41,0 2-57,-1 2-22,0 5-88,-2 2 75,2 6-184,-3 2 108,1 2-183,-4-1 14,1 2 43,-1 0-74,-1 0 168,-1-2-28,1 0 111,-1-2-92,0-2 64,-1-3-105,-1-2 94,0-3-79,0-1 295,1-3 135,-2-2 130,0-3 51,0-3-22,0-6-88,1-2 133,0-6-237,0-1 146,3-3-91,-1 0 44,2-2-22,2 0-86,0 3-18,1 0 47,2 4-167,-1 2 126,1 3-126,-1 3 128,2 3-117,-4 2-34,3 2 5,-2 2-221,1 2 176,-2 3-239,1 5 229,-2 0-249,0 6 154,0-1-228,0 1 191,-1 1-52,-1-1 36,1 1 30,-1-1-175,0-1 103,-1-1-98,0 0 91,0-2 68,0-1 39,-2-1-50,2-1 180,-1 0-68,-1-4 176,1 1-144,0-2 276,-1-1-39,0-1 39,0-1 115,2-2-280,0-3 245,1-5 112,2-3-46,1-6 154,1-1-213,2-3 26,1-2-24,1-2 8,0 3 31,-1 0-81,0 5 4,-1-1-51,-1 3 80,-1 5-88,-1 1 20,-1 3-102,0 2-74,-1 2-8,0 2-6,-1 1-52,0 2 36,0 3-43,1 3 40,0 3-91,-2 3-19,2 1-47,-1 0-475,0 2 200,0-1-311,0 1 284,0-1 167,0 1-41,-1-1 164,1 0-53,-1-1-688,0 0 147,-2 0-519,1-1 657,-2-3 245,1 2 239,-1-1 0,2 1 0</inkml:trace>
  <inkml:trace contextRef="#ctx1" brushRef="#br2">871 3698 10813,'7'-1'878,"-4"1"-434,-2-1 1002,-1-2-760,1 1 178,-1-2-306,0 1-220,0-1-135,0 1-113,0-2 2,0-1-17,0-2-17,0 0 1,0-3-14,0 0 49,0 0-31,0-2 44,0 0-72,0-3 6,-1 1-34,0-1 31,-2-1-57,0-1 39,-3 2-90,-1-1 25,0 3 5,-3 1 1,2 3 31,-4 1-14,3 3-3,-5 3 10,2 3-17,-5 2 45,3 3-25,-5 8 22,4 2-22,-3 8 16,4 0-21,0 6 16,2-1-57,2 5 44,3-4-37,1 4 49,3-2-96,1 0 19,3-5-64,1-2 28,3-5-93,3-1 71,3-6-113,3-3 123,-1-3-78,3-2 54,-1-3 249,0-4-15,-1 1 244,-1-5-284,-1-3 262,-1 0-252,-1-3 237,-1-1-153,-2-2-37,0 0 33,-1-3-38,0-1-81,-1 0-1,1-1-70,-1 0 70,0-2 6,-1 3 39,1 0-9,0 2-83,-2 3 13,1 3-73,-3 2-2,3 5 26,-3 0-32,1 5 43,-1 4 49,-1 3 15,2 6 18,-2 2-9,1 6-75,1 2-8,2 0-1,2 0 23,2 0 40,0-1 22,4-2-16,-2-3-318,3-1-4,-1-2-233,1-4 96,-1-1 227,1-4-18,-1-1 95,-3-2 224,2-2-103,-3 2 236,0-4-226,-1 1 382,-1-2-171,1-2 277,-2-3 41,-1-2-298,0 0 162,0-3-260,-1-1-19,0-3-24,-1 1 29,0-6-45,1 1-25,-1-3-18,-1 0-38,-1-2-12,0 2 25,0 2-31,-1 2 43,-1 2-3,-2 5 19,-2 1-3,-1 4-6,0 2 15,0 4-18,0-1 14,0 3-36,1 0-4,3 2-2,-1-1 7,2 2-62,1 2 21,-1 1-150,4 0-1,1 0-90,3-2 88,3 1-16,4-2 82,3-1-9,1-1-5,1-1 161,3 1-101,-3-2 95,1 1-140,-4 0 1,1 0 10,-4-1 26,-1 2 53,-3 3 314,-1 3-43,-2 5 181,-1 3-144,-1 3-29,0 3-89,-2-1 24,0 2-254,-1-1 13,1 2-36,0-3-164,2 0 149,-1-2-185,2-2 196,-1-3-124,3 0 63,-1-4-54,1 0 47,0-3-73,-1-2 57,1 0-214,1-2 288,-2-1-21,1-1 113,-1 2-53,-1-4 373,1 0-100,0-2 322,0-3 178,-1-4-249,1-1 265,2-5-265,-1 0-141,1-5-83,0-1 50,3-3-119,-1 0 29,2-1-90,-1 3-17,0 2-43,-1 3 63,-1 3-35,-2 4 25,-1 2-23,-2 4-22,1 4-1,0 1-37,-3 3 66,1 2-42,-1 6 42,2 2-42,-2 6-1,-1 0-8,1 2 19,0-2-127,0 4 41,2-4-103,0 0-425,1 0 65,1-3-350,-1-1 295,2 0-482,0-2 272,0-1-344,-1-2 368,1 1 198,-2-1 0,2 1 0</inkml:trace>
  <inkml:trace contextRef="#ctx1" brushRef="#br2">10062 3604 10813,'-15'0'-434,"9"0"32,-1 0 247,0 1 32,0 2 123,0 1 0,-2 2 0,3-2 1180,1 2-236,0 0 868,2-1-745,0 0-356,2-2-31,0-2-442,-1-1 111,2-2-342,0-5 50,0-1-82,0-3 48,3-1-95,0-1-21,2 0 17,2 0-29,3-1 56,0-1 4,2 1-7,1-1 3,0 0 16,0 0 10,0 2 20,-1 1-28,-2 2 61,0 1-8,-3 4 19,0 0-17,-1 1-11,0 3-15,-2 1 20,0 2-3,-2 2-11,2 5 18,-3 3-16,1 6-11,-2 1 9,0 4-7,0 0-38,0 4-10,0-2-5,0 3 2,0-5-84,0 3-5,0-3-125,-1-2 92,1-2-91,-1-3 5,1-1 34,-1-4 41,1-1 103,0-3 3,0-2-44,0-1 87,1-1-65,0-2 63,0-1 134,4 0-53,-1-3 210,1-2-190,1-4 134,1-2-119,0-4 144,1-2-109,1-1 52,-1-3-83,2 2 26,0-3 17,0 3-69,0-1 76,1 3-77,-2-1 101,1 4-89,-1 2 67,0 2-118,-4 3 10,2 2-13,-2 2 12,0 0-30,0 4-9,-2 3-3,0 4 7,-1 4-86,-1 4 9,0 2-112,0 5-120,-1-3 67,0 2-147,2-2 230,-1-1-100,1 0 104,0-4-73,2-1-36,0-2 0,-1-1 38,1-3-49,-1-1 269,1-2-173,-1-2 165,1 0-182,1-2 280,-2-1-82,3-1 243,1-3 77,0-5-78,1-3 109,2-4-158,2-2 8,-2-2 17,0-2-3,0 1 151,-3 3-99,0 2 147,-2 4-110,-1 2-171,-1 4 100,-2 2-209,1 5 44,-2 5-81,0 6-128,0 4-246,0 3 84,0 3-154,0-2 200,0-2-27,1 0 64,2-3-79,2-2 38,3-1 58,-1-5-7,5-2-18,-2-3 475,3 1-192,-3-3 341,3-3-230,-1-1 354,1-6-113,-1 0 247,-2-5-34,0 0-322,-2-1 137,-1-1-261,0-3-11,-3 1-47,-1-3 50,0 2-153,-2-1 68,-2-1-106,-3 2 90,-2 1-141,-5 2 71,-1 3-103,-3 1 55,2 2-152,-1 5-8,1 1-175,-1 4-755,0 4 247,0 1-530,0 7 619,0 3 109,2 4 100,0 3-88,1 3 0,1 0 1</inkml:trace>
  <inkml:trace contextRef="#ctx1" brushRef="#br2">11243 3611 10813,'-15'-23'-1122,"8"12"1584,-2-1 77,1-2 399,-1-1 61,2 1-290,-1 0 150,2 1-244,-1 0 47,2 1-254,2 2 74,0 0-299,2 1-45,1 3-13,0 0-25,3 3-92,0 0 28,3 3-82,3 1 83,3 4-71,1 6 73,3 1-88,0 6-58,1 2 10,0 4-48,0-2 67,-1 3-88,-2-2-88,-2 1-74,-1-4-93,-4 3 55,-2-4 83,-3 1-56,-1-3 156,-2 0-99,-1-3 36,-5-1 9,-2-1 163,0-3 33,-1-3 21,1 0 224,0-4-178,-1 1 261,3-3-259,0-3 315,1-1-194,3-6 244,-1-3-29,3-3-131,1-4 158,1-3-217,1-1 19,4-2-144,3-2 13,2 0-22,1 2-75,2 0-20,-2 4-118,3 1-309,0 4 83,0 3-158,0 3 245,2 3-431,-1 3 148,3 2-331,-1 3 90,1 1 250,0 0-107,2 5 144,-1 1 227,1 2 14,-1 1 172,1 1 0,1 1 0</inkml:trace>
  <inkml:trace contextRef="#ctx1" brushRef="#br2">7740 3554 10813,'4'-38'-701,"-2"20"1533,-1 0-121,0 3 837,1 3-500,-2 2-116,0 4-349,0 2-270,0 7-138,0 4-112,0 10-5,0 2-2,1 5-98,0 1 37,0 0-47,2 1 40,0-3-97,1 1-115,2-4-104,-2 0-308,2-2 189,0-4-158,0-1 229,-1-2-6,-2-3 103,2-1-4,-3-2 42,2-2-169,-3-1 35,0-4 493,-1-1 36,0-7 466,0-2-326,0-5 38,3-3-83,-1-4 181,5-4-142,1-1 27,3-2-153,1 2 144,1 2-98,-3 6 144,2 3-133,-4 7-33,4 2-80,-4 3-28,4 4-108,-2 3-17,-1 3-92,0 4 128,0 3-314,-1 3 159,0 2-231,0 0-176,-1 0 183,2-1-216,-1 1 237,0-2-297,2 0 85,-1-2-204,2 0 201,-2-2 136,3 0 58,-1-1 14,2 2 53,0-2 0,2 3 1</inkml:trace>
  <inkml:trace contextRef="#ctx1" brushRef="#br2">4915 3703 10813,'-21'3'483,"11"0"-63,3-1 504,0-1-262,1 1-17,1 2-176,2-2-7,1 0 104,-1 0-220,4-1 72,2 0-329,3-1-71,1-1 18,4-5-54,1 1-39,2-3 57,1 0-63,0-1 66,-2-1-33,1-2 24,-2 1-35,0-4 30,-3 1-125,-1-2 21,-1-1-154,-2 1 252,-1-1-21,-3 1 139,0 2-64,-2 1-59,-3 3-32,-3 3 25,-3 2 313,-5 4-134,-1 4 234,-4 5-232,1 5-34,-5 8 5,6 1-24,-3 7-5,6-1-6,1 1-22,3 1 49,5-3-176,2-2 50,4-2-112,2-4 61,4-1 69,6-3-14,4-3 53,4-1-241,3-5 63,0-2-159,2-1 140,1-1 27,-1-2 42,-2 0-117,0 0-113,-2-1-639,-2-2 87,-1 0-473,-2-4 313,1-1-41,0-4 0,0-1 0</inkml:trace>
  <inkml:trace contextRef="#ctx1" brushRef="#br2">3365 4983 10813,'0'-17'912,"0"8"-152,0 0-222,-1-3 245,0 2-230,-1-1 146,-1 0-218,0 0 80,-1 2-269,-1-2-114,0 3 21,-5 0-67,1 1-8,-3 3-25,-2 1-7,0 1 12,-2 4 19,1 4 12,-2 4-5,3 8-33,1 4-14,3 5-19,1 2 26,5 1-151,0 0 39,4-1-85,1-2-139,4-2 107,5-4-150,1-2 159,5-2 51,4-4 31,-1-4-29,4-2-112,-2-2-30,4-3-153,-2-2-44,0-2 135,-2-3-84,2-5 182,-6-1-80,1-4 430,-4-1-97,0-4 245,-3 0 176,0-3-362,-3-2 305,1-6-337,0-1-42,1-5-29,0-2 34,0-6-56,1-1-2,-1-4-30,0 3-20,-3-1-7,0 6 8,-3 1 7,-1 8 2,-2 5 117,-1 7-28,0 3 67,-1 8-29,-1 3 3,-3 5-33,-2 6-10,0 5-37,-1 9-1,2 4 25,-2 10 24,2 2 15,-1 7-2,3-1 3,-1 3-161,4 0 44,0 0-98,1-3 62,0 0-159,2-3-92,3 1-135,1-9-314,5 1 189,-1-8-179,3-2 217,0-5 91,2-4 50,0-4 69,1-3 260,-2-2 171,3-3 83,-4-2-23,1-2 254,-1-5-177,-1-3 241,-1-2-249,1-3 118,-1-3-61,-2-3 131,-1 2-104,0-3-81,-4 5 105,0 1-125,-2 5 146,1 4-198,-3 4 59,0 2-49,0 6-29,-2 7 40,1 5-48,-1 7-63,-1 3-31,1 2-48,1 0 50,0-1-120,1-1 56,1 1-76,2-4-51,2 0 72,3-5-75,3-1 70,1-4 32,2-4 25,1-3-124,1-1 106,0-2-418,1-2 158,-1-2-219,-1-1 98,1-2-155,-3-3 58,0 1-118,-1-1-463,-1-1 247,0-1-318,1-2 629,0-4 273,2-3 223,1-2 0,2-4 0</inkml:trace>
  <inkml:trace contextRef="#ctx1" brushRef="#br2">14060 4902 10813,'-11'-29'728,"6"19"-103,-2 3 262,1 1-156,-1 3 230,-1 1-245,-3 3-426,0 4-37,-1 3-213,-2 9 24,1 2 43,0 4-18,2 2 1,2 2-162,2-2 25,2 1-88,3-3 70,0 1 94,2-4 3,3-2-8,1-2-440,5-2-23,1-3-248,3-2 190,-1-2 155,1-2 48,0-3 88,-1 1-46,1-2 135,0-2-146,0-2 122,0-1 549,0-5-63,0-1 418,-3-3-383,-1-3-61,-2 0-200,-2-4 131,-2 0 98,-1-5-56,-3 0 123,-1-2-247,-4-1-137,-4-1-11,0-3-83,-4 0 79,-1 0 2,0-1 30,0 1 2,-4-1-155,4 4 29,-4-3-189,1 5 46,2-3-81,-2 4-6,2 3 42,4 0-18,2 5 48,2 1 43,2 4-8,4 2-105,-1 3 9,6 3-135,0 3 124,9 1 74,4 3 29,9 4 45,3 5 135,4 3-9,4 6 130,-1 2-148,0 7 139,-3 1-114,0 10 146,-5 0-25,-2 9-104,-7-2 29,-2 6-87,-5-1-143,-3 2 127,-3-1-118,-2 5 162,0-6-14,-1 6 3,0-5-9,2 1-103,-1-5 80,3 0-96,-2-7 99,1-3 134,-3-5-19,0-3 127,0-6 113,1-2-75,-1-5 163,3-3-209,2-3 129,0-3-116,3-1 127,0-3-81,1-2-61,1-1 33,0-2-86,1 0 168,-3-2-44,2-4 57,-1-2-52,-1-3-109,0-2 17,-3-3-25,-1-2-125,-3-3 64,-1-1-172,-2-1 154,-2-2 113,-5-1-9,-4 1 78,-5-1-9,-3 2-68,-2 0 29,0 2-90,-2 0-59,1 2 11,1 0-6,-1 3 12,5 0-37,1 1-16,6 2 6,1-1-137,6 1-6,3 1-68,2-1-20,4 2 6,8-2 14,2 2-54,8-1 97,0 2 40,5-1 18,0 1 33,3 1 30,-3-1-29,5 2 19,-3-1-48,2 2-310,-2 1 85,-1 0-206,-4 1-139,1 0-22,-7 0-297,2-2 0,-5-3 1</inkml:trace>
  <inkml:trace contextRef="#ctx1" brushRef="#br2">1986 5067 10813,'8'-2'208,"-6"2"45,1-2 83,-2 0-44,1-3-30,-1 0 29,2 1-22,-2-1 284,0-1-3,0 0 140,0 0-66,-1-1-194,2 0-114,-1-1-108,-1 0-69,0-2 9,0 2 26,-3-2-25,1 2-17,-3 0-33,-2 1-9,-1 0 0,-1 2-42,-3 2-1,-2-1-17,-2 4 36,-1 1-41,-3 4 32,0 4-71,-3 5 19,2 5-28,0 4 40,2-1-105,2 3 71,5-2-73,3 1 56,4-4 22,2 1 22,2-3-10,2-3 26,4-2-89,4-3 30,2-3-63,4-3-13,-1-1 15,4-2-41,-3-1 50,2-2 50,-2-2 38,0-3 5,-2-1-6,0-3 50,-1-1-15,-1-2 77,-2-1-61,0-2-21,0-3-4,-1-2-26,-1-2 77,1-4-3,-1-1 17,2-6-12,-1 0-139,1-4 18,1-2-81,-2-3 7,-1 2 26,-1-2-28,-3 5 56,1 3 103,-3 6 0,0 6 84,1 4-99,-2 7-5,0 1-65,-2 6 19,1 2 52,-2 3 0,-1 2 57,-2 5-30,2 5 9,-4 5 3,4 4 50,-3 9-84,1 0 38,-1 10-75,2 0 21,1 6-74,2 1 11,1 1-75,1-1 68,1 0 18,1-5 21,4-2 16,3-6-249,1-2 54,2-9-190,3-2 51,-1-7 129,3-5-65,-2-3 51,2-3 274,-2-3-115,-1-2 292,0-3-300,-1-5 321,-1-1-212,-1-2 230,-2-1-152,2-3-102,-4 1 42,1-3-47,-2-1 90,-1 1-58,-2 0 60,0 3-21,-2 1 65,-1 5-22,0 2 36,0 5-38,-1 1-49,-2 4 10,0 4-32,-2 5-65,2 4 16,0 3-59,2 2 67,1 4 9,0-3 35,1 1-6,3-2-247,4-2 49,1 0-178,3-5 158,0-2-24,2-3 61,-1-2-163,2-2-60,-2-2-52,0-1-64,-2 0 96,0-1 51,-2-1 26,-1-1 22,-2-2-277,0-1 13,-2-1-129,0 1 123,0-2 183,-1 0-9,2-3 98,0-2-263,1-1 225,2-4-176,0-2 257,3-3-1,-1-2 1</inkml:trace>
  <inkml:trace contextRef="#ctx1" brushRef="#br2">11883 5104 10813,'13'-10'266,"-10"4"-8,0 0 249,-1-1 3,-1 1-57,0-2 90,1-1-206,-2-1 189,0-2-116,0 0 51,0 0-156,0-2-37,0 0-112,0 0 54,0-1-90,-2-2-61,1 1-1,-2-2 17,-2 3-57,-1-3 41,-1 4-86,-2 1 11,0 2 2,-2 3-18,-2 3 23,-3 3-19,0 4 4,-5 4-26,0 7-1,0 6 41,1 5-17,1 5 51,4-1-19,0 4 12,3-1-13,5 0-42,1-4-345,2 0 38,4-5-214,2-1 103,1-3 125,5-4-79,4-2 150,2-5 115,2-1 102,0-4 15,-1 1 258,1-3-171,-2-1 260,-2-2-285,-2-4 165,1-1-174,-4-4 223,2-1-204,-1-2 215,0-2-159,-1-2 250,1 1-300,0-4 39,1 2-119,-1-1 28,-1 3 11,-1 2-53,0 4-11,-3 3-101,0 2 58,-1 4-14,-1 6-25,-1 2 138,1 10-98,-1 0-32,0 5-175,0 0 12,2 0-97,0 0 18,1-2 37,3-1-65,0-2 144,2-2 99,2-3 2,-1 0 81,2-5 45,0 0 24,-2-1 17,2-2-51,-2-1 3,0-1 29,1-1 27,-1-1-51,0-4 272,-2-2-97,0-3 288,0-3-13,0 0-102,0-5 107,0 0-115,1-5-194,-2 1 55,2-7-152,-2 0-149,3-8 53,-1 0-222,0-5 246,-1 0 18,0-2 121,-2 5-42,0 0-139,-3 7 186,0 3-187,-2 8 185,0 3 180,0 5-100,0 5 277,-1 3-260,-1 2-125,-3 6-43,-1 5-69,-1 6 240,-2 9-63,2 6 90,-2 9-100,2 1-80,0 4 52,3 1-34,0 3-184,2-5 50,0 2-192,1-5 111,1 0-265,0-5 80,1-1-197,1-8 176,2-1 57,2-5-19,3-4 99,0-4 86,2-3 118,0-2-26,0-3-63,0-2 145,0 2-60,-1-5 228,0 1-204,0-4 140,-2-2-136,-1-3 208,0-2 15,0-1 18,0-4 59,1 1-101,0-6 93,-1 0-150,1-3 68,-1-1-43,0-2 45,-1 5-1,0-2-6,-2 6-83,-1 2 6,-1 5 5,-2 2 255,2 5-169,-2 2 139,-2 7-277,1 3-74,-2 12 11,0 1 2,0 4-12,0 2 2,3 0-60,-1 1-66,2-3-47,1 0-37,0-1-6,3-3-238,2-1 96,1-2-213,3-3 180,-3-1 0,3-3 24,-2 0-33,2-4 36,-2 0-39,2-1 16,-2-2 35,-1 0 293,1 0 9,-2-4 212,0-1 88,1-3-110,-1-2 109,1-4-120,-1-3-168,2-3 110,-1-2-172,0-4 407,0 3 31,0-1 234,0 2-97,-2 1 50,0 4-169,-2 2 142,1 3-140,-1 2-156,-1 4-12,-1 2-143,0 1 29,0 2-63,-1 1 0,-1 5-45,0 4-29,0 2-18,1 1-49,-1 1 76,1 0-115,2-1 84,0-2-126,2-1 49,1 0-191,2-2 51,2 0-167,-1-2 16,1-1 81,-1-2-104,0 1 138,1 0-8,-2-2 100,0 1-3,-1-2 58,1-1-82,-3 2 65,1-2 166,0-1 161,1 0 108,0-2 41,3-2-23,-1-2-63,2-2 104,-1-3-213,2 1 148,1-3-228,0 1 159,0-1-150,0 1 55,-2 0-44,-1 3 33,-1 1 74,-2 1 44,-3 2-19,0 1-18,-2 2-57,1 0-5,-2 2 46,0-2-167,3 2-33,-2 0-22,4 0-119,-1 0 221,0 0-134,1 0 141,1 0-139,0 0 84,1 0-89,-1 0 66,-3 0 2,2 0-12,-2 0 6,0-1 158,-1-1 39,0 0 14,0-1-19,0-2 22,-2 2 40,2-2 19,-1-1 73,-1-1-73,1-1 9,0 0-22,-2-3-72,0 2-13,-1-2 2,-2 0 33,-1 2 36,-3 1-23,-3 1 51,0 2-60,-2 1-20,-2 3 14,1 4-67,-3 3-26,1 5-38,1 6 4,0 4-130,1 3 59,1-1-127,4 2 142,-1-1-208,6-2 124,-1-1-199,4-2 173,0-1-117,4-2 188,2-2-96,4-2-9,3-2 108,4-2-175,1-2 132,0-2-1,0-1-7,1-1 24,0-2 105,0 0-16,0 0 61,-2-2-50,1-1 323,0-5-90,-2-1 258,1-5-175,-2-1-13,1-5-40,0 0 50,-1-3-101,-1-2-56,-1-2 47,-1 0-79,-3-1-62,-1 3-42,-4 1-106,-1 4 12,-1 4 25,-2 3 26,-2 2 47,-3 4-244,-5 3 78,-1 2-268,-3 3 202,-2 3-120,1 4 118,0 3-148,3 3 183,2 1 7,4 2 59,3-1-311,2-1-61,4 3-210,5-4 66,4 2 426,6-2-11,1-1 191,1 0-91,2-2 148,-2 2-62,2 2 283,-4 0-262,-1 0 220,-3 1-172,-1-1 186,-2 0 222,-2 1-68,-2-1 177,-3-1-3,-2 1-187,-1-2 112,-2 0-117,-1-2 1,-4-2-43,-2 0 8,-4-2-91,0-3 36,-3 0-68,2-3-4,-4 0-71,3-2-81,-1-1-18,-1-4-9,1-4-209,1 1-15,1-3-106,1 0 56,3 1-835,2 0 216,3 0-647,2 1 483,2-3 195,1-3 0,1 0 0</inkml:trace>
  <inkml:trace contextRef="#ctx1" brushRef="#br2">4159 4612 10813,'-24'-23'1483,"15"14"-23,1 2-599,2 0-245,1 2-193,2 0-122,1 2 130,2 0-233,0 1 143,2 3-530,0 3-1357,-1 3-51,0 2-642,-1 2 1005,-3 1 517,-6 1 312,-4 1 0,-2 0 1</inkml:trace>
  <inkml:trace contextRef="#ctx1" brushRef="#br2">8601 4904 10813,'15'-32'0,"-8"16"13,-2-1 4,0-2 116,0 2 27,-1-2 102,1-1 29,0 0-20,1-2 50,0 2-50,1-1 133,-1 2 0,-1 0 28,1 2-50,0 0 137,-1 3-86,2 1 134,-2 2-213,-1 3-76,0 1-142,1 2 13,-3 3-97,0 1 9,1 1-10,-1 2 17,2 4-17,-2 6 39,2 7-41,-1 7-2,2 6-10,-2 5 9,2 3-6,0 6-180,-2 0 21,1 3-143,-2-2-42,-1-2-27,1-2-122,-2-1 54,0-6-924,0-1 336,1-4-629,-1 0 694,2-9 277,2 4 142,2-7-1,1 2 1</inkml:trace>
  <inkml:trace contextRef="#ctx1" brushRef="#br2">9678 4840 10813,'6'-37'0,"-3"17"359,3-4-2,0 0 307,0 0-221,0 0 280,-2 2-206,1 2 212,-1 2 41,-2 3-371,0 3 136,-2 2-358,2 3-113,-2 4 1,0 0-83,0 3 65,0 5-11,0 7 19,0 7-1,0 4-31,0 10 28,0 2-17,0 6 35,0 0-193,0 3 61,0 0-167,0 0 137,0-1-636,0-2 42,0-3-465,0 0-428,0-3 706,-2 0-466,0-3 706,-3 0-1,-1-2 1</inkml:trace>
  <inkml:trace contextRef="#ctx1" brushRef="#br2">9568 5084 10813,'-24'-9'927,"16"5"-142,1 3-184,2 0-96,2 1 152,-1 0-218,9 0 95,1 0-294,12 0-97,-1 1-32,9-1-98,0 0 128,3 0-36,-1 0 50,0-1-57,-1-1-283,-3-1-49,-2 0-182,-2-2 41,-2-1 129,-2-1 16,-3 0 93,-1-2 136,-2-1-25,-2-3 103,0 0-132,0-2-9,1-3 1,0-3 1,-1-1 45,3-6-3,-2 0 42,2-3-29,-3 3-120,1-2-69,-4 4-15,-1 1 203,0 4 94,-3 4 150,0 3-178,-1 5 214,-2 1-137,-2 4 213,-2 1-193,-2 5 67,-2 2-55,1 7-2,0 7 39,-1 4-111,3 5 64,0 5-75,3 1-37,1 6-16,2-4-33,1 6 52,0-5-255,0 3 2,0-6-174,0 2-322,0-4 190,2-1-230,-1-5 283,3-1 44,-2-7 60,0-1-69,2-4 52,-3-4 42,2-2-57,-1-3 71,-1 0 474,1-2-59,1-2 356,-1-2-293,2-3 186,-1-3-127,2-3 221,1-4-105,0-1-83,2-4 71,0 1-99,2-4 35,-1 1-94,2 0 8,1 1-42,-3 3-21,2 3 34,-3 3-26,-1 2 123,-1 4 15,-1 2-3,-1 4-11,1 2-157,-2 3 54,1 5-29,0 3-164,-2 3 44,1 2-172,1 0 185,1 1-359,-1-1 159,2-1-259,0-2 157,0 0 212,1-1-91,-1-2 175,1 0-550,-1-3 161,0-1-369,0 0 247,-1-2 53,-1-1 126,0 0-39,-1-2 412,1 1-107,1-3 256,1-1-208,2-3 158,1-4-102,3-4 179,0-5 111,3-1-99,0-4 115,1 1-156,-2-1 125,-2 2-68,-2 2 121,-1 3-107,-2 4 237,-3 3-55,-1 2 162,-1 4-335,0 0-88,-2 4-87,3 0 60,-3 4-226,2 2 76,-1 4-296,2-3-110,1 3 131,1-4-156,1 3 226,2-4-35,1 1 71,0-3-92,2 0 70,0-3-151,0 0 52,0 0-180,-1-1 301,1-1-28,-2 0 133,0-1-30,-1-1 131,0-2-29,-1-2 201,-1-2 86,-1-2-95,-1-2 107,1-1-151,-1-1 3,-2-2 10,0-1-1,1-2-51,-2 0 44,-1-1-90,1 3 117,-2-1 9,-1 3 73,-2 2-26,-4 1-6,-3 5-10,-3 2 36,-4 3-9,1 3 27,-5 4-168,2 5 15,-2 7-68,3 4-7,1 5 5,4 2 12,2 1-5,4 0-126,4-1 25,1-1-92,3-1-87,3-1-15,5-2-54,2-3 25,7-3-132,1-3 65,3-3-130,1-2-56,1-4 134,-1 0-120,2-3 118,-4-1-17,0 1-15,-1-2 8,-2-3 28,-3 1-58,2-5 4,-3 0-34,-2-5 52,2-2 93,-2-3 0,2-3 0</inkml:trace>
  <inkml:trace contextRef="#ctx1" brushRef="#br2">2414 4729 10813,'-40'-28'535,"22"16"-76,1 1 379,3 1 98,2 3-255,4 0 173,1 3-303,2 1-761,3 2 287,1 3-1536,1 2 786,5 4-630,3 3 733,4 4 278,3 1 272,1 2 21,3 2-268,-2 0-117,1 4-408,-2 0 0,1 4 0</inkml:trace>
  <inkml:trace contextRef="#ctx1" brushRef="#br2">3471 4811 10813,'-50'10'1041,"30"-6"-157,8-2 905,4 1-845,10-7-217,4 2-457,14-9-146,4 2-45,7-3-24,5 0-2,0 2-318,4 0-132,0 2-128,-1 1-1398,-1 2 1035,-4 3-1124,1-1 1153,-5 1-1,2-2 1</inkml:trace>
  <inkml:trace contextRef="#ctx1" brushRef="#br2">497 4985 10813,'5'-10'0,"-2"3"0,-1 1-583,0-3 146,1 1 517,-1-2 239,1 0 1162,0-2-517,0 2 18,1-2-88,-1 3-291,1-3 41,-2 2-304,3 1-111,-3-1-60,2 3-15,0 0-1,-3 1-48,1 2 34,-2 1-58,1 5 0,-2 2-6,-2 8-88,-3 7 59,0 6-71,0 5-84,1 2 29,2 5-64,1-6 70,1 6-124,4-5 42,0 0-100,4-4-37,3-3 41,3-5-112,0-4 29,0-4-18,0-4 65,-2-2-87,2-3 53,-1-3 800,0-3-160,-2-3 601,2-3-349,-2-4-284,0-2-1,1-3-135,0-2-36,0-1-7,-1-3 14,0-1-69,0-1 28,-1-1-35,-2-3 27,-1 0-122,-1 0 21,-3-1-106,-1 0 85,1 3-31,-5 4 32,0 1-37,-4 6-12,-4 2 17,-2 6-38,-2 1 41,-4 6-45,0 3 30,-3 3-126,0 5 8,1 2-112,2 4 74,4-1 2,3 3 66,4-3 6,3 1-32,4-1 21,3-2 48,8 0-28,5-1 16,6-3 142,5-1-30,5-2 168,1 1-127,2-2 105,1 1-83,0 2 129,-1 0-2,-1 1-121,-3 1 83,0 1-152,-4 2 186,-4 3 0,-4-1 48,-4 7-44,-6-4-88,-3 6-30,-4-1 23,-3 2 96,-5-3 36,-4 0-1,-1-3 94,-3-2-168,1-4 101,-1-3-127,0-3 32,3-2-20,-1-3 4,1-2-7,2-3-24,2-6-9,2-2 44,3-5-32,1-1 116,4-4-53,1-2 82,5-2-264,4-3 21,6-1-140,3-2 103,2-2-249,2-2 80,1 3-195,0 3-309,-1 4 142,-1 5-364,-1 5 304,-1 6-833,0 4 426,-2 2-322,1 4 666,-3 5 470,1 3 0,-2 4 0</inkml:trace>
  <inkml:trace contextRef="#ctx1" brushRef="#br2">11252 4970 10813,'0'-25'700,"0"12"-320,-1 0 30,1 0 0,0 0 320,0 0-249,0 2 272,0 0-252,0 0-99,0 3-99,0 1-107,0 3-69,0 2-92,0 3 7,0 4-56,0 4 7,1 9 32,0 3-35,1 6 82,0 3-83,0 2 60,-1 0-71,4-2 37,0-1-230,2-1-71,0-3-150,3-2-224,0-3 181,2-1-96,-2-5 134,3-1 187,-1-3-29,0-4 122,-3-2 462,1 0-108,-2-3 303,0-1-272,0-2 71,0-4-88,-1-4 116,0-2 276,0-2-269,-1-2 249,1-3-361,0-2-139,0-2 29,0-3-52,0-1 65,0-3-274,1-1 76,1-4-187,-2 2-450,1-4 212,-1 6-388,0 1 421,-1 9-101,-1-1 174,-1 11-224,1 0-262,-1 6 152,-1 4-114,2 3 324,1 7 221,2 4 0,3 4 0</inkml:trace>
  <inkml:trace contextRef="#ctx1" brushRef="#br2">6046 5077 10542,'-5'-9'-270,"4"6"270,0 1 1311,1-1-268,-2-1 819,2-3-842,2 1-507,-1-1-239,1 1-136,1-1-38,-1-1-56,0-1-5,2 1-9,-3-1-8,1-2 58,-1-1-31,1 1 15,-1-2-92,-1 0 22,1-1-76,-1-1 82,1 0-3,-1 0 51,0-2-24,0 2-49,-2 0-6,1 0-45,-5 1 47,-1 4 12,-2 1 12,-2 4 14,-1 1-38,-2 3-18,-2 4-37,1 4 26,-3 8 7,3 2 49,-1 9-4,0 0 4,2 7-49,2-2 35,2 4-42,3-4-6,2-1-38,2-1-84,3-3 11,2-4-76,1-1 102,3-4-32,2-3 62,2-3 106,2-4-7,-2-3 37,1 0 4,-2-3-99,2 0 15,-3 0 154,2-2-51,-2-1 184,-1-3-159,0-3 235,0-3-151,-1-2 159,0-1-185,0-2-71,-2-2-8,2-2-28,-1 1 63,0-1-30,-1 2 33,0 2-31,-2 1-9,1 2-5,-1 0 5,-1 2 0,0 2-35,1 3-23,-1 0-3,0 3-136,0 1 91,0 4-82,1 2 71,0 7 24,0 2 8,2 4-10,-2 1-98,4 3-84,-2-2 19,3 1-52,-1-1 181,1-1-95,0-2-43,0-2-9,0-1-12,-1-3 56,0-3 246,-2-1-50,1-3 188,0-1-207,-2 0 1,1-1-139,-1-2 38,1-2 443,-1-1 169,1-5 182,1 0-146,-1-4-328,0-1-107,2-2 5,-1-1-12,0-2-39,0 0-38,2-2 11,0 2-73,2-1 67,-2 2-69,1 4 52,-1 0-36,0 5 5,-1 1 3,1 4-14,-1 0 7,1 4-31,-1 4 12,1 3-7,0 5 54,-1 2-23,0 3-31,0 2-142,0 0-20,0 0-127,-2 1-2,2-2 29,-1-2-28,0 1 82,-1-3 64,0-1-47,-1-1 100,0-3-71,-1-1 168,0-2 3,1-1 11,-2-2-51,0 1 550,0-2-290,-1-3 715,0-2-518,0-6 76,0-1-95,0-4-206,2-3 31,-1-2-144,5-1 33,0 0-73,4-2 10,1 4-27,1-1 31,-1 6 36,1-1 2,-1 5-49,-1 2-19,0 2-44,-1 1 26,1 4-56,-1 2-38,-1 2 45,1 6-46,-2 2 133,0 3-46,-1-1 37,1 4-298,-1-3-151,-2 0-158,2 1 36,-1-3 133,0 0 211,-1-4-83,0 2 32,-1-4 33,0 0-29,-1-1 43,1-3 226,-2 2-114,1-2 212,-2 1-189,0-2 230,0 1 410,0-1-147,0-4 368,0-2-638,1-6 104,0-2 117,3-6 92,2 0 109,2-3-92,2 0-298,1-3-35,0 2-85,2 0 97,-2 2 42,-1 1 53,0 3-109,-3 3-70,0 3-147,-3 4-21,0 1-71,-2 3 72,2 2-10,-3 3 64,1 2 33,0 6 0,0 2 56,-1 3-59,1 1-164,1 2 43,2-2-193,-1 2 196,1-2-232,1 0 140,1-1-227,-1-2 200,0-1-99,1-3 92,-1 1-78,-2-3 160,1 0-5,0-2 80,-2-1 61,0-1-21,-1-1 41,1-2-68,-1 0 389,0-1-97,1-1 315,-1-2-271,0-4-103,2-4-29,1-1-55,-1-3 441,2 0 81,0-2 303,1-1-129,0 1-122,0 0-304,-1 1 38,1 0-226,-1 3-30,0 3-19,-2 0 0,0 3-47,-1 3 33,0 0-72,-2 2 64,2 1-116,-1 1 55,0 3-84,1 3 45,-1 3-21,3 7 9,-3 0-87,3 4-207,-2 0 44,2 3-143,0-1 80,0 1 71,-1-2-106,0 0 163,2-1-94,-1-2 72,0-3 0,1-3-61,0-2 158,1-1-123,2-3 107,0-2 107,0 0 223,2-3 52,0 0 42,-1-1 76,0 0-129,-1 0 149,1 0-163,-2-2 69,0-2-56,-1-2 163,0-2 41,-1-2-5,0-1 89,0-3-154,0 0 81,0-2-195,-2-1 38,2-2-148,0-1-74,0-5 11,-2 1-26,0-2-26,-1 0 40,-2-1-41,0 1 31,-2 1 12,-1 1 4,-4 3 18,-4 2-16,-3 2 11,-2 3-14,-4 2 10,0 4-19,-3 1 16,3 4-19,-4 0 17,3 2-53,2 3-3,0 3-1,3 6-131,0 2 31,5 3-138,2 3 114,3 0-86,1 0 30,3 0 22,2-2-137,2 1 105,3-3-25,3-1-28,4-1 149,1-2-57,1-3 48,1-1-47,0-2 186,1-3-81,-1 0 200,1-1 19,-1-1-34,1-3 104,-2 1-189,2-5 110,-2 1-31,0-3-8,-2 0 239,1 0-181,-2 1 205,1-1-153,-2 2 3,1 2-96,-2-1 70,2 2-143,-3 2 11,2-1-103,0 2 48,-2 1-116,1 3 30,-1 1-17,-1 6-58,-1 3 103,0 2-30,0 4 25,-3 0-94,1 3-19,-2-1-21,1 3-8,-3-3 41,1 2-66,-1-3-3,2-2 40,-1-1 187,-1-2-76,2-3 71,-2-1 2,1-3 35,-1-1 18,2-3-24,-2-1 1,1-1 52,0 1-10,0-2 356,0-1-191,1 0 257,-1-2-177,1-3-84,0-2-65,0-4 49,1-3 102,-1-1 70,3-4 25,0-1-137,1-4-185,3 1-42,0-2-62,1 1 27,1 2 5,0 4 14,-1 2 15,0 4-36,0 0-8,-2 5-22,0 1 21,-1 4-44,0 1-18,-2 1-119,0 2 97,-2 3-127,1 4 80,-3 4-28,1 4-149,-2-1 128,1 4-148,-1-1 142,2 0-61,-1-1 108,2-1-42,-2 0 108,2-4-18,-1 0 11,2-4-56,0-1-17,0-2 10,1-1-28,1-1 215,2-3 88,-2 0 107,0-1 72,0 0-385,0-1-20,0 0-137,-1-3 68,1-1-122,-1-1 76,1-1-234,1-2-59,2-1-45,2-1-180,0-2-1,5-4 1</inkml:trace>
  <inkml:trace contextRef="#ctx1" brushRef="#br2">7994 5102 10813,'6'4'-75,"-4"-3"528,0 0 296,0-1-134,0 0-69,1-1-20,1 0 46,1-4-192,-1-1 199,1-2-186,1-3 71,-1-1-132,-1-1-144,1-1 42,-1 0-104,-1-3 20,0 2-69,-1-3 23,-2 3-65,-1-1 15,-2 2-48,-2-1 64,-4 4-1,-4 1 35,-3 2-10,-3 3-75,-1 3-119,-3 1-9,0 2-63,1 1-40,-2 5 56,3 4-69,-2 1 91,4 3 45,3-2 9,-1 2 26,4-1-26,-1 1 45,5-1-163,-1-1 79,3 0-561,3-3 175,0 1-314,3-2 222,2 0 418,3-2-53,4-1 331,5-1 22,3 0-38,4 0 103,3 0-156,0-1-101,2 2 26,-2 1-106,-1 1 164,-1 3-116,0 1 126,-1 2-111,-3 1 99,2 5-72,-5 0 72,1 5-70,-3 0 178,1 6-153,-3-1 117,-1 6 9,-2-1-35,-2 3 146,-3-1-131,0 4-33,-2-4-19,-3 2-37,-4-2 166,-4-2 3,-3-3 45,-2-1-33,-2-6-39,0-1-52,1-5 49,-1-4-51,1-3 119,2-4-78,1-3 77,0-3 69,2-2-43,0-3 165,1-5-175,1-4-31,2-5-101,-2-3-24,3-2 49,2-3 11,1-2 8,1-3 0,1-1-36,2-5-5,3-4 26,5 0-103,2-3-117,7-2-31,4 0-61,3-1-13,4-1-3,4 2-40,1 0-52,6-1 182,-1 5-138,6-1 189,0 3 161,-1 2 21,0 2 212,-3 4-259,-5 4 101,-3 2-97,-5 4 58,-4 3-45,-4 2 28,-5 2-86,-3 2 131,-2 4-159,-5 1 83,-1 2-72,-2 1 60,-1 3-2,-4 1-13,-3 1-5,-3 3-388,-6 3 70,0 5-256,-2 2 169,1 2 144,0 2 39,-1 1 37,2 0-62,-2 2-58,4-2-114,1 0 94,4-3 15,2-2 60,3-1 28,2-2-40,3-2 35,2 0 44,6-2-8,2-1 609,8 1-171,1-3 408,6 3-315,-1-1-183,2 1-84,-2 2 3,0 0 58,-5 0 65,0 2 71,-6 1-94,-1 1-42,-5-1-8,-3 2-46,-3-1 30,-2 1-67,-2-2 12,-5 1-31,-3-3 4,-1 1 26,-1-3-37,-2-2 34,2-1-21,-2-3 10,1 0 4,-1-2-84,-2 0-53,1-1-91,0-1 62,-2-4-110,2-1 48,-1-1-1,3-2 1,2 2-288,4-1 65,-1-2-269,5-1 25,3-1 183,3-1-98,6-2 103,5-2-313,6-1 95,4-1-198,1 1 468,3 0 170,-1 3 213,-1-1 0,-2 2 0,4-2 0,-1 0 0</inkml:trace>
  <inkml:trace contextRef="#ctx1" brushRef="#br2">2471 5045 10813,'-9'-26'1239,"2"12"-926,-1 0-72,-2 0 50,3 1 520,0 0-108,2 1 287,2 3-319,2 1-219,1 1-98,2 3-67,6 2-62,4 2-51,6 3-11,2 4-36,1 5-146,0 3 20,-1 4-64,-2 1-151,-1 1 105,-3 0-133,-3 1 165,-1-2-71,-4 1 71,-1-2-128,-3-1 105,-1-3-67,-2-2 55,0-4-110,-3 0 211,-2-3-88,-3-2 157,-1-1-210,-1-3 374,0 0-217,0-3 313,2-1-83,1-6-97,-1 0 83,2-5-79,3-1-26,1-2-29,3-3 20,3-4-21,4 1-166,6-7 35,2 0-130,6-4-208,0 2 122,4-1-305,-1 4 158,1 5-708,-2 7 191,2 5-414,-3 4-3,2 6 425,-3 4-110,0 3 517,-1 4 298,-1 2 136,0 3 76,0 4 0,0-1 0</inkml:trace>
  <inkml:trace contextRef="#ctx1" brushRef="#br2">2878 5022 10813,'-22'0'176,"11"0"719,2-1 769,1-1-346,1 0-637,1 1 37,1 0-374,3 1-166,3 1 16,3 0-152,7 3-11,3-2 22,3 0 40,2 0-92,-1-2 15,5-2-86,-4 0-58,3-4 52,-4-2-124,1-3 115,-4-1-22,0-1 45,-4-1 9,-2-2 18,-2-1-18,-2-2 34,-2 3 6,-2-2 31,-1 3 0,-4 0 39,-1 3-54,-4 1 31,-2 4-29,-3 2 36,-1 3 25,-3 4-6,-1 6 58,-2 6-59,-2 5 59,-1 8-61,2 2-3,0 5-26,6-2 4,-1 3 5,7-5-95,1 3 21,6-6-81,2-3-23,3-2 35,5-4-31,4-4 44,6-3 8,1-4 1,7-4-15,-4-2-304,6-3 29,-3-2-220,2-3 131,-3-2 102,-1-2 36,-1-1 0,-2 2 70,-2-2-1003,-2 0 647,-5 1-769,1-5 839,-2 0 0,1-4 0</inkml:trace>
  <inkml:trace contextRef="#ctx1" brushRef="#br2">4186 5027 10813,'4'-19'341,"-3"7"-15,1 0-35,0-1 418,1 0-88,-2 1 245,1 1-246,-2 0-56,2 2-94,-2 0-87,0 3-83,-2 3-142,0 2 44,-3 1-73,-3 4 44,-1 3-27,-3 10 7,-1 2-53,1 7-51,0 2-1,3 3 19,1-2 16,2 3 24,3-3-25,1 0 17,2-3-250,2-3 44,3-3-157,3-2 0,2-4 108,4-3-77,0-4 112,1-2-8,2-3 26,-1-1-25,1-1 94,-1-3-2,-1-2 74,-1-3-66,-4-2 141,2-3-58,-4-1 99,1-4-52,-5 1-31,2-7 11,-2 2-5,-1-5-48,0-2 8,-1-1-20,-1-3 12,-1 2-24,0 0-24,-2 3 6,-2 4 53,-2 3 54,-2 4-4,-2 5-14,-2 4-51,-2 4-14,-2 3 7,0 2-30,-2 4-5,2 4-20,1 3 18,0 2-58,3 1 44,2 2-58,1-2 63,2 3-96,3-2 53,0 0-81,2 0-12,1 0 31,1-2-118,0 0 13,1-4-110,2 1 60,3-3-13,2-1 47,3-2 129,1-1-48,1-3 84,1-2-124,0-4 314,1-2-119,2-6 251,-3-1 164,1-4-174,1-2 214,-2 1-68,1-2-183,-1 3 85,1-1-180,-1 5-28,0 2 8,-1 4-42,-1 2 67,-2 4-23,1 3 53,-3 3-39,0 6-32,-1 3-49,0 7-1,-1 0 10,1 4-103,-2-3 26,3 3-91,0-4-72,1 0 22,-1-1-134,2-4 39,-1-1-204,-1-2 70,1-3-107,-2 0 45,-1-2 170,-3-1-133,2-3 206,-3 1-89,-1-2 589,2-3-127,-2-4 348,2-6 196,1-3-211,2-6 234,2-2-279,2-4-144,1-1-4,2 0-111,0 0 21,1 3-72,-1 4 51,2 5 21,-2 3 9,-3 4-5,2 3-31,-3 5-13,1 3-117,-3 5 1,-1 6-62,-3 3-104,2 5 52,-3 1-72,2 1 101,-1-2-143,2 1 36,2-5-201,3 0 80,0-4-26,3-2-49,1-4 147,3-2-194,-3-2 140,3-3-221,-3-1 134,2-1 63,-3-3 183,0-2-26,-1-2-146,0-1-152,-3-3 3,1 0 53,-3-2 173,1-3 28,-1 0-161,0-6-35,3-3-188,-1-4 0,3-3 0</inkml:trace>
  <inkml:trace contextRef="#ctx1" brushRef="#br2">8646 5052 10813,'-33'-7'3610,"22"5"-2882,2 1-265,4 0 75,2 0-334,7-1-63,2 1-85,15 0 18,1-1-121,9-2 55,0 1-106,5-2-725,-2 0 39,-1 3-468,-4-1 92,-2 2 240,-3 0-200,-1-1 0,0-2 0</inkml:trace>
  <inkml:trace contextRef="#ctx1" brushRef="#br2">4724 5840 10813,'-31'-67'584,"16"37"-131,-1 3 463,1 4-319,1 4 200,1 1-148,4 5 106,0 2-353,6 3-155,-1 2-146,7 3-67,1 0 15,10 2-40,8 2 39,8 3 31,6 5-32,3 8 44,2 4-5,-2 11 22,0 6 18,-4 12-26,-7 7-18,-2 15 5,-9-1-48,-4 15 40,-6-11-180,-5 14 85,-4-15-102,-5 4-186,-6-11 94,-5-2-217,-3-11 148,-6-3-514,0-10 123,-5-1-311,1-9-84,-1-4 284,4-7-136,-1-4 204,4-4 295,2-4-27,2-3 129,2-3-1,0-1 1</inkml:trace>
  <inkml:trace contextRef="#ctx1" brushRef="#br2">2878 6091 10813,'5'-60'800,"-3"30"-115,0 0-144,-1 0 426,0 1-147,0 2 149,1 2-281,0 4-345,-1 3 23,0 4-125,-1 1-28,0 5-26,0 2-30,0 3 6,0 5-26,0 4-9,0 8 1,0 6-47,0 10 6,0 7-7,0 9 19,0 1-92,0 10 44,0-4-90,0 4-344,0 0 83,0 0-235,0-2 242,0-3-598,0-5-269,0-2-356,1-6 57,2-3 407,2-5 68,4-2 0,1-1 0</inkml:trace>
  <inkml:trace contextRef="#ctx1" brushRef="#br2">12514 6387 10813,'7'-38'1435,"-4"22"-985,-1 4 430,-1 0-141,-4 3 297,0 0-420,-7 5-232,-1 0-129,-6 4-82,-1 3-28,0 5-35,-1 5-8,0 4-112,1 6 35,3-2-71,-1 4 65,6-4 39,0 3 7,4-4 25,3 1 9,1-3-380,0-1 74,4-1-253,0-3-53,4-2 103,3 0-179,2-3 100,3-1 28,0-2 127,3 0-59,-2-3 403,4-1-149,-1 0 318,0-3-305,0 0 499,1-7-246,-2 0 329,-3-4-265,-3-2 408,-1-3-231,-4-1 284,-1-2-342,-3-1-188,-1-3 42,0-1-79,-2-1-16,-1-2-23,-3 1 7,-1-1-115,-2-1 57,-2 0-113,0-1 74,-2 1 60,-1 0-18,-2 2 50,-3-2-135,0 4 89,-2-3-105,1 4 104,-1-1 25,5 2 18,0 3-1,3 2-7,2 2-22,6 2-6,0 4 24,3 1-84,3 4 31,2 3-70,7 2 84,3 1-65,6 3 55,3 4-67,4 6 43,3 4-49,3 4 3,-1 3-112,1 5-186,-4 2 16,1 5-188,-7 3 280,-3 5-144,-5 2 157,-6 3-83,-3 4 143,-5 1-40,-3 2 110,-4 3-132,-2-3 42,-4 5-63,0-4 45,-1 2-29,2-6 220,1 3-69,2-10 173,-1 2 13,1-7-38,3-2 110,1-2-184,2-5 80,1-3-65,1-4 49,3-3 252,0-4-113,7-4 243,1-3-245,5-4 270,0-3-167,3 0 181,1-3-68,-2-1-27,2-2 26,-5-3 18,0-4-150,-3-3 0,-1-3-46,-3-3-46,-2-3-9,-2-1-96,-2-4 3,-4 2-86,-1-5 48,-6 1-107,-2-1 101,-5-1 0,-4 1 36,-2-1 19,-2 0-68,-1 2 69,-3-1-16,0 2 23,1 1 90,1 2-54,3 5 94,2 2-97,4 3 5,5 2-54,4 2 25,3 3-129,5 0 49,3 3-97,7-1 85,6 1-113,6 1 50,5-1-81,5 2 63,1 0 77,5-1-35,-2 1 67,4-2-697,-2 2-925,2 0-216,-3 0 13,-1 0 811,-5 1 637,0-3 0,-5 0 1</inkml:trace>
  <inkml:trace contextRef="#ctx1" brushRef="#br2">13688 6202 10813,'0'-27'279,"1"11"-19,-1 0 263,2-3-88,0 0 232,-1-1-252,3-1 113,-2 0-113,0 0-1,1-1 275,-2 2-361,0 3 178,0 1-308,-1 3-81,0 4 11,-1 2-38,-2 3 93,-2 4-27,-2 6 38,0 6-62,-4 10-100,4 7 14,-4 8-40,4 3 41,0 6 31,4-1-97,2 4 43,-1-5-415,4 1 131,0-5-216,1 0 227,2-7-10,2 0 55,-1-7-78,1 1-809,-2-8 175,0-1-554,-2-5 576,2-3 511,-3-2 135,1-5 201,-2-1-27,0-5-51,-1-1 434,1-6-129,-1-2 230,1-6-238,0-1 440,1-3-148,0-3 308,0-4-278,1-3-96,0-6 40,-3 1-44,3-7-264,-3 1-41,-3-3-185,1 2 147,-3 0 99,-3 4 14,0 5 51,-3 3 51,0 3-64,1 7 52,0 2-136,0 5-30,4 3-28,-2 3-9,4 3-13,-1 2-101,3 2 20,0 1-55,1 2 17,2 2 47,3 4-43,3 5 57,8 6 16,3 3-15,8 5 33,0 5-93,5 5 37,-3 1-89,3 6 17,-6-1-418,-2 2 111,-4-1-237,-3 0 182,-5-2-18,-1-1 36,-4-6-114,-4 0 482,0-7-62,-3 1 301,-1-6-194,-5-1-165,-3-5-66,0-2-54,-7-3 748,3-3-121,-6-3 524,4-1-466,-3-3-95,1 0-83,1-1 71,1-1-145,2 1-455,0-4-14,4 1-273,2-1-308,3-1 290,2 1-387,2 0 404,3 2 256,1-1 80,9 0 125,2-2 0,6 0 0</inkml:trace>
  <inkml:trace contextRef="#ctx1" brushRef="#br2">377 6419 10813,'-23'-31'1335,"11"21"-1044,1 1-51,2 3 73,0 3 157,2 0-6,3 2 509,1 1-497,7 0 158,2 0-541,10-1-37,1 0-69,8-1 83,-3-2-126,3-1 72,-1 1-81,1-2 53,-1 1 0,-1-1-47,-4 1-237,0 1 1,-4-2-95,0 0 70,-2-1 286,-3-3-93,0 1 160,-3-3-84,1-1 36,-2-3-22,1 0 44,-1-5-158,0 1-14,0-5-2,-2 1 27,1-5 107,-1 0-1,-1-2 20,0 1 37,-2 0-39,0 4 23,-1 4-80,0 2 379,0 4-97,-1 5 258,0 2-192,-3 3-72,-1 4 8,-1 3-74,0 3 36,1 8-82,0 5 38,0 7-29,2 5 9,0 2-40,1 7 14,2-2-79,0 7 33,0-1-46,0 3 57,1 0-166,1-2-26,2 1-131,2-3 8,0-2-330,1-5 120,0-3-215,2-6 181,0-6 128,-1-3-36,0-7 64,-1 0 278,0-6 7,-1 1 170,-1-3 61,0-1-152,-1-2 136,0-3-235,-2-2 388,1-4-202,-1-2 335,1-2-182,1 0-8,1-7-105,1 1-3,2-5-27,0 0-136,2-1 47,-1 2-53,0 2 51,0 3 62,0 2 17,-3 6-14,1 3-25,-2 4-1,0 4-19,-2 3 105,-1 5-69,1 6 94,-2 5-122,0 5-117,0-1-27,0 0 10,2 2-347,2-2 203,-1 0-251,2-4 171,1 2-118,0-3 79,2-1-138,-1-3 96,0 0 9,-1-3 1,0-2 44,0-1 178,-1-1 54,0-2-31,0-3-5,0 0 291,-1-1-85,1-4 310,-1 0-244,1-6 318,1-2-130,0-3 262,3-3-64,-1-2-131,2-2 65,0 1-51,0 0-187,0 2 159,0 2-183,-2 4-107,0 4 0,0 3-176,-1 2 194,0 4 0,-1 2 90,2 1-87,-2 5-177,0 1-301,0 1-45,-1 1-61,1-2 197,0-2 168,0 2-49,-1-5 41,1 0-41,0-2-12,1 1 63,0-3-3,1 0 33,-2-4-58,1-1 53,-1-3 383,0-3-54,-1 1 274,-1-3-182,-2-1-147,0 0-34,-1-2 10,-1 0-101,0-2 365,1 0-130,-4 1 211,0-2-221,-3 3-47,-1 1-71,-3 5-81,-2 2 75,-2 4-95,-2 5 74,0 4-105,-2 9 44,3 6-90,-1 7-29,3 2-24,1 4-99,4-1 110,3 1-372,1-2 159,3-2-249,4-3 166,0-3 214,9-2-64,2-5 157,3-3-356,4-3 100,0-4-246,2-4 139,-2-1 219,4-2-85,-6 0 174,4-4-152,-6 0 17,1-3-2,-3 0 27,-2-1-347,-2-2 238,-2-1-293,0 0 317,0-3 0,0-1 0</inkml:trace>
  <inkml:trace contextRef="#ctx1" brushRef="#br2">394 6261 8191,'6'-10'0,"-4"4"0,0-1 568,-1 0-108,2-2 397,-2-1-81,1 0-212,0-2 80,0 0-172,-1-1 46,-1-1-31,0-1 48,0-2-12,0 1-71,0-2-40,0 0-61,0 2-157,0-1-32,0 2-63,0 2-36,0 3-6,0 0-1,0 2 17,0 3-80,0 2 75,0 6-151,0 3 107,0 12-64,0 2-19,0 7 18,0 4-50,0-1 77,0 6-17,0-2 49,0 5-33,0-4-663,1 3 34,-1-2-420,3-2 326,0-1-340,1-2 240,0-4-305,0-2 440,-1-3 305,1-2 112,0-1 125,-2-1 0,0 0 1</inkml:trace>
  <inkml:trace contextRef="#ctx1" brushRef="#br2">8792 6508 10813,'12'-20'-1158,"-6"11"1771,-1 1-143,-1-1 613,2 2-245,-1-1-194,0 2 77,-1-1-252,2 0-1,0-1-162,0 1 15,0-2-76,-1 1-67,0 0-20,-1 0-79,0-1 65,-2 1-53,0 0 46,-1 0-48,-1-2-7,0 1 6,-2-1-5,-3 2-21,-2 1-7,-2 0 0,-4 2 16,-1 3 12,-3 0 19,-2 3-22,-2 2 6,-1 6-43,-4 5-16,2 5 2,-2 5-147,6 0 70,-1 4-111,4-2 79,3 2-110,3-3 47,2 1-88,3-5 28,4-1 56,1-3-35,2-2-115,3-3 157,4-4-187,2-1 181,5-3-118,-1-1 46,3-3-123,-1 0 119,1-2 326,-1-3 16,-1-3 257,-1-3-201,-1-3 225,-1 0-157,-1-4 172,-2 1-211,-1-4-98,1 1 36,-4-2-51,1 2-26,0 0 12,-2 4-41,1 0 66,-3 5-53,1 2 52,0 2-48,-2 5-16,1 1-27,-1 3-5,2 3 10,-2 4-105,0 3 28,0 6-90,2-2-90,-1 3 75,0-2-123,3-1 42,0-1-209,1 1 16,1-3-109,2-3 45,0 0 194,1-2-198,1-3 232,1-1-69,-1 0 93,2-3 36,-1 0 92,0-1 198,-1 0 47,0-1 81,-1 0 220,-1-4-149,-1-2 203,2-2-245,-3-2-111,1-3-6,-1-1-70,2-4 134,-2-1 146,2-5 107,-2 0 72,3-5-117,-1-2-169,-1-5-49,2 1-81,-1-6-71,-2 6-1,0-4-42,-1 7 102,-1-3-10,-2 10 75,-1-1-60,-1 9 91,-1 1-51,-3 5 88,-1 4-88,-1 3-14,-2 3-22,0 3-16,1 5-32,-1 5-5,2 6-29,0 4 47,2 5-76,1 0 32,0 4-86,1-1-103,1 4 42,0 0-75,0 3 98,0-2 47,0 2-10,0-4 38,0 2-41,0-5-145,0-1-306,0-6-52,1 0-243,1-7 271,0-2-38,0-5 207,2-1 240,-1-3 65,2-2 191,0-1 138,1-1-96,-2-1 102,3-2-196,2-3 165,0-3-62,1-1 152,1-4-104,4 0-74,1-4 71,1 1-95,1-3 33,1 1-157,0-1 67,-2 2-47,-1-1 176,-3 2 10,-2 1 0,-2 3 205,-2 1-235,-3 4 164,-2 1-180,0 2-66,-3 3 15,-1 2-47,-4 3 44,-2 2 8,-3 7 45,-1 1 6,-1 3-156,2-1 15,-1 3-112,1-3 74,2 2-85,1-2 36,0-1-82,4-1 70,1-1 17,1-1 40,1-2-32,0-1-220,1-1-148,0-1-133,1-1 12,0 0 187,5-3 30,1 1 86,4-1-47,2-1 69,1 0-41,2-1 48,1 0-130,0-2 97,2-2-83,-1-2 229,1-4 43,1-3-7,-1-5-44,-2 1-97,0-5-10,-2 2 19,-1-1-11,-2 1 1079,0 2-229,-4 3 714,1 3-379,-4 5-401,0 1 86,-1 5-254,-1 0-93,0 4-119,-1 1-23,0 4-203,2 2 62,-2 0-109,2 2 94,-1-3-123,2 2-52,2-4-55,-1 0 7,2-1-136,-1-2 59,3-1-132,-1-2 112,1 1 82,-1-2-49,0 0 93,1-2 94,-2-1 138,0-2-39,1-3-11,-2 0-124,0-3 2,-1-1 67,-2 0-47,0-1 163,-2 0-126,1-1 235,-2 1 444,-1 0 6,-1 2 284,-5-1-401,-1 4-236,-5-1-122,-2 5-33,-4 1 51,-1 2-10,-2 5 59,1 1-91,-1 10 18,2 1-69,0 7 51,4 0-201,-1 2 67,6-2-129,1 1 85,4 0 75,1-2-2,3-1 44,2-2-268,3-1 60,3-2-192,3-3 89,6-1-26,0-4-41,2-1-50,-1-3 9,2-1-27,-1 0 89,0-2-51,-1 0 130,0-1-46,-2 0 48,1 0-38,-2-1-98,0 0-19,-2-4-68,2-2-195,-2-1 151,1-4-189,1-1 187,1-2 0,0-3 0</inkml:trace>
  <inkml:trace contextRef="#ctx1" brushRef="#br2">2238 6350 10813,'6'-20'360,"-3"11"-98,1 1 29,-1-2 246,1 1-45,1-1 205,-1 1-239,1 0-83,1-1-62,-1 2 155,-2-2-37,2 2 42,-3 0-214,2 0-99,-2-2-21,1 2-8,-1-3 29,0 1-33,0-1 8,0 1-23,-1-1 9,0 1-35,-1 1 28,0 2-25,-1 1 1,-1 3 0,-3 1 9,-3 5-35,-5 4 29,-3 7-31,-2 7 37,0 5-42,-2 7 44,5-1-46,0 5-108,6-1 20,2 1-91,3-2 55,3-1-105,1-3 22,3-3-77,1-4 104,6-4 50,0-5 3,4-3 30,2-4-139,1-3 57,1-3-116,0-1 55,0-2 113,-2-2-24,1-6 92,-3 0 77,-1-5-34,-2-2 66,1 0-36,-2-3-28,-1-1 20,1-2 2,-1-2-15,0 0-25,-2 2 4,1 2-28,-3 2 45,-1 4 5,0 4 13,-2 1 22,-1 5-20,0 7-3,0 2-96,-1 13-10,0-2-75,2 6 76,-1 1-130,2-3 66,4 2-90,0-3 15,4-1 54,0-3-164,0-1 111,1-3-135,1-3 133,1-3-115,-1-2 60,2 0 164,-1-2-47,-1-2 191,0-2 289,-2 0-122,1-7 244,-1 2-250,-2-5 6,1 0-49,-3-2 73,-3 1-87,1-3-37,-2 0-25,-2-2-5,1-1-81,-2-1 29,-1-1-11,-1 2 37,-3 0-68,-2 3 20,-4 1-84,1 3-73,-3 5 25,0 2-62,-3 3 74,2 3-199,0 1-111,0 3-179,2 4-802,1 1 297,3 3-385,1 1 523,2 0 291,2 2 36,-1 2 0,1 0 0</inkml:trace>
  <inkml:trace contextRef="#ctx1" brushRef="#br2">6438 6533 10813,'-18'0'-1821,"8"0"1348,3 0 1340,0 0-168,1-1 847,-1 0-614,1-2-283,1 1-212,1 0 599,-1-1-490,1 1 383,2-2-592,0 3-163,0-1-32,1 0-31,1 0-12,0 0-98,0 0 32,0-2-85,1 1 14,3-3 21,2-1-27,2-2 82,0 0-73,3-2 32,0-2-45,0 0-33,1-2 53,-1 0-60,1-2 68,-2 0-58,1-1 75,-2 0-50,2-2 54,-3 1-42,0-1-2,1 1-5,-5 1 37,1 0 37,-3 1 3,1 3-13,-3 2 83,1 2-25,-1 2 71,-1 2-38,-2 2-21,-1 2-15,-2 3-8,-4 4-23,1 6-4,-2 6 31,2 5-22,-2 7-38,4 0-6,1 4-44,3 0-112,-1 0 42,4 0-87,0-3 92,4-2-60,1-5 36,5 1-89,1-6-68,3-3 95,0-3-124,1-5 119,2-1-79,1-4 45,-3-1-120,3-2 106,-3-1 346,0-5-33,-1-2 320,1-1 80,-4-2-135,0-1 126,-2-2-231,1-2-68,-3 0-57,1-6 65,-1 1-57,0-3-1,-1 4-29,-1-3 6,0 7-35,-2-2 16,0 7-3,-1 0-2,-1 5 135,0 4-104,-1 6 6,1 3-101,-2 13-79,0-1 79,-2 7-147,0-2 64,0 2-94,1-2-58,1 0 89,0-1-85,2-3 83,-1-3-16,4-2 40,1-3-132,3-3-13,2-1-46,1-3-31,1-2 70,1-2 367,-1 0-60,1-3 242,-2-2-162,1-3 370,-1-2-254,-2-3 305,1 0-291,-3-2-94,0 0 74,-3-4-69,1-1-35,-1-4-19,-2 1 30,0-4-53,-2 0-67,2-3-8,-4 3-69,0 0 69,-3 4 41,-3 3 7,-1 6-73,-4 2-70,0 5-60,0 4 5,-1 2 57,1 2 36,3 2-9,1 4-8,3 4 23,2 1 3,3 1 2,2 1-500,3 0-1149,5 0-66,5-1-158,7 0 843,3-2 667,5-1 0,1 1 0</inkml:trace>
  <inkml:trace contextRef="#ctx1" brushRef="#br2">7132 6354 10813,'-25'12'1305,"16"-8"-847,-2-1 229,4 0-262,0 0 286,1-1-254,1 0 274,3 0-205,1-1-180,2 0-59,1 0-188,5-1-9,2 0 0,1 0-37,2 0 2,0-1-18,1-1-14,-2-3 1,1 0 17,0-1 2,1-2-37,-1 0 13,1-2-75,-1 0 14,1-2 20,-3-1-24,1-1 60,-3 0-31,0-2 38,-2 0-16,-2-1-39,-2 1 35,-1 1-36,-3 2 39,-2 1 5,-4 2 0,-4 4 0,-3 4-2,-5 3 10,0 4-7,-4 8 10,0 6 35,0 4-30,0 6 34,4 1-40,3 2-110,1 0 27,7-1-73,2-1 58,3-4-14,4-1 20,4-5-39,4-1-13,4-5 17,7-2-33,2-4 50,5-3-176,0-2 0,2-3-171,0-1-3,1-2 103,-1-3-40,-2-4 95,-1 1 19,-3-3-49,-2 0 70,-2-1-436,-4 0-66,1-2-387,-2-1-1,0-3 1</inkml:trace>
  <inkml:trace contextRef="#ctx1" brushRef="#br2">10461 6554 10813,'-18'0'466,"11"0"-77,0 2 334,2-2 11,0 1-147,1 1 63,0 0-95,1 1-331,0-1 235,2-1-367,2-1 111,2-1-98,4-5-80,0-1 99,2-3-31,-1-2-56,2-1 37,-2 0-79,0-2 26,1 0-23,-1-2 18,0-2 21,-1-1 8,0-3 7,0 0 1,-1-1-95,-1-1 25,-1 1-95,-2 1 116,0 1-20,-1 3 69,1 1-44,-1 4 87,-1 4-31,0 3 74,0 1-38,-1 3-23,-1 4-10,-2 3-20,-1 5-29,-3 7 23,2 4-11,-1 3 25,1 5-118,1 0 23,3 0-88,-1 2-5,3-5 46,0 3-33,2-6 37,1 2-82,3-6-54,2 0-115,3-4-67,1-2 95,1-3-60,1-3 146,-2-1-116,2-3 99,-4 1-132,2-3 87,-2 1 564,-1-3-110,-1-1 453,1-3-257,-2-2-140,0-4 39,-1 1-87,1-5 90,1 1-108,1-5 58,1-1-155,0-4-17,0 2-32,0-1 10,-1 3 76,-2 0-20,0 4 71,-4 3-70,1 2 58,-3 4-49,0 3 37,1 1-40,-4 7-14,0 1-8,-3 8-66,1 4 13,0 1-60,2 2-94,0 1 45,1-1-80,1 1 83,1-3 30,1 0 32,2-1-21,1-1-110,3-2-240,1-3-156,0 1-88,0-4 57,2 0 148,-2-1 46,1-1 63,1-2 204,-1 0-37,1-2 170,-2 0 196,3-2-116,-1 0 214,2-4-228,-2-3 347,2-2-149,1-4 265,-1-1-224,3-2 62,-4-2-90,1-2 18,-4-1-124,0-2-92,-3 0-3,-2-1-3,-1 0-62,-3 1 4,0 4-18,-3 2-30,-2 2 31,-3 4-15,-4 3 16,0 3 8,-1 4 17,0 1-39,3 2 33,-1 3-197,3 5-31,1 1-154,3 3-4,3 1 109,1 3 60,4-3-78,3 1-88,4 0-107,7-1-66,1-1 278,3 1 28,1-2 120,-1 1-54,1 0 117,-2-2-48,-1 3 184,-2-1-183,-2 2 342,-2-1-173,-4 0 271,-3 1-167,-4-2-70,1 2-74,-6 0 76,-2-1 334,-4 0 27,-4-1 211,-2 0-200,-2-3-259,1 0-15,0-2-155,1-2 28,-2-2-25,2-2 38,0-1-201,1-1-607,1-1-54,2 0-345,1-3 446,3-2 167,2-2 107,1 0-14,2-2-613,4 1 481,2-2-453,7 0 613,6-4 0,3 0 1</inkml:trace>
  <inkml:trace contextRef="#ctx1" brushRef="#br2">8053 6375 10813,'-7'-23'281,"2"11"19,3-1 208,-2-1-90,3 0-96,-1-3 486,2 2 93,0-2 110,0 3-246,0 0-327,0 2-189,0 3 55,0 2-88,0 1-94,0 2-32,2 3-15,0 2-44,3 3 37,0 5-11,2 6 17,-1 4-106,1 7 38,-1 1-88,-1 4 70,1 0-69,-1 2 45,0-3-96,-2 1-130,0-2 52,-2-3-112,0 2 129,0-6-8,-1-1-84,0-3-103,0-5 117,0-3 16,0-3 108,0-1-61,-1-2-178,0-3 65,0-2 213,0-1 240,-1-6 156,2-1-44,-1-5 162,1-1-139,0-5 211,0-1-236,0-3-87,1-1-65,1-2-26,1 1 10,2 0-35,3 1 7,1-1-8,3 5 42,1-1-27,-1 5 25,2 2-42,-2 4 9,2 3-2,-2 3-4,1 3-25,-1 3-17,-2 3 7,1 5 2,-2 4-101,1 4 28,-2 1-86,0 1-85,1 2-95,-2-2-68,0 1-38,0-1 132,-1-1-26,-2-2 116,1-1-294,-3-2 163,0-3-205,-1 1 188,-1-2 187,0-2 91,-3 0 0,1-1-35,-1-1 0,-3 0 10,0-2 127,0 0 132,-1-1-59,2-1 134,2-3-176,0-2 333,1-5-154,2-4 222,1-6-148,3-2-18,3-4-3,2-2 41,3-1 111,1-1-87,1 1 97,-1 3-201,2 0-15,-2 7-94,0 0 53,-1 6-63,-1 3 9,-2 3-37,-1 3 11,-1 3-21,0 4 25,-2 3-25,-1 5-43,-2 4-51,0 2-22,0 1-23,-1 2-107,1-1 43,-1 0-93,1 0 123,0 0-241,-1-2-118,1 2-208,0-3-650,0 1 313,-1 0-315,1 1 489,0 0 235,0 0 76,0 1 27,0 1-1,1 0 1</inkml:trace>
  <inkml:trace contextRef="#ctx1" brushRef="#br2">3155 6429 10813,'-10'-8'-1645,"5"1"1853,2 0-12,-1-1 369,0-3-197,3 1 208,-1-3-99,2 0 182,0-2 12,0 1-116,0-2 91,0 0-240,0 1 227,0-1-240,0 1 82,0 3-151,0 0-128,0 1 8,0 3-50,0 1-21,0 2-30,-1 2 1,1 1-5,-3 2-55,2 4-5,-1 3-10,0 6-34,-1 3 38,2 7 9,0 0-5,1 6-65,-1-2-1,1 1-69,1-1-122,0 2 88,1-6-120,4 1 134,1-4-28,3-3 50,2-1-51,-1-4 36,2-3-132,0-2-77,0-3-86,0-2 313,-1-1-2,-1-1 275,-1-2-279,0-2 384,-2-3-199,0-2 296,-1-3-157,0-3-141,2 0 53,-2-5-101,1 0 20,0-2-54,0-2 37,1-2-17,-3 3 47,1-1-36,-3 3 44,1 2-99,-3 3 91,1 4-89,-2 1 67,0 5-29,0 3-10,-1 4 28,0 3-8,0 6 17,0 6-16,0 1 7,0 4-6,-1 1 23,1-1-13,0 0-40,0 0-16,1-2-15,3-1-112,2-2-64,2-1-81,1-5-139,2 1 123,1-4-83,0 0 77,-3-2-173,3-2 17,-4-1-117,2 1 143,-5-2 48,1 1 102,-1 0 7,-1-2-8,-1 0 591,1-4-149,-2-2 420,2-2 53,0-4-232,1-3 169,2-2-243,-1-3-22,1-1-38,0 0 91,1-2-51,-1 3-75,-1 0-40,1 3-94,-2 1-18,0 5-16,-2 1 21,0 4-11,-2 3 33,1 0-18,1 3 11,-2 3-65,1 1-20,-1 7 7,2 2 4,0 3-19,1 2 8,-1 1-57,1-1-60,-1 2 35,2-1-58,-1-1 68,-1 1 28,1 0 21,-2 0-16,2-2 33,-1-1-437,1-1-20,-1-2-295,0-1 115,0-2 211,1-3 53,-1-3 93,1 1 376,-1-3-79,1 0 249,-1-2 270,2-3-243,0 0 300,0-6-292,-2 0-150,3-4-78,-1-1 82,-1-1-161,1-2 391,1-2-250,0 0 213,1-1-263,0 0-23,1 1-40,1 1 19,0 1-32,-1 1 9,2 3-60,-2 1 40,-1 2 19,-1 3-16,1 3 36,-2 1 8,-1 2-3,1 2 10,0 2-32,0 4-39,-3 2 8,0 4 3,1 4-97,-1-2 52,-1 4-92,2-2 90,-2 1-124,0 1-53,0-1-67,1-1-285,0 1 155,-1-3-154,1 2 145,-1-4 67,2-1 65,-2-2-83,1 0 102,1-3 127,-2-1-23,0-2 214,1-1 286,-1-2-92,1 0 221,-1-1-275,1-2 323,-1-2-117,2-3 279,-1-4 59,3-2-388,-2-2 187,3-3-333,0 0-50,1-4-22,1 1 35,1 0-52,0 1 75,1 1-63,-2 0 22,2 3-122,-1 2-44,0-1-34,1 5-5,-2 0 68,0 2-9,0 2 42,-1 1-33,2 3 58,-1 0-32,-1 2 31,0 1-18,1 4 8,-1 3-5,0 5 10,-2 2-134,1 4 37,-2 0-93,0 2-186,0-1-26,-2 3-236,1-2 88,-1 1-988,0-2 357,0 1-487,0-2 645,1 1 404,1 0 0,3 0 0</inkml:trace>
  <inkml:trace contextRef="#ctx1" brushRef="#br2">14062 6429 10813,'0'-18'88,"0"7"80,0-1 74,0-1 411,1 0-120,2 0 255,-2 1-225,1 1-159,-1 0-51,-1 3-91,0 0 358,0 2-253,0 1 211,-1 1-338,0 3-142,-1 1 34,-3 4-78,-1 3 45,-1 3-66,0 7 22,1 3-63,-1 2-75,2 1 40,2 0-44,0-1 63,3 0 58,0-2-50,1 0 55,3-1-324,3-3 91,1-1-397,4-4 206,0 0-116,1-3 115,1-2 1,-1-1-106,0-3 272,-1 1-94,0-3 177,-2-3 458,1 0-192,-2-4 336,1-4-284,-2-2-143,0-2 2,0-3-76,1-1 443,-1-3-158,-1-1 345,2-1-239,-2 0-130,1 0-52,-4 2-81,1 1-10,-1 4 40,-2 2-21,0 4 49,-1 3-66,-1 3 3,0 2-30,-1 4 1,-2 1-62,-3 8 2,0 3-59,-2 4-7,-1 5 31,3-2-37,2 3 77,-1-3-9,3 4 44,1-5-44,-1 2-124,4-3-154,0-1-285,3 0-16,3-3-202,2-1 185,2-1-96,1-3 241,3-2-80,-2-1 124,0-1 16,0-2 131,-1 0 104,-1-2 50,0-2-98,-3-2 399,2-2-158,-3-4 316,0-5-263,0 0 391,1-6-164,0 1 346,1-4-360,-1-1-58,0-2 127,1 1 4,-3 0 364,-2 3-180,-1 1-37,-1 3-169,-1 2-177,-1 4-19,-1 1-13,0 4-36,0 3-14,-1 0 5,-1 3-34,-1 2-98,-1 3 6,1 4-49,0 2-79,0 6 68,2 1-78,0 1 92,1 1-188,0 0-83,1 0-112,2 0-169,-1 1 207,1-3-128,1 3 125,-1-2-173,0-2 80,-1 1-157,1-3 225,-2-3 141,0-1 127,-1-3 29,1-2 634,-1-1-270,0-7 440,0-1-193,0-8-229,0 0 146,0-5-146,1 3 54,3-5-124,2 2 143,2-4-95,3-1 346,0 2-73,2 0 131,0 4-333,0 0-62,0 6-163,-1 0 28,-1 3-49,-1 4 0,0 0-48,-2 3 10,0 3 4,-2 2 8,1 4 18,-3 3-127,-1 4-52,1 0-98,-2 1-5,1 1-307,-1 0 127,0-2-239,1 1-43,-2-3 161,1 0-156,0-2 201,1-1 177,-2-2 7,0-1 94,-1-2 65,0-1 3,0-1 23,0-1-47,-1-1-70,-1-1 0,-2 0 0,1-1 278,-1-1 450,2-1 75,-1-4 205,1-2-46,1-3-211,1-2 123,0-1-217,1-4-16,1-1-45,3-2 80,3-2-124,2-2-11,2 0-37,-1 2-24,1 1 61,1 2-62,-1 4 34,1 2-91,-3 3-48,2 4-37,0 2-33,-1 3-13,-1 1-16,0 3 10,0 3-2,-1 4-88,-2 2 14,-1 5-109,-2 1-114,1 1 93,-1 0-111,-3 1 137,1-1 20,-2 1 71,1-2-124,-1 0-241,1-2-329,1 1-87,-1-3-6,0 0 250,3-3 59,0 0 105,1-2 47,2-2 253,-2-2-9,-1 0 133,0-2 47,0 0-96,-2-1 140,-1-1-228,0-1 572,0-2-229,-1-3 406,0-1-360,0-2 274,0-2-187,0 1 286,0-3-108,0 1-96,0-4 95,0 2-129,0-3-57,0 0 21,0-2-114,0 2-1,0-3-72,0 0-19,0-1 36,0 3 27,0-1-47,0 2-46,0 2-85,0 3-19,0 0-46,2 4 51,-2 2-91,2 1 47,1 3-65,3 2 77,3 0-71,-2 2 13,3 6 11,0 1-148,-1 6 159,1 1-176,-3 4 169,0-1-384,-1 3 168,-3-2-266,1 4 171,-2-3-144,-1 1 73,0-2-139,-1-1 88,0-1 74,0-2-79,0 0 135,0-3 120,0-2 121,0-1-15,0-2 154,0-3-151,2-1 108,-2-1 528,1-6-188,-1 1 442,2-7-147,-1 0-182,2-4 57,0 2-82,1-3-67,2-2-18,0 0-56,1-1-125,2-3 46,1 2-30,0-3 58,0 4-83,1-3 59,0 3-94,0 3 122,-3 1 51,0 3-42,-1 2 43,-2 5-174,0 0 30,-1 2-21,0 5 49,-1 2-288,0 4 47,-2 4-192,0 4 140,-1 1 189,0-1-37,0 2 116,0-3-348,0 2 88,0-4-280,0 2-254,0-4-77,0 0-187,0-4 133,1 1 383,0-2 75,1-2 114,0 0-32,-1-3 279,2 1-55,-2-2 418,0-1-269,1-1 95,-1-1 198,2-3-109,-1-4 266,1-2-214,1-3 169,1 0-96,2-4 150,2 1-111,0-1-150,3-1 36,-3 0-96,3 0-27,-3 4 42,2 0-32,-4 3 46,1 2-47,-3 3-37,0 2-76,-2 2-37,-1 2 12,0 4-35,-1 0-23,-1 6-170,0 2-100,1 2-40,-1 0-4,2 1 171,1-1 83,0 0 4,3-1-797,-1 0 87,2-2-545,-1-2 501,1-2 238,1 1 18,-1-3 154,0-1-31,0 0 117,0-2 49,2-1 87,-2 0 443,0-1-43,1-2 211,0 0-276,1-4-89,1-1-141,0-3 133,1 1 712,2-3-31,2-1 492,-1-1-516,0 0-267,-1-1-65,-1 3-35,-2 0 27,0 2-79,-3 3-30,-2 1-101,-2 3-81,1 0-35,-3 3-29,0 3-86,0 0 41,-1 8-44,0 0 19,0 3-84,0 1 13,0-1-86,0 2 56,0-2 16,1-1-49,3-2 94,-1 0-644,3-2 214,1-1-445,2 0 350,-1-4 131,1 1 51,1-1 26,-1-2 274,2-1-6,-2 0 241,-1-1-219,2 0 411,-3-1-199,0-1 273,-2-4-213,1-2-145,-3-2 47,0-1-105,0-2 392,-1-2-161,2 0 353,0-3 170,-1 2-34,2-2 6,-2 4-226,2-1-337,0 4-22,-2 2-28,1 3-3,-1 1-78,1 3 9,1 2-71,-3 2 67,2 4 24,-2 7 1,0 5 24,1 4-264,-2 6 73,0 3-177,-1 4-341,0 3 146,0 2-281,0 4 266,0 4 293,0 0 25,-1 8 98,1-5-95,-3 8 40,0-5-104,-2 7 78,-1-9-51,-2 3-42,-3-8 52,-2-3-32,-3-5 408,-3-8-98,-1-4 301,-2-8-195,-1-5 406,1-5-143,2-4 274,0-4-108,3-3-199,-1-4 79,4-6-115,0-6-71,1-3-9,3-6-57,0-2-52,4-3-21,3-4-8,3-3-21,4-1-44,7-2 17,8-2-44,6-3 60,7 1-227,2-1 66,6-1-150,0 2 9,1 2 73,-2 5-47,-1 7 71,-3 5 36,-1 8-20,2 3 31,-3 6-42,-3 3 55,1 6-178,-7 2 90,0 5-1213,-6 4 320,-1 2-676,-8 3 668,-4 1 315,-10 4 106,-8-2 0,-8 2 1</inkml:trace>
  <inkml:trace contextRef="#ctx1" brushRef="#br2">11241 6343 10813,'9'3'1516,"-8"3"-863,0 3-213,-1 2-60,0 2-117,0-3-1,1 2 29,0-3-64,2 2 83,1-3-82,3-1 63,3-1-71,-1-2-35,2-1-58,0-1-102,-1-1 9,2-1-65,-3 0 48,2-1 34,-2-2-34,2-3 64,-3-1-128,3-3 60,-4 0-77,2-3 59,-3 1 51,1-3-4,-2 0 37,0-2-45,-3 1 4,-1-2 1,-1 2-3,0-1 7,-3 3-6,-4 1 12,-3 2 35,-3 4 23,-3 4-9,-1 3-1,-3 3-47,0 8 3,0 3-2,0 8-44,2 2-95,2 4 0,3-1-43,4 0 67,3 1 58,2-2-1,3-2 36,3-1-241,2-4 51,6-2-208,2-3-85,6-1 21,0-3-135,3-2 78,0-2 128,1-3 0,0-1 100,-1-1-49,0 0 76,-2-1-49,-1 0 57,-2-1-20,-3-3-8,0-2 24,-1-1 11,0-3-219,-2-2-38,5-3-237,-1-2 0,2-2 0</inkml:trace>
  <inkml:trace contextRef="#ctx1" brushRef="#br2">4263 6426 10813,'-7'-37'32,"3"22"533,2 2 669,-2 0-73,2 1-368,1 0 91,-1 2-379,1 0-196,1 5-130,0 0-12,0 2-49,0 7 15,0 1-84,3 10-2,-2 0-11,1 7-135,1-2 79,-1 3-82,1-3 68,1 4-173,0-5-17,-1 2-210,1-3-331,-1-1 136,0-1-238,-1-2 340,0-2 79,-1-2 68,-1-3-70,0 0 67,0-2 121,0-1 55,-1-2 74,0-1 303,-1-2-150,1-1 205,-1-4-175,1-4 512,1-4-101,1-4 370,3-3 75,5-4-331,2 1 253,5-5-422,1 5-49,2-1-173,-2 5 55,2 3-51,-1 4-15,-1 4 11,-2 4-42,0 3 18,-1 4-63,1 4 30,-3 5-44,-1 4-171,-1 5 24,-3 1-104,0 4-313,-3-1 110,0-1-420,-1 1 314,0-2-7,-1 1-406,-1-3-139,3 2-567,-2-1 0,1 2 0</inkml:trace>
  <inkml:trace contextRef="#ctx1" brushRef="#br2">5425 6519 10813,'0'-12'798,"0"9"-536,0-1 0,0 2 263,0 1-198,-1-1 226,0 1-312,-2 1 72,0 0 232,0 0 32,0 0-103,6 0-157,-2-2-303,7 0-25,0-4 73,2 0-146,-1-3 121,-1 2-115,0-1 120,-3 2-74,-1-1 62,-1 4-26,0-1-34,-2 2-78,-2 1-91,0-1 63,-5 2 12,2 2 131,0-1-41,0 1 28,2 2-119,0 0-7,1 1-36,0 1 28,1 1 176,0 1-61,0 1 76,0 1-223,0-2 85,0 3-84,0-2 124,0 1-160,0-2 126,0 0-139,0-3 163,0 0-173,0-3 46,1-2-71,0-2 554,2-6-33,-1 2 312,2-4-144,-1 4-150,1 2 72,-2-1-138,-1 3 73,0-1-166,-2 4-8,-1 2-118,-4 3-100,-1 0 106,-4-1-301,1 1 143,-1-2-207,-1-1 273,2-1-5,-1-1 130,3-1-93,0 0 114,3-1 14,1-2 16,3-3 102,1-1-64,3-2 22,2-3-28,6 3-12,3-3-71,4 1 76,1 2-95,2-2 51,-1 4 4,1 0 4,0 2 93,0 2-63,-1 2 90,-4 2-87,-1 3-16,-4 8-37,-3 6 5,-4 7-177,-5 5 49,-4 5-117,-8 0 100,-4 3-85,-5-2 54,-2 1-82,0-3 60,-1-1-1152,1-4 232,2 0-784,1-6 773,-1-2 288,2-2 158,0-2 0,-1-1 1</inkml:trace>
  <inkml:trace contextRef="#ctx1" brushRef="#br2">1923 7844 10813,'8'0'1005,"-5"-1"-172,-2-1-173,0-3 218,0-2-210,0-3-261,1 1-1,-1-3-187,1-1-18,1-1 69,-2-3-65,2 3 98,0-3-113,-1 0-68,0 1-11,0-2-29,-1 0-71,0 2 12,-1-3-68,-1 2-10,0 1 41,-4 3-45,-3 1 57,-3 5-49,-3 2 25,-3 5-54,-3 4 40,0 5 1,-1 7 9,-1 5 20,1 5-26,1 1 32,3 5-23,1-3-89,3 3 21,5-3-69,2 2 54,3-4-8,2-1-11,2-5-106,2-3 38,6-3 73,1-3 53,3-4 45,4-2-92,-1-2 38,2-2-31,0-2 49,-2-2 261,1-2-117,-3-3 191,0-2-128,-2-4 58,-2 0-63,0-4 97,-2 1-135,0-3-27,-2 0-30,1-2 4,-1 2-66,0-1 5,-1 4-21,1 1-24,-2 5 72,1 3-31,-1 3 42,0 2-34,1 4-8,1 3-21,-1 6-93,2 1 33,-1 4-68,2 1-47,0-1-246,2 0-8,0-2-116,1-1 135,1-2 90,1-3-77,-2-1 119,3-3 108,-1-1 12,0 0 44,0-3-109,-1 1 275,-1-2-22,-1-2 197,0-2-156,-1-3 451,0-2-145,-1-2 365,-2-1-45,1-2-190,-1-2 115,-2-3-233,2-1-147,-1-4-69,1-1-49,-3-4-52,2-1-22,-1-6 12,-1 0 5,1-7-96,-2 4 20,-1-5-103,2 6 96,-1 0 31,-1 6 30,3 3-18,-3 6 138,0 4-46,0 7 94,-2 5-71,-1 3-26,-4 6-19,-1 6-7,-3 10 18,2 4-27,0 10 49,1 2-41,1 7-14,2 0 9,1 6-11,2-1-177,1 4 49,-2 0-140,4 1 121,-2-2-488,2 0-89,1-6-297,3-3 147,3-6 150,2-5 114,4-4-50,1-5 196,2-6 131,4-2 127,-1-6 0,5-2 290,-1-2-136,0-3 189,0-3 343,-3-5-222,-2-1 283,-2-5-313,-4 1 336,-1-5-104,-5 1 287,-1-4-235,-3-2-110,-2-4-39,-1 1-76,-1-4-91,-1 2-110,-2-1-6,-3 5-20,-5 1 53,-2 9-2,-3 1 9,-3 7-74,-4 4-32,1 5-44,-2 2 61,2 6-238,-1 2 83,6 4-163,-1 1 142,4 1-442,2 1-110,3 0-255,2 1 121,1 0-173,2 2 155,2-3-225,1 3 31,1-3 516,2 1-111,3-4 406,2 3 0,3-2 1</inkml:trace>
  <inkml:trace contextRef="#ctx1" brushRef="#br2">901 7843 10813,'6'-2'946,"-4"0"-501,-2 0 227,0 1-87,0-2-73,0 1 39,0 0-149,0-1 84,0-1-147,0 0 5,0-2-155,0 0-37,0-1-44,1-1 19,0 0-37,1-2-3,0-1-7,-1 0 10,0-3-44,0 2-4,-1-2-22,0 1-59,0-2 47,0-1-47,0 0 38,-1-1-58,0 0 19,-4 0-45,1-2 49,-3 3 16,-1 2 25,1 1-33,-2 3 9,0 3 6,-3 3-10,0 3 35,-3 4 23,0 3-1,-1 7 11,1 4 28,-2 9-23,4 2 7,0 7-8,4-4-114,1 6 21,2-3-74,2 2 85,2-3-65,1-3 53,2-3-64,1-3 66,4-5-52,5-3 47,0-4-73,4-2 59,-1-5-47,1-1-132,-1-3 214,1 0 11,-2-3 168,0 0 58,-1-4-74,-2-3-39,-2 0 42,-1-3-61,-2 0-23,-1-2-23,1-1 28,0-3 6,-2-1 21,1-2-7,-1 0-12,1-1-87,0-1 23,-1 3-65,1 0 13,-3 4 37,1 1-6,1 5 45,-2 3-16,-1 2 6,1 6-13,0 4-10,-1 7 5,2 4-10,0 4 10,0 1-62,0 2 15,2-2-56,1 2-34,-1-3 32,2-2-42,1-1 20,3-2 12,-1-2-113,3-2 17,-1-3 64,1-1 67,0-2 25,1-3-13,-1-1-157,0 1 20,-3-2-30,1 0 341,-2-2 167,-1 0 167,0-4-49,-1-1-131,-1-2-122,-1-2 22,0-1-38,1-2-22,-2-1-6,2-3-11,-2-2-25,0-1-4,0 0 26,0-3-21,-2 2-47,1 0-3,-2 1-57,-1 2 61,0 3-12,-4 0 39,-1 5-36,-3 1-16,1 3 3,-2 1-5,1 3 28,-1 0 11,3 2-13,0 1 11,1 0-192,3 0-52,0 0-18,3 3 39,3-2 155,3 2-56,3 0-175,5 1-16,0-1-186,4-2 99,0 0 27,2 0 57,-3 0 147,1-1 126,0 2 7,-2-2 65,0 1 110,-2 0-108,-1 3 186,-3-1-248,1 3 160,-3 3-136,1 2 166,-4 3-152,0 1 163,-1 4-121,-2 0 212,0 5-270,0-4 21,-1 3-96,0-3 22,-1 3-208,1-3 44,0-1-214,0-3 72,2 0 114,-1-5-94,1 0 162,0-3 105,2-2-12,0-2 71,0-1-38,3-2 33,-3 1-3,2-5-21,-1 1 312,3-5-91,-3-2 274,1-2 59,0-3-170,1-2 148,-1-1-155,2-3-151,2-5-30,1-1-83,-2-1-21,2-3 9,-3 4 19,0 0-3,-2 6-44,-1 3 46,-3 5-65,1 2 78,-2 5-47,0 1 7,-2 8-11,0 1 10,-2 10-11,1 1 13,-1 4-159,-1 1 46,1-1-105,1 3 77,0-2-76,1 0 34,0-1-59,0-1-68,2-1 14,2-3-134,0-2 52,6-1-177,-1-3 113,4-2-147,0-2-10,1-3 74,0 1-114,1-2 166,-2-1-15,-2 1 4,0-2 72,0 0-28,-3-3 115,0-2-30,-2-1 23,0-3-12,-1-1-33,-1-3 49,1 0 65,-1-6 84,-1 0 116,2-6 0,-2-3 0,2-1 0,0-4 0,-3-2 0,2-5 0,-2 1 0,-2 1 0,1 2 0,-2 4 660,-1 5-155,-2 5 411,-3 0 13,-2 7-330,-3 0 260,1 6-348,-1 0 16,2 4-85,-1 3 48,3 1 63,2 0-608,1 2 163,2 2-409,2 1-773,3 4 434,2 5-638,4 3 688,2 4 349,3 2-187,-1 2 15,1 5-280,0 2 0,-1 3 0</inkml:trace>
  <inkml:trace contextRef="#ctx1" brushRef="#br2">2751 7482 10813,'12'-61'0,"-9"36"0,-2 3 1617,-1 5-452,-1 3 808,-3 6-1019,-4 2-654,0 2-57,-1 6-52,-1 1-102,1 9-8,1 3-39,1 8 20,1 1-76,2 7 48,2 1-109,2 3 114,-1 1 3,1 1 47,0 0 1,1 3-183,-1-6 36,2 6-200,1-7-496,1 3-1241,1-8 59,0 0-189,-1-5 1055,2-3 648,1-4 0,3 1 1</inkml:trace>
  <inkml:trace contextRef="#ctx1" brushRef="#br2">319 7733 10813,'-1'-28'571,"0"14"-138,1-2-33,-2 2 355,0 0-93,1 0 257,0 1-206,1 0-229,0 1-77,0 1-65,0-1-138,0 0 10,0 0-67,0 0 60,0 2-57,0-2 70,0 3-21,0-1-65,0 2 23,0 2-172,0 2 34,0 1-30,0 5-65,0 4 92,1 8-80,3 7 62,1 7-58,2 7 35,0 0-83,2 7-160,1-1 40,0-1-124,2 0 127,-1-5-84,2-2-151,0-3-82,0-8 109,-1-1 150,0-4 122,0-5-49,-2-4 435,-2-3-189,0-3 363,-2 0-312,0-2 75,-3 0-73,1-2 77,-1-3 199,1-2-199,-2-3 222,1-2-226,0-3 49,0-2-23,0-2 80,1-2-75,-1-4-42,1-2-25,0-5-27,0 0-164,2-5 44,-3 1-113,2-3 88,-3 5-61,2 1 46,-2 5-72,0 4-125,-1 7 58,0 3-113,0 5 117,0 3-896,2 4 190,0 4-613,2 4-10,2 6 537,1 2-177,3 6 664,-2-2 260,3 4 187,0-2 0,2 3 1</inkml:trace>
  <inkml:trace contextRef="#ctx1" brushRef="#br2">2882 7740 10813,'0'-23'1859,"-1"13"-1212,-1 4-249,1 3-26,-1 2 516,0 0-454,0 2 423,1 1-630,1 3-42,0-1-59,3 1 17,0 1-100,4-1 8,4-2-11,2 0 21,2-2-95,2 0 55,-1 0-97,2-1 81,-2 0 49,2 0-43,-3 0 50,1 0-336,-2-1 94,0-1-212,-1-3 33,-1-2 41,-3-1-82,1-4 26,-2 0 292,-2-2-41,0-1 239,-4-2-235,0-1 488,-2 3-230,0 1 361,-3 1-278,-3 5-120,-6 1-25,-2 3-47,-5 5 162,-1 3-65,-2 6 130,-2 6-158,3 4 5,1 3-81,3 3 64,2 1-184,4-1 56,3-1-118,3-1 76,3-2-5,2-3 13,4-1-33,1-4 39,5-2 24,4-4-27,1-1 50,5-2-56,-1-3 21,4 0-58,-2-2 122,3 0-125,-3-1 137,4-4-132,-4 0 333,3-5-138,-1-2 228,0-3-198,0 0 111,-1-5-26,1 0 74,-1-4-98,-1 0-52,-2-1-3,-3 1-37,-3 0-113,-4 3-9,-2 0-78,-3 3-25,-2 2 65,-2 5-49,-4 1 73,-3 5-135,-3 0 37,-2 5-91,-2 1 81,0 4-266,1 2-18,0 4-179,2 3 5,2 0 172,2 0-100,2 1 211,1 0-34,4-2 138,1-1-36,4 0 187,3-1-74,4 0 178,2-1-199,2 2 374,0-1-157,1 0 235,0 2-153,-2 0 300,1 3-91,-3-2 221,0 2 139,-1 0-238,-4 1 262,0-1-257,-3 0-127,-1-1-71,-2 2-69,-1-2-61,-3-1 3,-3-2-43,-6 0 24,0-3-74,-6-2 51,1-1-43,-2-3 54,-1-1-61,0-3 21,0-1-56,0-4 41,1-4-145,-1-3 52,3 0-104,0-3-72,4 4 78,1-3-100,7 2-1473,0-1 768,3-1-1287,5 0 1132,1-1-1,5-3 1</inkml:trace>
  <inkml:trace contextRef="#ctx1" brushRef="#br2">3733 7795 10813,'0'-6'1230,"-1"4"-597,0 2-487,-1 2 542,0-2-474,1-3 438,1 1-395,1-8-24,1 2 26,-1-4-15,0 4-183,-1-1-8,0 2 2,-2 0-252,-2 2 193,-1 1-229,-1 3 214,0 0-567,2 1 225,0 0-404,2 1-330,1 2 343,2 0-356,2 3 396,4 1 207,2 1 0,3 2 0</inkml:trace>
  <inkml:trace contextRef="#ctx1" brushRef="#br3">8022 8949 11816,'-7'29'997,"6"-14"-912,1-2-118,1 0 35,3-2-40,1-2-24,4-2-28,2-2 29,2-2 230,3-2 35,-1-4-8,2-1 315,-2-6-201,-1-2 225,0-4-176,-2-3 111,-4 0-151,-1-2 92,-3 0-231,-2 0-70,-2 1 16,-1-1-32,-2 5-21,-5 2 21,-1 4-50,-4 3-27,-1 5-199,-3 6-2,0 4-114,0 7-605,3 5 197,2 6-435,3-1 441,4 3-555,3-3 354,3 0-279,4-4 607,8-2 365,2-4 0,6-1 0</inkml:trace>
  <inkml:trace contextRef="#ctx1" brushRef="#br3">1630 9155 10813,'3'-30'-2287,"-2"15"2914,0-3-107,1 2 695,-1-3-98,0 3-348,0-2 122,-1 1-5,0 2-229,0 2-23,0 0-228,0 4-236,0 0-26,0 5-6,-1-1-49,-1 3-42,-2 2-2,-1 3-7,-1 4-15,2 9 59,-3 5-16,2 7 17,0 5-68,0 6-2,3 2-63,0 6 64,1 1-321,-1 1 93,2 3-280,-1-1-436,1-1 211,0-4-401,0-2 461,1-5-605,2-4 337,0-5-356,3-6 696,0-5 316,1-5 205,1-2-1,2-1 1</inkml:trace>
  <inkml:trace contextRef="#ctx1" brushRef="#br3">1170 9133 10813,'0'-23'1032,"0"10"-641,-2 1 223,2-1-119,-2 3 217,0-2 71,-1 3-205,1-2-17,-2 2-261,2 0-150,1 2-26,0 1-8,0 2 103,1 1-219,1 7 126,0 2-204,4 11 67,-2 3-12,2 12 33,-2 2-49,0 9-60,-2 3 8,-1 6-54,0-2 61,-1 7-69,0-6-50,-3 3-75,2-8-59,-2-2 151,3-6-58,0-3 145,0-8-177,1-3 118,0-5-153,0-5 147,0-2 140,0-5-25,0-1 607,0-3-330,0-6 271,1-1-387,2-9-51,3-3-48,3-4 105,2-5-76,1 1-155,3-8-1,2 2-180,2-3 192,-2 3-69,5-2 72,-6 5-42,2 3 175,-5 5 80,-3 4 30,-1 3-67,-2 4 33,-2 2 29,-3 3 43,0 0-36,-5 3-85,-1 4-36,-6 0 125,-2 5-31,-1 0 23,-1 3-42,1 0-76,-1 2 3,2-1-10,-1 2 4,0 0 2,1 2-7,3 1 2,-1-1-20,4 0-14,2 1 4,1-1 3,2 0 27,2-2-2,3 0 3,4-3-165,4 0-66,3-4-99,5 0-10,0-3 11,5 0-25,-4-2 44,5 0-351,-6-1 185,1 0-228,-3 2 145,-1 1-262,-3-2 106,-2 3-182,-3-1 246,-1 1 217,-1 0 136,-2-2 150,1 1 129,-1-1 0,1 0 0</inkml:trace>
  <inkml:trace contextRef="#ctx1" brushRef="#br4">9905 9378 10813,'3'-11'0,"-2"8"0,-1 0 476,0 1 65,0 0 295,0-1 166,0 2-531,0 0 385,0-2-487,0 1 104,0 0-204,0-3-106,0 1-80,0-1 46,0-2-9,0-3 11,0 1-9,0-3-23,0 0-16,1-2 24,0 1-25,0-2-66,3-1 10,-2 0-71,1-1 71,-1 0 28,2-1 8,-2-1 25,0 3-130,1-1 31,-2 3-80,1 0 58,-1 4-4,2 1 45,-3 3-26,0 0-42,0 4 48,0 3-83,-2 5 71,0 10 0,-3 6 38,0 11 35,-1 4 1,1 7-6,1 3-39,3 0-4,1 2 0,1-3-50,2-3-118,4-3-1,2-2-63,3-6 51,-1-4 63,3-4-98,-2-7 55,1-1 81,0-7-81,1-1 62,-3-4 31,2-1-36,-1-3 71,0 0-55,-3-3-6,1-2 58,-2-3 21,-2-4-34,0-1 226,-1-3-88,-1-3 251,0-1-87,-1-1-120,1-3 37,-2 0-117,1 1 51,-1 2-31,0 2 52,0 3-29,0 5 10,-1 1-8,0 5-7,0 7-12,-2 1-13,-1 10-14,-3 2-57,2 7 4,-3 0-49,2 2-114,2-3 37,1 1-79,1-3 96,2 0-61,0-4-67,7-3-133,-1-2-50,4-3-10,1-3 73,1-1 50,0-3-47,0 0 35,-1-1-26,0-3 1,-2 0-39,-2-1-86,1-1 26,-5 0-402,3 0 270,-4-2-277,0 1 275,-1-4 309,0-1 67,-2-2 202,0 0 0,-2-6 0,-1 0 0,-2-4 0</inkml:trace>
  <inkml:trace contextRef="#ctx1" brushRef="#br4">10298 9288 10813,'8'-36'421,"-4"17"14,-2-1 117,-1 0-119,0 2 161,-1-1-111,2 4 197,-2-1-229,0 5 130,0-1-263,0 2 77,0 3-252,1 3-25,-1 0-32,1 3-38,0 0 51,2 2-51,-1 3 52,3 4-11,-1 6 11,1 7-8,1 7-32,-3 5-52,2 8-13,-1 0-22,-1 4-162,0-2 50,-1 1-113,-1-2 122,-1-4-114,0-3-90,0-4-120,0-4 14,0-5 83,0-4 84,0-5 40,0-2 160,0-5-141,0-3 345,0 0-132,0-5 194,0-1 181,0-5-164,0-2 169,0-4-172,0 0-14,0-3-65,0 0 13,1-3-177,3-3 106,2 2-122,2 0 117,5 0 56,1 3-60,0 1 28,3 3-64,-2 2 26,3 3 9,-3 3-1,2 3-39,-3 0-11,0 3-20,-1 1 33,0 2-56,-2 4 14,-2 2-50,-3 3 21,0 2-32,-4 2 43,0 0-12,0 1 14,-5-2-5,1 1-13,-5 1 3,0-2 36,-4-1-12,1 0-27,-3-1-237,1 0 36,0-1-189,0-1 232,0-2-583,2 0 234,0-2-438,2-3-75,0 2 229,3-3-145,2 0 379,0-1 335,4-3 149,3 0 127,4-5 0,5-2 0,3-3 0,2-2 0,1-1 0</inkml:trace>
  <inkml:trace contextRef="#ctx1" brushRef="#br4">10240 9229 10813,'-22'-40'580,"10"22"-32,-2 1-94,2 1 252,0 3-103,2 2-55,1 1-4,0 2-174,3 3-222,0 1-7,4 2-80,-1 1-681,2 2 280,1 2-532,0 4-324,3 1 448,0 3-440,4 2 466,0 0 163,4 1 35,0 0 180,-1-1 132,0 1 212,1 1 0,-1 3 0,2 1 0</inkml:trace>
  <inkml:trace contextRef="#ctx1" brushRef="#br3">6734 9483 10813,'11'-35'782,"-6"18"-169,-3 0-157,0 0 239,0 0-278,-2 2 115,-2-1-87,0 2 28,-1 3 53,-3-1-246,-1 2 45,-2 3-189,0 1-8,-3 3-29,-1 2-6,-1 4 7,-1 3 22,-2 8 8,2 6 0,-1 5-145,3 3-3,4 3-85,1 1 74,4 0-56,1-2 18,4 1-36,0-6-185,5-1 71,2-5-325,5 0 175,1-6-224,4-2 162,0-4-123,2-4 81,-1 0 317,2-3-31,-1-1 267,3-4 92,-5-2-97,3-4 177,-4-1-201,2-4-73,-4-2 42,0-4 20,0-1 359,-2-3-65,0 0 137,-2-1-168,1 3-68,-2 0 0,-1 4-94,-1 3 15,-1 5-80,-1 1 0,0 5-16,0 1-12,0 3-2,1 1 4,-1 2-9,2 1-2,-1 1-1,3 4-4,-4 0-197,2 2-179,-2-2-175,1 2-1,-1-4 88,0 1 90,-1 0 14,1-2 163,-1-1 113,1 0 192,0-2-64,0-1-35,0 0-125,1-1 1,-3-3 67,1-2 103,0-2 60,-3-1 126,1-3-35,-3 0 50,1-1-104,-1 0-18,-1 1-119,-2 0 40,-3 1-49,-1 1 33,-3 2 175,-3 2-127,0 3 171,-4 1-227,1 2 5,-3 4-47,1 4 15,-1 6 7,3 4-8,-1 4 17,3 2-107,2 2 29,4 0-92,2 0 86,3-3-50,1 1 51,2-4-52,4-1 49,2-3-58,4-2 36,3-3-31,4-3 3,-1-1 42,3-1-22,0-3 11,1-1 7,-2-1-13,2 0 18,-1-1-94,0-1 70,-2-1-65,3-5 74,-2-1 15,1-5-35,-1-2 23,1-2 179,-2-4 105,2-4 112,-1-2-67,1-5-177,-3 1-101,0-2-23,-4 2 7,-2 3 45,-3 5-7,-2 0 13,-4 7-13,0 2 3,-1 3-7,-2 4-15,-2 2-61,-3 4-27,-1 1-86,-3 4 77,2 1-330,1 5 147,-1 2-200,5 2-58,-1 1 174,2 2-181,2-2 204,2 1-45,2-1 166,4-1-221,4-1 416,0-1-207,6-2 325,-2 0-224,2-1 20,2-1-135,-1 2 50,1-1 48,0 1 492,-2 1-36,-2 1 294,-3 2-97,-3 0-205,-2 2 84,-3-1-143,-3 2-49,-3-2-67,-3 1-10,-6 0 51,0-1 41,-6-1 36,3-2-23,-3 0-239,4-3 120,-1-1-132,5-2 158,-2-1-18,4-1 11,1-3-25,1 0 95,2-1-80,2-1 68,0-2-110,2-1-1,2-3-40,3-3 7,4 0-71,1-2 6,5-2-83,0-1 107,3-2-16,2-2 79,1-2-40,0-4-1,3-1-124,-2-2-32,2-2 8,1 0 137,-4-2 26,2 0 97,-6 1-127,-3 3 1,-4 3 0,-3 2 16,-5 4 47,0 1-31,-6 5 35,-2 3-60,-5 2-26,-4 4 19,-3 3-20,-1 1 27,0 3-249,0 4 27,2 3-153,2 3-143,2 1 153,2 2-144,4 1 125,2 0 157,4-1-70,1 1 134,5 0-121,4 1 96,3-2-97,5 2 52,-1-2 11,0 3-82,-1-1 55,-1 0-59,-1 0 560,-1 1-94,-1 0 374,-2 0-19,-1 0-182,0 0 118,-2-2-138,0 1-14,-2-3-29,0 1 88,-3-3-114,0-3-32,-2 1-47,0-3 4,-2 0 24,-3-3 19,-2-1-24,-2-2-129,-1 0-381,0 0 27,-1-2-207,1 0-372,0-2 258,-2-1-335,4-2 385,-1-3 165,2 0-148,0-2-55,-1-2-182,3-1 0,-4-2 0</inkml:trace>
  <inkml:trace contextRef="#ctx1" brushRef="#br3">7905 9603 10813,'-23'0'0,"11"0"321,1 1 7,1 1 274,0 3 20,1 0-107,2 2 76,0 0-203,2 0 100,3-1-128,-1 0 73,3-3-84,0 1-131,1-3-38,3 0-81,3-1-61,2 0 20,1-2-58,2-3 55,-2-1-54,1-3 53,0 0-71,-1-3-2,1 0-5,-2-2-32,-1 0 45,1-2-28,-1 0 26,0-2-30,-1-2-3,2-1-6,-1-3 8,1-2 18,1 0 25,-1-2 0,-2 1-5,0 0-92,0 1 16,-3 4-38,1 0 34,-3 5 221,0 3-92,-2 2 151,2 3-156,-4 4 15,1 2-47,-1 2 27,-3 3-43,-1 5 16,-1 6-3,0 5 14,-1 6-11,1 4 7,0 1-12,1 3 16,1 0-62,1-1 12,3-3-57,0 0-106,1-4 30,4-2-118,-1-3 112,4-2-95,3-3 132,0-4-72,1 0 77,0-4 30,0-2-50,-1 0 30,-2-2-32,-1 0 6,0-2-34,-1 1 114,0-2 215,-1-3 24,1-1 128,-2-4 9,2-3-103,0-3 138,1-2-181,1-5-5,2-1-97,2-2 8,1-1-42,1-2 16,-1 4 12,1-1 17,-2 5 84,-1 1-84,-1 5 38,-1 3-85,-2 3-18,-2 5 16,0-1-23,-2 5 3,0 3 5,-2 5-9,-1 4 19,1 6-40,-1 1-13,0 2 0,0 1-82,0-1-24,0 1 19,0-2 2,1 0 78,0-1 39,3-2-105,2-2-210,0 0-227,1-2-102,0-4 8,-1 0 172,1-3 93,-1-1 74,0-3-63,0 0 573,-2-2-152,0 0 336,-1-1-50,1-2-224,-2-2 104,3-4-139,-1-2 249,-1-4-93,2-2 213,2-3-160,-1-3-42,2-4-61,1 0 17,2-3-212,0 1 136,0 0-136,1 2 143,0 3 110,-1 5-124,-3 1 76,0 6-184,-2 2 15,-1 4-22,-3 4 28,1 2-19,-2 5 18,0 5-17,-1 4-29,-1 5-52,1 1-16,-3 3-81,1-2-153,0 0 23,0 0-143,1-3 216,1-1-179,1-3 145,1 0-201,2-3 115,2 0-15,2-3 55,3-2 28,-1 0-40,1-2-2,1 0-31,1-2 37,0 1 27,1-3 15,-1 1 17,1-2-39,-1 2 240,1-4-82,-2 0 190,2-3-197,-2-2 374,2-5-186,0-1 466,3-3-277,-2-2 41,3-2-148,-1-2-24,0-3-89,0 2 142,-1-2 116,-2 1 377,-1 4 18,-3 0 65,-2 4-83,-3 1-146,-2 2 18,0 4-219,-3 0-136,-2 3-118,-1 0 14,-4 1-48,-3 3 34,-1 1-10,-4-1 18,0 2-77,-3 3 28,1 0-82,-3 4 53,0 4-109,0 2 43,2 2-98,0 2-299,3 0 95,2 2-220,1 0 214,3 0-72,2 0 68,3-1-159,3-2 331,4 1-58,3-4 151,9-2-114,0-1-56,7-2 12,-2-1-48,5 0 47,-1 1-42,2 3 39,0 1 33,-1 3 1357,3 3-204,0 5 883,-2 1-782,1 4-644,-5-1-58,1 6-260,-6-2-11,0 2 94,-4 1-91,-5 2 129,-1 1-194,-3 0 41,-3 1-228,-3 2 19,-3-3 0,-7 4-40,-1-6 82,-7 1 140,-2-6-42,-3-1 116,-2-5-98,-3-4 173,1-4-31,-1-3 145,1-5-13,1-3-116,-1-2 39,3-4-135,2-4 36,2-5-21,2-3 83,3-4 36,2-3 14,4-4 29,2-1-87,2-3-47,5 0-38,1-6-14,3-1 14,5-7-78,4 2 18,5-8-63,4 2-19,5-6 58,1 0-46,5-1 45,-1 1-125,5 0 13,-4 4-192,6-1 170,-5 9-37,0 1 118,-6 9-17,-2 2-262,-5 6 51,-2 5-210,-5 2 220,-3 5-294,-2 0 183,-2 3-206,0 1 35,-4 1 139,0 1-117,-1 2 173,0-1 83,-2 2 89,-4 1 65,-4 0 0,-3 0 0</inkml:trace>
  <inkml:trace contextRef="#ctx1" brushRef="#br3">4085 9602 9502,'7'-10'-1311,"-4"6"1311,-2 0 0,2-2 0,-2 0 0,1-1 0,0 0 0,0-1 887,-1 0-186,1-1 595,0 0-551,0-2-157,-1 1-80,1-2-58,1 0 16,-2 0-48,1 1-62,0-1 28,-1 1-122,1 1 29,-1 1-36,-1 0-44,1 2-94,1 1-72,-2 1 52,0 2-129,0 5 94,1 4-123,-1 8 2,1 6 30,0 7-58,-1 7 39,0 6-120,1 10 50,-1 3-98,2 10 100,-2 0-120,-2 7 76,2-2-111,-1-1 1,0-3 114,1-4-41,0-7 135,0-2-155,1-10 105,0-2-150,3-8 166,-1-4-67,0-5 55,0-3-54,-1-5 31,0-2-47,-2-5 36,0-1-123,0-4 105,0-3 271,-1-4 126,0-9 214,-3-2-85,2-9-130,-2-5 1,2-3-79,-2-5-70,2-6-35,1-2-51,-1-6 58,2 1-100,-1-5 80,1 5-84,-1-7 90,0 10-135,-3-5 85,1 6-94,-3 1 84,0 3 21,0 2-37,1 6 31,1-3 6,1 5-4,1-1 9,2 2 28,1 3-36,4 0 39,4 2-42,3 4-1,5 0 6,0 3-3,6 4 15,-2 3 85,3 2 39,-2 5-5,2 3-33,-3 4-84,1 5 3,-4 6 8,0 5-95,-4 7 69,-3 6-76,-2 1 0,-2 6-26,-2-4-10,-1 4 14,-3-4 32,1 0 29,-2-3-39,-2-4 30,0-3 124,-3-1 1,-3-5 23,-1-1 91,-3-3-183,-1-4 97,-1-1-120,-2-2-11,0-2 16,-2-1 10,1-2-262,0-1 79,1 0-259,0-3 263,2-2-408,2-3 203,4-4-280,1-2 234,3-3 122,3-3-7,2 0 80,4-2-170,2 3 47,5-2-162,2 3-1,3-1 1</inkml:trace>
  <inkml:trace contextRef="#ctx1" brushRef="#br3">5845 9565 11841,'-8'17'1379,"1"-8"-917,-1 1 261,1-1-188,-1 0-85,3 1-88,0-1-165,1 0-67,2-2-69,1-1-28,1-2 34,1-1-23,3-1 7,1-2-10,5 0-23,0-2 11,3-3 8,0-3-28,2-3 30,-2-2-11,1-3 9,0-1-48,0-1 13,-2-2-27,0-1 25,-2-1 32,-2-3 13,1 0-16,-3-1 13,-3 0-143,-1 0 35,0 3-93,-2-2 59,-2 4 55,0 1 5,-3 3 22,0 3 19,-4 2-22,1 5 18,-1 1-106,-1 4-75,0 1 26,-1 1-21,1 1-142,0 3 52,2 0-236,-1 5 236,2 0-164,3 0 159,1 2-225,2-2 280,0 0-94,2-1 188,3-2-138,1 0 158,6-4-31,4 0 32,2 0 233,4-4-193,-1 1 304,1-2-275,2-3 93,-3 2-198,-1 0 175,-2 1-141,-2 2 601,-2 0-197,-3 3 363,-3 4-180,-1 5-156,-2 3 63,-3 6-161,0 2-78,-1 2-18,0 2-66,0-1-151,0-1 38,-1-1-195,1-1 205,0-2-243,-1 0 160,1-4-210,1-2 141,0-3-47,1-1-15,3-2-4,0-2 54,1-1 9,0-3 88,1 0-144,0 0 291,1-2-109,0-4 213,1-1 142,0-4-97,0-3 151,2-4-153,1-2-61,1-6-57,1 0 56,1-5-108,-1 2 502,2-2-166,-2 4 316,-2 1-191,-4 8-217,-1 2 1,-3 6-173,-1 0-41,-1 6 15,0 3-39,-4 3-6,0 8-11,-3 3-16,-1 6 15,-1 3-63,0 2 30,1-3-78,2 2 55,1-4 27,2 2 17,1-5-23,0-1-368,3-2-10,1-2-225,3-2 176,3-3 126,2-2 37,0-2 51,1-1-70,0-2 120,0 0-173,0 1 166,-1-2 395,0-3-21,0-1 337,-2-3-255,1-3 226,0-4-118,-2 0 193,2-5-101,-3 0-153,1-3 12,0-1-152,-1-1-87,-2-2-5,-2 0-17,-1 1-2,-1 0 0,-2 4-4,-1 0 9,-3 3-37,-4 3-11,-2 2-18,-6 3 20,0 4-112,-3 2 38,0 2-99,-3 4-348,4 0 27,-2 5-234,3 3 185,3 4-133,2 2 101,4 3-175,2 1-391,2 1 535,2 2-405,2 0 580,3 2 0,-1 2 0</inkml:trace>
  <inkml:trace contextRef="#ctx1" brushRef="#br3">4499 9606 10813,'-2'17'442,"1"-9"-151,0-2-51,-1 0 73,0 1-73,1-2 248,0 2-78,1-1 201,0-2-121,0 1 23,0-1-128,0-1 76,0 0-240,1-2 39,2-1-153,3-1-66,1-4 8,2-1-11,2-5 20,-1 1 34,1-3 8,-2 0-10,2-2-138,0-1 30,-2-1-94,-1-1 11,2-3 55,-3-1-52,-1 1 65,-2 0 17,0 0 5,-2 0 29,-1 0-49,1 3 9,-2-1-35,-2 5 24,1-1-1,-2 6 31,-3 1-8,-2 2 6,-2 1-77,1 3 56,-2 2-57,-1 0-181,1 1 51,0 4-222,-1 2 223,4 1 37,1 5 82,2-2 35,2 0-93,0 1-196,3-2-23,1-1-186,3-4 159,4 1 74,5-4 4,2-1 101,5-2 319,2-3-24,2-3 240,0-2-54,2-2-155,-1 1 125,-2 0-152,0 1-44,-4 4 10,-2 0-83,-1 3 155,-5 1 140,-1 2 31,-4 3 149,-2 5-218,-1 3-52,-2 6-83,-1 0-39,-1 2 130,-2 2 6,0 0 57,-1-1-230,1-1-12,1 0-194,-1-2 188,3 0-205,-1-4 139,1 0-214,0-3 179,1-1-127,2-3 100,1 0-123,3-3 67,2-1 57,1 0-50,2-2 102,1 0-187,-1-1 148,1-2-129,-2-2 338,2-5-86,-1-3 216,1-6-193,1-2-18,1-4-74,-3-2-15,3-1 53,-4 1 482,1 1-55,-1 4 301,-2 2-273,-2 6-145,0 2-4,-3 5-94,1 3-38,-3 2-42,0 2 10,1 3-186,-1 5 73,-1 1-224,2 3 181,-1 0-288,2 0 142,-1-1-200,3-1 115,0-2 13,1-2-2,0-1-36,2-2 64,1-2 62,1 0-57,-1-2 109,0 0 34,0-1-9,0-2 37,-1-4 94,-1-2-85,1-3 196,-1-2-153,-2 0-18,0-2-23,-3-1-37,-1-2 105,0 0 485,-1 2-45,-2-1 301,-3 2-309,-3 1-158,-4 4-33,-2 2-85,-3 2 275,-2 5-249,-3 3 220,-1 4-267,-1 8-28,2 3-26,-1 9-5,4 2-91,0 4 35,4-1-93,3 3 92,3-2-180,3-1 80,3-3-116,2-1-83,2-4-15,6-1-96,1-4 4,6-2 17,3-4 60,4-2-140,1-3 49,2-2-92,-1-3 26,2 0 31,0-1 88,1-1-72,-3-2 125,1-2-79,-4-4 342,1-1-55,-4-3 220,2-3 142,-3 0-83,-2-3 108,-1-1-159,-1 0 44,-2 0-57,-2 2 100,-1-1 282,-2 4-114,-1 1 238,-2 2-217,1 1 85,-2 3-114,1 0 40,-2 2-180,0 3-196,1-1-7,0 5-77,-1 3 27,1 7-20,1 5 24,-1 6-11,-1 5-25,1 5 6,0 5-14,-2 3 15,1 5 21,-1 5-12,1 1-7,-1 6-62,2-6-150,0 6-58,0-5-65,-1 1-161,1-6 158,2-2-180,-1-6 228,0-3-11,0-6 89,0-4 7,-2-5 91,1-3 45,-2-5-26,0-4-2,0-3 286,0-3-143,-1-4 302,-1-2-53,-4-9-104,0-3 166,-1-7-127,1 0 9,-1-6-94,1-5 58,-1-5-194,2-3 115,-2-8-93,1 1-144,-1-7 34,0 3-212,1-5 215,0 3-31,3 1 138,-2 3-123,3 4 94,-1 5 62,3 1-29,3 6 84,0 0-105,7 5-23,3 2 27,4 3-11,3 0-8,5 3 36,0 2-23,0 4 118,-1 3 3,0 5 23,0 2-30,-6 5-94,3 5 6,-5 6-22,-2 7 29,-3 5-107,-4 4-16,-1 1-5,-3 1-22,-2-1 123,-1 0-36,-1-5 34,-1 2 10,-5-5-20,-1-1 15,-2-4 114,-3 0 43,1-5-9,-2-2-25,-1 0-125,0-5 3,-1-1 44,1 0-32,0-2-336,2 0 53,1-2-232,1 2-373,3-3 253,2 1-362,3-2 396,1-1-115,4 1 99,2-1-16,6 0 164,6-3 216,2 0 0,4-4 1</inkml:trace>
  <inkml:trace contextRef="#ctx1" brushRef="#br4">11195 9524 10409,'0'6'2537,"0"-6"-112,2-3-2010,-2-2-106,1 0-99,0-2-107,0 0-10,0-2-30,0 1 26,1-1 1,0-2 9,-1 1-16,2-3-15,-2 1-32,1-2-21,-1-2 28,-1 1-50,1 0 44,-1-1-73,-1 1 64,-1 2-54,-3 1 36,-1 2-13,-2 1-36,-1 2 27,-2 4-5,-2 0 7,-1 5 11,-1 1-18,-2 5 6,-2 8-28,1 4 52,0 7-33,1 1 32,1 6-86,1-3 24,1 6-78,5-6 78,2 5-165,1-7 48,3 2-224,2-5-77,2-4-5,2-3-81,3-5 149,2-2 64,5-5-47,1-2 152,3-3-46,-1-2 425,1-2-73,-1-3 155,-2-3 288,0-4-213,-2-2 340,0-1-362,-1-3 130,-3-1-160,1-3 127,-2 0-221,2-2-66,-3 1-69,1 0 36,-1 0-57,-1 3 46,-1 3-45,1 2 44,-3 5-47,2 2 18,-2 3-26,0 0-4,1 4 27,-2 3-36,1 4 34,-2 6-43,1 4 1,-1 6-1,2 0-140,-2 2 10,1-2-147,1 2 122,3-4 39,0 1 72,2-3 40,2-3-116,0-2-5,2-2-132,1-3 76,1-2 118,0-3 153,1-2-23,0 1-13,0-2 82,-1 0-36,0-2 240,-1-1 74,0-3-43,-3-2 38,1-4-149,-3-1-115,0-4 19,-1 1-53,0-5 30,-2 1-63,-1-6 26,-1 1-20,-1-3-45,0 1-2,-1-1-37,-1 5 44,0 2-31,-4 3 53,-2 4-39,-1 3 44,-3 5-18,1 3 10,-2 0-39,1 5-13,1 0-20,0 3-20,3 1-28,4 3-112,-1 0-152,3 1-38,1-1-173,4 1 171,3-2-79,3-1 154,6-1 105,2-1-21,5-3 68,-3 0 107,5 1-5,-4-1 62,1 2-80,-4 0 13,0 2-25,-5 2 138,-2 2-127,-2 3 258,-3 1-124,-2 1 203,-1 2-15,-3-1-64,1 3 120,-1-2-175,0-1-68,0 0-49,0-3-34,0 0 104,0-4-19,0-1 9,0-1-34,0-2 7,0-1-2,2-2-19,2-1 118,0 0-21,2-1 45,3-1-49,-1-1-6,1-2-44,3-3 50,-1 0-48,0-4 116,0 1 53,2-4 0,-2-2 10,2-1-131,-2-2 17,-1-1-48,0 0 25,-1 1-6,-2 0-4,-1 1 2,-2 4-1,0 2 11,-2 3 18,1 2-14,-2 2 59,-1 3-205,0 3 94,0 4-165,0 6-65,0 2 77,0 4-87,0 1 85,0-2 48,1 1 25,-1-2-21,2-1-37,2-1-73,1-1-101,2 0-40,0-4 66,1 0-22,3-2 109,-2-1-60,4-2 169,0 0-45,2-2 138,1 0 184,-1-1-106,0-2 231,-1-2-292,1-2 133,-4-2-158,1-3 109,-2-2 26,-1-1-58,-1-1 48,1-2-34,-1-1-68,0-1 32,0 0-14,1 1-12,-2 2 20,0 1-33,-1 5 19,-2 0-8,1 6 9,-1-1-10,-1 4-2,0 2-2,-1 1 6,-1 5-31,1 5-66,1 4-124,-2 2-14,1 2-31,1 3 97,-1-1 30,-1 4 43,2 0-22,-2 4-99,1-1 2,-2 8-77,0-2 58,0 9 49,-1 0 5,-1 6-8,-2 2 188,-1 1-87,1 1 163,0 1-142,1-7 2,-1 1-50,-1-10 36,2-2 101,-3-8 5,0-5 69,-1-6-57,0-6 26,0-2-23,-3-6 51,0 0-40,-3-5-26,0-3-14,-3-4-31,1-3 2,-3-5 8,3-2-13,0-4 11,3-2-39,3-4-2,5-4 0,5-4-194,4-6 75,9-7-133,4 0 117,9-11-129,2 3 64,9-9-111,-1 4 103,5-3-39,-2 9 33,1 4-70,1 7 324,-2 7-133,-2 7 246,-2 6-309,-5 8 448,-2 6-247,-6 5 332,-5 4-270,-2 5-60,-6 4-2,-1 4-1,-5 3-239,0 1 52,-3 4-159,0-1-943,-1 2 291,0-2-705,-1 1 706,-1-1 253,-3 0 112,-1-3 113,1 0 2,-3-3 147,1 0-6,-2-1 0,-3-1 0</inkml:trace>
  <inkml:trace contextRef="#ctx1" brushRef="#br3">2309 9555 14319,'1'-17'835,"0"9"-565,-1-3-103,0 1 64,0-2-141,0-1 45,0-1-17,0-2-83,0 0 65,-1-1-48,0 1 31,-3-1-35,-2 2 28,-1 1-56,-2 0 6,-2 1-12,-2 2-24,0 2 27,-2 3 5,0 2-8,-2 3 39,1 2-14,-2 4 6,1 6 12,1 6-4,2 5 2,0 8-8,2 1-32,0 5 19,3 2-20,1 1 30,1-4-101,4 4 31,2-7-93,-1 1-24,4-7 27,0-1-32,3-6 45,2-3 29,5-4-24,1-3 37,1-3 27,1-3 7,0-2 18,1-2-82,-1-3-38,-1-4-24,0-3-43,-1-4 26,-2-2 450,0-1-202,-3-2 364,1-3-337,-2-2-19,2-1-42,-4 0 13,1-1-74,0 1 6,-1 2-11,0 0 34,-2 3 7,2 3 18,-3 5-24,1 4 0,-2 2-2,0 3-7,0 5 4,-2 4 39,0 6-27,-3 5 33,0 7-71,-2 1 23,1 3-20,1-1 35,2 2-97,1-5 25,1 3-86,2-6-8,5 4-65,2-8-81,4 1 70,1-4-116,1-3 213,3-3-153,-1-1 133,2-2-29,0-2 12,0-2-34,0 0 206,0-2-84,0-3 190,-2-2-149,1-2 178,-1-4-82,-2-3 188,-1-1-46,0-5 5,-2-1-60,-1-4-49,-2-3-51,-1-4-46,0 1 76,0-5-55,-4 4-13,1 0 10,-3 7-22,-2 2 265,-2 5-121,-5 7 163,-4 4-222,-5 4-4,-3 4-48,-2 3 13,1 4-107,0 2 24,3 3-84,2 2 94,5 0-86,1 0 51,4-2-94,2 1 111,0-2-232,3 0 131,1-1-203,4-2 70,2 0-29,6-4 65,1 1-51,5-2 236,1-1-114,2-1 114,0 0-109,-1-1-2,3 0 130,-3-1-92,0-1 138,-2 2-128,0-1 52,-4 2-52,1 0 294,-5 1-103,-1 1 261,-3 4 16,-1 5-58,-4 3 114,-1 2-213,1 3-10,-2 0-105,0 1 0,0 0-197,0-1 40,0-1-157,0-1 192,2 0-136,0-2 56,2-2-31,0 0 47,1-2-73,1-1 52,0 0-244,1-2 4,1-1-5,2-2-66,-1 0 149,4-3-192,-2-1 131,3 0-175,0-2 293,1-4 23,0-2 102,2-4-40,-3-5-94,5-4 13,-2 0-28,0-6-7,-2 0 427,0-6-135,-2 4 335,-1-4-66,-4 4-120,-2 1 144,-1 3-181,-4 3 337,-1 3-140,-1 3 221,-4 2 190,-1 1-214,-2 4 217,-1-1-202,2 2-46,-1 1-39,2 0 43,0 1-131,2 2-60,1 1-19,1 1-88,1 2-16,1 3-45,0 4-62,0 3-33,0 5-10,0 3-34,0 4-84,0 1 49,1 2-68,0 3 86,0-2 20,0 2-7,-1-3 30,3 2-29,-3-4-279,2 2-145,-1-6-244,0-1-115,2-5 189,-1-2-72,1-3 163,-1-4 374,1 0-16,1-4 323,0-1-264,-1-4-91,-1-1-64,1-5-2,-1-3 581,1-4-35,-1 0 316,0-3-185,3-3 53,0-1-28,2-2 66,2-3-131,3 2-230,2-1-2,-1 3-141,2 4 90,-3 6-32,1 5 58,-2 4-91,-2 4 20,2 4-54,-3 5 38,-2 6-6,-1 5 9,-1 3-6,-1 3 23,0-2-256,0 3 62,-1-5-171,2 2-311,-1-3 163,1 0-310,0-2 244,2-3-65,-1-2 93,2-2-109,-1-2 134,1-1-28,-1-1 145,1-1-54,-2-1 151,1-1-51,-2-2 29,1 2-30,-1-3-156,0 1 49,1-2 58,1-3 162,0-1 179,1-4 0,1-4 0,4-3 0,1-3 0</inkml:trace>
  <inkml:trace contextRef="#ctx1" brushRef="#br3">737 9585 13061,'18'-7'1659,"-9"2"-1356,-1 0 3,0-3 19,3 0-143,-1-1 0,-1-1-92,0-1-2,1 0-2,-2-1-15,-1-1 29,0 0-57,-1 0 55,-1-1-61,-2 0 59,1 1-32,-2-2 24,1 2-39,-2-1-64,-1 1-5,0 1-71,0 1 82,-3 1-26,0 1 18,-5 2 15,-4 3-48,-3 1 41,-4 3-18,-5 3 17,0 1-65,-1 7 29,0 2-72,1 3 46,4 1-85,2 2-79,7-2-53,0 3-174,6-2 114,2 1-115,2-2 134,4-1 220,5-3 15,7-1 188,2-3-192,8-1 118,1-2-68,3 0 5,1-1 206,2-2-197,-2 2 264,1 1-227,-3 1 170,0 0-93,-6 1 75,-1 3-29,-4 0-78,-4 1-21,-4 0 6,-3 3 63,-3-1 31,-3 1-5,-2-1 55,-4 2-54,-3-3 7,-4 1-17,-1-4 21,-2 2-10,-1-4 21,-2-1-54,0-2-61,-1-3 0,-1 1 3,-2-3-57,3 1 12,-1-3-53,1 0 56,1-3-427,3-2 101,3-2-270,2-3 243,4 1 127,2-3 20,3-3 66,3 1-1209,4-6 361,4 2-541,5-3 728,5-2 525,2-1 0,3 0 1</inkml:trace>
  <inkml:trace contextRef="#ctx1" brushRef="#br3">1757 9530 10813,'1'-24'1228,"-1"15"-848,-1 2 6,-1 2-145,-2 2 72,-2 1 489,0 1-90,3 1 155,-2 0-350,3 1-371,0 2 10,1 0-71,2 3-39,2-1 3,0 1-37,4-2 37,4 1-38,0-2 20,2 0-42,-2-1 57,2 0-122,-1 0 39,1-2-74,-2 0-16,0 0 72,0-2-50,1-2 44,-3-3-23,1-2-47,-2-1-11,0-4 100,1 1-49,-4-2 107,1-2-120,-1 1 118,-1-2-86,-1 0 95,-2 3 47,0 0 15,1 2 54,-4 2-57,-1 4-46,-4 2 4,-3 2 18,-4 3-16,-2 2 24,-3 8-16,1 2 56,-2 7-16,2 4-21,3 3-3,2 0-26,3 2-68,2-1 17,4-1-63,3-1-45,-1-2 33,4-3-45,0 0 61,4-3-4,4-3-80,2-2 14,2-3-22,2-3-192,1-1 70,0-3-202,1 1 103,-2-3-326,2 1 86,-3-1-184,2-1-197,-3-1 293,0-2-225,-1-2 281,-1-4 360,-1 0 49,2-4 246,0-4 0,2-4 0,0-2 0</inkml:trace>
  <inkml:trace contextRef="#ctx1" brushRef="#br4">10672 9506 10813,'1'-27'-1787,"0"13"2498,-2 2-36,0-2 836,-2 2-639,-1 0 90,-1 2-251,-2 0 200,2 2-400,-1 1-141,2 0-167,0 1-58,2 1-54,-1 2 40,3 1-63,4 2 41,1 0-57,8 2 0,3 3-74,2 4 35,2 5-54,-1 4 66,-2 3-184,0 1 80,-3 3-160,-3-1-23,-3-1-103,-2 0-37,-2-2-59,-2-1 86,-1-1 42,0-4 69,-2-2-95,0-2 173,-3-4-233,-2 0 94,-1-3 827,-1-2-156,-3-1 663,3-1-542,-1-2 51,0-4-295,1-4 178,2-1-268,1-5 8,2 0-59,2-4 38,1-2-93,2-2 30,3-2-31,5-1 24,6 0-249,3 1 48,1 3-171,1 3-690,-1 6 275,1 2-614,-1 5 589,1 4-410,1 1 334,-3 2-307,-1 2 506,1 2 329,-2 2 179,1 1 131,-3 2 0,4 0 0,-2 0 0,5 2 0</inkml:trace>
  <inkml:trace contextRef="#ctx1" brushRef="#br3">3700 9575 10813,'-16'16'0,"7"-6"559,0 0-81,0 1 393,0 1-128,2-2-197,-1 1 121,4-2-282,0-2 156,3 0-298,-1-3 78,2 1 7,0-4-145,2 0 106,0-2-153,4-4-46,0-3-1,2-3 11,-1-1 19,-1-2 34,-1 0-26,-2-1-108,0-1-16,-2 1-65,0 1 60,-1 1-102,-2 4 35,-2 2-96,-4 2-93,-2 5 69,0 1-100,-1 6 106,-1 4 58,4 3 9,0 2-22,4 1-133,0-1-664,4 0-287,2-2-606,3-1 0,3 0 0</inkml:trace>
  <inkml:trace contextRef="#ctx1" brushRef="#br3">4799 11387 10813,'24'-22'0,"-14"12"464,1-2-58,-3 0 334,-1 0-77,-2-1-160,-1 2 123,-2-1-258,-1 0 187,0 0-171,-1 2-2,-2-2-106,-2 2-151,-4 0-2,-2 2 9,-5 2-18,-1 0-24,-2 2 0,-4 2 9,2 2-54,-3 3 15,2 4-25,2 4-87,-1 4 51,5 4-60,0 2 34,3 1-88,2-2 7,3 2-64,4-1-34,-1-1 38,4-1-127,1-2 9,3-2-2,4-3 75,3-1-98,3-4 150,1 0-36,2-4 42,-1 0 27,1-2 119,-1-1-63,0 0 168,-2-3-116,-1-1 247,-1-3-79,-2-3 162,0-2-86,0-3-10,-2 0 10,3-7 44,-3 1-107,2-5-50,-2-1-39,1-6-50,0-1-129,0-5-14,-3 0-134,0-2-131,0-1 85,-4 0-142,2 1 220,-3 4 227,0 6 42,-1 2 178,-1 7 112,0 4-90,-2 5 184,-1 4-291,-2 3-21,-1 4-151,0 4 66,-3 4-42,1 8 141,1 6-81,-2 6 86,2 6-109,2 1-2,0 8-24,4-3 13,-2 5-54,4-1 0,-1-2-123,1 1 68,1-4-469,1-2 153,3-3-266,3-4 258,3-4 125,1-3 43,2-5 47,1-3-327,2-4 74,1-4-260,-2-1 335,3-2 24,-3-2 152,1-1-68,-1-2 189,-1-4-23,0-2 181,-2-2-175,-1-2 324,-2-3-102,1-3 182,-2 1-135,0-4-125,-1 2 35,0 0-89,-2 4 676,0 0-229,-3 6 493,1 2-423,-2 3 41,2 1-141,-1 3 97,1 1-228,1 2-77,-1 2-59,2 3-301,0 2 154,1 2-226,-1 0 187,1-3 108,1 1 31,0-2-4,-1 1 73,1-3-450,-1 0 147,1-1-332,0-2 209,0 0 5,0 0 118,-2-2-28,1 0 232,-1-2 6,1 0 31,-3-3-27,1-3 51,0 0-18,-2-4 142,1 0-119,-3-2-35,2-1-20,-2-2-43,0 1 118,-1-1-85,-2 1 92,-2-2 16,-2 4 58,-3 1-11,-3 2-15,-2 4-86,0 3 6,-4 1-31,0 4-7,-1 4-17,2 6-15,-1 4 19,3 4-18,-1 4-4,6 1 18,-1 2-7,4-2-76,2 1 11,3-1-80,1 0-11,2-4 25,1 0-38,5-3 62,3-1-22,3-3 6,3-2 12,2-1-14,1-2-15,0-2 6,1-1-35,0-2-45,0 0 70,-3-1-74,2-2 73,-2 1 62,-1-2-50,0 0 54,-2-4-63,-1-2 143,0-2 29,-1-3 24,1-3 79,0-2-198,-1-3 85,4-1-93,0-5-1,0 1 16,0-4-7,0 0 21,-1-1-18,-2 1 47,-3 0-35,-1 5 47,-5 1-161,0 5 182,-3 2-56,0 4 132,-3 2-21,-2 6-83,-5 0-81,0 3-21,-4 2 16,0 3-261,-2 3 114,4 2-235,-1 3 249,1 1-204,3 0 172,1-1-225,2 1 207,3-3-108,1 2 186,1-4-160,3 2 147,5-4 24,5 1 55,3-4-19,4 2 138,-1-2-122,3 1 163,-2-2 85,0 3-77,-2 0 165,-2 3-231,-3 0 53,-2 4-148,-4 1 111,-2 5-88,-4-1 305,-3 3 22,-4 0 164,-5 3 76,-1-3-157,-3 1 65,2-2-156,-1 1-121,4-3-88,1 0-49,3-4 31,2-2 67,3-2-30,1-3-2,4-1 0,3-2-24,5-1 26,4-2-25,3-2-26,5 0 20,-2-4-25,4-2 23,0 0-54,0-3-6,0 2-3,1-2-317,-2 0-151,0 2-163,-1-4-1324,0 0 1026,1-2-975,-1-4 1140,2-2 0,3-4 0</inkml:trace>
  <inkml:trace contextRef="#ctx1" brushRef="#br3">1107 11204 14975,'0'14'0,"0"0"0,-1 0 0,1 2 0,-1-2 0,0 0 0,-1 0 0,1-1 0,-1 1 0,1-1 0,-2 1 0,1-1 0,0 0 0,-1-1 0,1 1 0,-2-1 0,2 0 0,-2-2 0,1 1 0,1-1 0,-3 1 0,1-2 0,1 1 0,-1-2 0,0 0 0,0 1 0,-1-2 0,1 0 0,0-1 0,-1 0 0,1-1 0,-1 0 0,0-1 0,0-1 0,0 1 0,0-2 0,0 0 0,0 0 0,1-1 0,-1-1 0,-1 0 0,1-1 0,1-1 0,-1 0 0,0 0 0,-1-2 0,2 1 0,-1-1 0,0-1 0,0 0 0,1-1 0,0 0 0,-1-1 0,1 0 0,0-2 0,-1 1 0,2 0 0,-1-2 0,1 1 0,-2-2 0,3 1 0,-2-1 0,1 1 0,0-2 0,0 0 0,0-1 0,1 1 0,0-1 0,-1 0 0,1-1 0,1 1 0,-2-1 0,2 1 0,0-1 0,0 0 0,0 0 0,1-2 0,-1 2 0,1 0 0,0 0 0,0-1 0,0 0 0,1 1 0,-1-1 0,1 1 0,0 0 0,0-1 0,0 2 0,2-1 0,-2 1 0,1-1 0,1 1 0,-1 0 0,0 1 0,1 0 0,0 0 0,0 0 0,0 1 0,1 1 0,-2-1 0,3 1 0,-2 0 0,1 1 0,-1 0 0,2 1 0,-1 0 0,0 1 0,1 0 0,-1 1 0,0 0 0,1 0 0,0 1 0,0 2 0,-1-1 0,2 1 0,-1 0 0,0 1 0,-1 1 0,1 0 0,1 1 0,-1 0 0,-1 1 0,1 0 0,0 1 0,0 1 0,0 0 0,0 1 0,0-1 0,0 2 0,-1 1 0,1 0 0,-1 0 0,0 1 0,1 0 0,-1 1 0,0 0 0,0 1 0,-1 0 0,1 1 0,1 0 0,-3 1 0,1-1 0,1 1 0,-2 1 0,2 0 0,-2 0 0,1 0 0,-1 1 0,0 0 0,1 1 0,-2-1 0,1 1 0,-1-1 0,1 2 0,-1-1 0,0 0 0,-1 1 0,1-1 0,-1 1 0,0 0 0</inkml:trace>
  <inkml:trace contextRef="#ctx1" brushRef="#br4">7655 11140 11255,'0'-8'1568,"0"4"401,-1 3-1300,1-1 913,0 1-1492,-1-2-1,1 0 11,0-2-94,1-1 45,2 0-91,0-2 6,2-1 9,-1-2-33,1 0 46,-1-2-55,0 0 30,0-1-58,0 0 29,-2-1 1,0 1 17,-1 1 22,-1 0-17,0 2 5,-3 2-20,-2 2 13,-3 1 26,-3 2 4,-2 3-1,-1 1 45,1 1-40,-2 4 39,1 4-43,-2 7 51,3 5-6,0 6 48,2 5-38,0 4-13,4 4-7,2 1-16,2 0 17,3-2-13,3-2 28,4-2-114,4-5-37,5-1-64,2-6 8,1-5 59,2-3 39,-1-4 16,2-3-78,1-3 80,-3-3-126,3-3 90,-3-1-82,1-7 13,-3 0-5,-1-6-11,-1-2 382,-2-2-94,-1-2 269,-3-4-180,1 0-98,-3-4-44,2-3-20,-2-2-13,0-3 34,-1 0-19,-1 1 3,-1 0-29,-2 5 12,1 0-9,-3 6-14,0 2 7,0 4-19,-1 4 21,0 3 24,0 4 10,0 3-12,0 2 77,-1 4-101,-1 4 81,-3 8-75,0 5-22,-2 8 28,1 7-28,1 4 35,0 2-93,1 2 19,2 0-84,1-2 74,0 0 19,1-6 9,2 0 25,0-8-151,4-2-84,2-4-96,2-5-76,2-2 280,-2-5-82,3-2 167,0-1-275,-1-3 2,-1 0-141,-1-1 172,0 0-304,-2-1 182,0 0-271,-1-4 294,0-1 5,2-3 147,0-1-17,2-4-255,0-1 70,1-3-236,2-2 265,1-1 137,0-1 166,3 1 102,0 1 0,4 0 0</inkml:trace>
  <inkml:trace contextRef="#ctx1" brushRef="#br3">2049 11174 10813,'0'-18'-816,"3"8"714,-2 1 358,0-2 22,1 0 245,1-2-135,-2 0 97,2-1-44,-1 0 1,1 0 107,0-1-167,-2 2 74,1-1-102,0 3 21,1-1-92,-1 2 92,1 0-58,-2 2-90,0 0-13,0 1-124,0 1-19,-1 1 25,0 1-96,0 2 42,0 6-90,0 3 74,0 10-21,0 6 22,0 5-10,0 6 5,0 0-83,0 7 34,1-3-75,2 3 43,0-1-148,2-3-76,0 0-86,1-4-285,0-4 175,-1-3-136,0-2 184,0-4 18,-2-4 140,0-1-123,-2-4 127,0 1 68,-1-2-81,0-1 99,-1-1 28,-3 0 2,2-2 49,-3 0-37,2-1 171,-1-3-5,3 1 506,-1-6-173,2 0 102,-1-5-198,1-4 167,0-5-81,0 0 148,-3-1-112,2-3-65,-3 1-69,0 0 61,-1 1-64,0 1 166,-1 3-135,3 2 6,-2 3-211,3 2 14,1 2-21,-1 1 35,2 1-17,3 1 3,0 0-5,8 1-209,1-1 37,7 1-133,-1-2 124,4 2 45,0 0 56,-1-1-26,1 1-308,-2 1 4,-3-2-204,0 2 145,-3-1 110,-1-1-27,-2 1 109,-3 0 71,-1-3 282,-1 1-3,0-1 119,-3-3-235,1-1 11,-1-2-139,2-2 184,-3-1-34,2-1 139,-1-3-71,0-1-47,-1-2 30,0 1-26,1-2 16,-1 1-102,-1-1-72,2 2-22,-2 3 234,0 0 19,1 3 190,-2 2-198,0 2 78,0 2-136,0 3 53,0 1-97,0 2-61,0 4 26,0 3-22,-1 9 56,0 2-11,1 9 2,-1 0-31,1 7-9,0-3-9,0 5-69,0 2 38,0 0-74,1 1 80,-1-2-620,2 2 169,1-3-409,0-2 367,2 0-142,0-4 127,0-1-187,-1-5-289,2 0 272,-1-6-239,1-1 565,-2-3 201,1-2 220,-2-4 0,-1-3 0,0-1 0</inkml:trace>
  <inkml:trace contextRef="#ctx1" brushRef="#br3">3313 11089 10813,'-35'-11'832,"19"5"-180,4-1-164,1 0 218,4 1-221,1-1-160,4 0-111,2-2-26,3 1-198,6-1 159,4 0-189,5-1 213,5 0-126,3 1 65,-1 1 0,2 2 58,-5 1-693,3 3 216,-5 1-629,1 2-151,-3 1 270,-1 3-304,-1 4 383,-1 2 113,-1 3 262,-1 1-10,0 2 261,-1 1 0,2 0 1</inkml:trace>
  <inkml:trace contextRef="#ctx1" brushRef="#br3">2916 11154 10813,'11'-40'-900,"-7"21"1396,0-1 47,-1 3 402,1-1-17,-2 3-273,1 0 102,-2 5-202,-1-1-24,1 4-119,0 1-65,-1 3-135,0 0-107,-1 5-38,0 1-6,-3 9-52,1 6 49,-3 5-53,1 9 49,-1 1-69,0 7-20,-1-2-1,3 4-45,0-3 55,2 1-130,2-6-20,0 1-96,1-7 31,2 0-78,3-7 64,6-1-116,1-5 21,4-2-17,-1-5 14,3-2 67,1-4-80,0 0-10,0-2-50,-1 0 40,-1-1-106,-2 0 84,-3-2-197,0-2 182,-2-1 48,-2-2-75,-2 1 107,-1-5 28,-1 1 157,-3-3 158,1-1 0,-3-2 0,-2-2 0,0 1 0,-3-4 0</inkml:trace>
  <inkml:trace contextRef="#ctx1" brushRef="#br3">3234 11172 10813,'0'-15'0,"0"6"0,0 4 0,0-3 0,0 1 0,0 0 0,0-1 395,0 0-54,2-2 380,-1 1-223,1 0 34,2-2-170,0 1 154,0 0-142,-1-1 133,2 2-152,-2-1 51,0 2-168,-2 0 15,2 1-131,-2 1-24,-1 0-15,1 4-153,-1-1 52,0 7-99,0 2 62,-1 10 53,0 4-53,-3 9 59,-2 2 9,-1 6 21,-2 4 1,-2 3-19,3-1-55,0 2 38,3-5-36,0-1 44,4-5-63,1-2 16,1-6-44,1-2-74,6-4 20,1-4-100,4-3 88,2-2-51,1-5 90,1-2-33,0-1 10,3-3-166,-4-1 13,2-2-173,-3-3 23,1-1 38,-3-1-67,-2-1 163,0-2-460,-1 0 187,-2 1-299,0-1 155,-2-1 204,-1 1 141,-1-1 168,-1 0 207,-1 0 0,-2 2 0,0-1 0,-2 0 0,-1-2 0</inkml:trace>
  <inkml:trace contextRef="#ctx1" brushRef="#br4">8266 11293 15327,'3'-20'512,"-2"10"-337,0-1-47,1-1-71,-1 1 21,2-4 16,-2 2-42,-1-2 41,0 0-89,0 0 17,0-1-22,0 1 22,-1 1-1,-2 0 37,0 3-39,-3 0 38,-1 4-4,-1 3 9,-2 0-17,-2 2 19,-1 4-25,-1 3 17,0 4-58,-1 6 0,1 6-10,0 3 17,1 2 5,1 5-3,1-2-11,2 2-87,3-2-77,0 0-36,4-3-25,0-4-11,2-1-14,3-3-111,0-3 50,4-3 127,3-4 84,3-1 49,0-3-66,2-2-69,-1 0-23,0-2-7,-2-3 414,0 0-90,-1-4 298,-2-3-208,-1-3 181,-2-1-106,1-1 104,0-4-171,0-1-95,0-3-30,1 2 8,-1-2-17,-1 3 20,1-1-7,-4 5 4,2 1-35,-3 4 18,1 3-12,-2 3 61,0 2-55,0 5 24,-1 3-78,-1 8 20,0 3-11,-2 5-141,2 2 30,-1-1-115,2 1 106,0-1-11,1-3 31,1 0-51,3-4 51,3-1 19,1-2-4,1-3 8,0 0 20,1-5-51,1 0 18,1-2-70,0-1-25,0-1 15,-1-1-7,1-1 537,-1-4-237,-2-1 377,2-4-387,-1-2 3,-2-1-30,4-4 45,-2 0-57,3-6-16,-2 0-3,2-4-26,-1 1 19,1-1-19,-3 2 18,-1 0-16,-4 6-29,-1 1 20,-3 4-36,1 3 2,-2 2 23,-1 5-29,-1 0 31,-2 2-98,-2 2 10,0 1-64,-3 0 45,0 3 61,1-1-15,0 5 44,0 0-223,3 1 56,0 3-154,3-2 111,1 2-184,1 0 51,2-1-195,6 1 281,0-1 20,4 3 66,0-1-15,3 2 46,0-1 20,0 1 129,1 1-116,-2 0-56,-1-1 11,0 1-73,-3 0 238,-3-1-10,-1 0 88,-3-1 54,-3-1 21,-2-1-10,-3 0 95,-4 0 99,-3-2-46,-2 0 86,2-1-125,-2-3 7,1-1-73,1 0 46,2-3-148,3 0-17,1 0-2,3-1-77,2-1 69,3-1-59,6-2-66,2-1 22,4-2-89,2-1 17,0 1 36,4-4-35,-2 2 38,2-3 68,0-1-29,3-1 56,0-1-68,1-4 13,1 0-24,2-2 18,-7 2 188,2 0-30,-6 4 143,-2-1-124,-3 2 69,-3 2-48,-3 2 72,-2 0-146,-3 3-37,0 1-38,-3 3 26,-2-1-162,-4 3 42,-3 1-142,0 0 117,-1 2 58,-1 2-12,1 3 48,2 1-302,0 4 104,3 0-215,1 0 107,3 1-247,0-2 48,3 2-169,0-1 349,1-1 12,2-1 125,3 0-56,2-2 177,4-1 11,1 0 167,1 0-220,1 0-62,-1 0-62,2 2-47,-2-1 513,0 1-124,0 0 371,-2 1-100,0-1 579,-4 0-369,-2 2 347,-3-2-547,-1 2-124,-5 0 45,-2 1-101,-5 0-97,-4 0-37,-4-2-28,-2 1-136,-2-2 74,3-2-106,-5-1 106,6-2-113,-3-2 63,2-1-90,0-1 89,3-1-453,1-1-320,3-4-333,4-1-842,3-2 945,2-3-454,6-2 917,0-4 0,4-3 1</inkml:trace>
  <inkml:trace contextRef="#ctx1" brushRef="#br3">2591 11362 10813,'10'-33'0,"-4"16"0,-1 2 431,0 0-20,-2 2 699,1 1-251,-2 1 91,-1 3-239,0 2-225,0 1-38,-1 2-190,-2 4-51,0 1-117,-4 8-37,0 3-29,-3 7 25,0 1-13,2 4 20,0 0-21,2 1 9,2-2 5,2 1-114,0-3 5,2 0-106,1-5-48,4 0 87,2-3-63,3-3 37,1-2-23,1-3-56,0-3-19,1 0 198,0-2 69,0-2 48,-1-2-57,0-2 56,-1-3-48,0-3 170,-2-2 27,1-4-79,-2 0 68,-1-5-100,1 0-19,-2-4-21,0-1 8,-2-4-95,-2 2 29,-1-3-70,-2 2 67,0 2-21,-3 6 20,-3-1-3,-2 7-10,-5 2 5,0 3-3,-2 4-6,-2 3-80,-1 3 31,1 0-68,-1 3 6,1 1-445,2 4 64,1 1-250,3 4-276,2 0 305,2 2-316,3-1 328,1 2-97,2-1 202,1 0 32,2-1 313,5 2 204,4-4 0,4 2 0</inkml:trace>
  <inkml:trace contextRef="#ctx1" brushRef="#br3">4028 11396 9506,'14'-22'-69,"-8"10"1099,1-1-286,0-1-80,0-2-69,2 2 24,-5 0 6,2 1-84,-2 2 117,-2 1-277,-1 0 117,0 2-291,-1 1 93,-1 1-178,-1 2 19,-3 1-45,-4 1 18,-2 2-24,-2 2 0,-1 4-1,-2 5 11,0 3-85,0 5 42,2 2-84,2 0-39,1 3 18,5-1-37,0 0 55,4-1 40,1-1-19,3-1 30,0-2-54,7-3-203,1-3 9,2-1-282,5-5 89,-2-2-6,3 0-57,-1-3 186,1-1 54,-1 0 146,-3-2-18,1-2 340,-3-4-181,1-2 230,-3-1-118,0-3 72,-1-3 4,1-2 131,-1-1-174,2-3-50,-2-1-62,2 0-47,-2 1 68,1 3-59,-3 2 59,-1 4-64,-2 3 13,0 4 11,-2 4-23,1 2 22,-2 3-75,0 6 35,-1 4-44,0 6-15,0 3 4,0 1-51,0-1-162,0 2 55,0-2-170,1-1 209,0-1-3,4-1 125,2-4-88,3-1 57,1-1-205,4-4 14,-1-2-98,1-2 103,-1-1 164,1-2 96,-2-1-8,2 1 142,-2-2-120,-2 0 162,1-2 150,-2-4-93,-1 0 135,-1-2-160,1-3-82,-2-2-47,-3-1 36,2-4-83,-2 0 274,-1-5-183,1 2 179,-3-5-267,1 2-11,-2-2-45,0 3 21,-2 1-2,-3 4-9,-2 0-11,-3 5 1,-3 1-17,-3 6-1,-1 2-48,-1 3 18,-1 2 41,3 2-59,-1 2 78,2 3-966,1 2 252,3 3-632,2 1 16,3 1 387,2 1-57,3 1 402,1 1 314,1 2 0,1 1 1</inkml:trace>
  <inkml:trace contextRef="#ctx1" brushRef="#br3">1133 11369 10813,'-14'0'768,"8"-1"-342,2 0 60,1-2-100,1-2 32,0 0-27,1-3-51,1 0-28,0 0-93,0 0-9,0-2 52,1 1-62,2-2-74,3 2 74,0-2-51,2 1-37,1 0 14,2 1-160,-1-1-85,0 2 83,1 1-160,-1 1 167,0 1-116,-1 3 80,-1 0-109,2 2 123,-3 1-97,1 4 19,-2 3 22,1 5-87,-1 2 96,-1 6-31,-1 1 33,1 1-93,-3 2 49,3-3-180,-3 2 37,2-2 60,-2-1 13,1-2 78,-1-2 129,-1-2-116,2-3 118,-3-1 74,1-3-13,-1-2 164,1-2 238,-1-1-214,0-6 306,0 0-298,0-10-17,0 1-55,2-7-35,2 2-103,3-5 100,2 0-103,4-2 111,-1 2-103,1 0 69,-1 0-66,0 5 90,-3 0-41,1 3 17,-3 3-65,0 2-30,-4 4 2,1 2-10,-2 0 5,1 6 13,-2 0-13,0 7 11,0 1-2,-1 5 3,1-1-6,0 2-44,2-1-171,0 2-91,1-2-55,2 0-112,0-1 173,1-1-151,0-2 236,1 0-86,-1-4 187,1 0-171,-1-2-105,1 0-95,-3-1-104,2-2 127,-2 0 268,0-2 6,1 1 222,-1-2-196,-1-1 437,2-3-163,0-4 281,1-4-51,0-2-173,3-5 99,-1-1-111,3-3 172,0 2-71,2-3 166,-2 5-139,1 1 9,-4 5-101,0 4 151,-2 2-432,1 3 198,-5 3-372,2 1 266,-3 3-11,1 0 96,-1 5 10,0 1-306,-1 1 83,3 1-207,-2-3 129,1 0 60,0-2 56,1 0-34,-1-1-10,2-2-95,0 0 56,1-2-5,0 0 109,1-1-31,0 0 24,1-1-44,-2 0 37,2-4-49,-1 0 41,-1-2 77,1 0-36,-1-2 81,0-1-90,-1-1 14,-1-2-13,0-2-4,-1 1 229,-1-1-59,0 1 215,-2 1-210,0 1 177,-1 1-132,-2 3 169,-2 2-135,-4 3-53,-3 2-37,-2 1-53,-3 2-17,-1 5-18,-1 5-18,0 2 13,0 6-36,4 0 24,1 5-29,3-2-7,2 3-7,3 0-10,2 0 2,3-1-133,2 0-11,3-3-161,5-2 146,2-2-78,7-3 62,-1-4 16,7-2-101,-4-4 204,6-2-136,-2-1 133,0-2-141,1-2 11,-3-1-56,0-2-132,-2-3 83,-4-3-123,1 1 146,-5-3-557,-2 0 165,0-1-316,-3-2 470,1 0 245,0-3 182,0-1 0,3-1 0</inkml:trace>
  <inkml:trace contextRef="#ctx1" brushRef="#br3">3010 11290 10813,'-49'-1'901,"30"1"-549,1-1 136,7-1-56,0 2 228,5-1-191,2 0-50,4 1-98,5-2-59,3-1-237,8 0 90,4-2-231,5 0-480,2 1 156,5-2-364,-2 1-27,2 0 69,-1 1-410,-2 0-1,2-1 1</inkml:trace>
  <inkml:trace contextRef="#ctx1" brushRef="#br3">3558 11369 10813,'-6'-14'-1218,"3"5"2120,2 0-234,0-2-60,1 1-56,0-2 24,0 1 148,0 2-109,0-2 146,0 2-244,0 1-136,0 1-111,2 1-107,-1 1-126,1 3 0,0 0-81,-1 5 91,2 2-30,-2 5 35,1 4-1,-1 9 19,2 0-88,-1 3 48,0 0-111,2 0-71,-1 0-20,1-2-102,1-2 27,-2-1-172,2-3 55,-2-3-94,1-3 76,0-1 290,-2-4-110,-1-1 179,0-3 3,0-2 24,-1-3 152,0-2-113,0-7 179,0-1-166,-1-5 222,1 0-208,-1-3 73,2 0-148,2-3 17,0 1 11,3 1-20,2-2 30,3 4 34,-2-1-29,2 4 14,0 2-26,-2 3 82,0 3 43,0 3-4,-1 3 65,-2 0-151,1 5 67,-2 4-65,-1 4-100,0 2 85,-1 4-85,0 1 115,1 1-298,0 0 68,1 1-258,-1-3 14,4 2 94,-3-2-53,3-1 120,-3-2-347,1-1 105,1 0-268,-1-2 12,1-2 141,-1-2-121,1 0 204,0 1-16,0-4 183,1 1 61,-3-2 173,1 0 108,0-2 0,2-1 0,2 0 0,1-2 0</inkml:trace>
  <inkml:trace contextRef="#ctx1" brushRef="#br3">3303 11337 10813,'-34'0'-449,"19"0"1006,4 0 460,1 0-309,3 0-102,4-1-49,0 0-64,2 1-78,3-3-116,3 0-5,5-1-3,3 0-53,3-2-31,2 0-72,2 0-108,0 0-394,0 0 45,-1 3-216,-2-1-480,1 2 295,-3 0-398,0 1-126,-1 1 673,-4 0-394,2 0 588,-4 1 0,3 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7938" units="cm"/>
      <inkml:brushProperty name="height" value="0.07938" units="cm"/>
      <inkml:brushProperty name="color" value="#008C3A"/>
    </inkml:brush>
    <inkml:brush xml:id="br1">
      <inkml:brushProperty name="width" value="0.07938" units="cm"/>
      <inkml:brushProperty name="height" value="0.07938" units="cm"/>
      <inkml:brushProperty name="color" value="#FF0066"/>
    </inkml:brush>
  </inkml:definitions>
  <inkml:trace contextRef="#ctx0" brushRef="#br0">631 268 10813,'7'-38'0,"-2"17"0,-2 0 0,1 0 649,1 0-103,-2 0 449,0 2-111,0 1-262,0 1 71,-1 2-214,0 3-176,1 0-45,-2 3-119,0 1-62,-1 2-36,0 3-11,2 0 13,-1 1-40,-1 2 33,2 0-84,-1 2 52,2 3 3,-1 7 24,2 5 21,-2 10-35,1 3-6,-2 12-54,-1 0 12,1 10-20,-1 0 0,0 7 10,0-5-86,0 4 57,0-8-132,0 1 130,0-5-44,0-3 104,0-6-95,0-2-79,0-8-88,0-3 33,1-5-24,0-3 130,2-5-114,-2-2 89,1-3-94,0 0 414,-1-2-50,-1-2 285,1 0-234,3-2-21,0-4-168,5-3-50,3-8-84,2-2 4,4-7 19,0-1 84,3-3 9,-1-1-46,3 1 30,-3 0-70,-1 1 57,-2 6-163,-1-1 361,-1 5-149,-3 1 315,-2 7-201,-2-1-39,-3 4-47,-2 1-39,0 3 694,-2-1-390,-3 3 479,-2 0-585,-7 3-48,-1 1-132,-1 5 25,-2 3-100,1 4 75,0 3 22,2 0 24,1 7 33,3-5-76,1 6 28,4-5-31,0 3 32,2-3-122,1-1 19,2-3-105,4-1 121,3-2 21,3-3 74,1-4-20,3 1-652,-1-5 100,2 1-413,-1-2 350,1-1-396,0 0 361,1 0-446,2-1 475,2 1-1,2 1 1</inkml:trace>
  <inkml:trace contextRef="#ctx0" brushRef="#br0">1225 415 10813,'-15'9'-115,"9"-7"288,3-1 300,1 1-154,1-4 209,-1 0-340,4-3 26,0 0 54,-1-1-16,2-1 0,-2 1 5,0 0 41,-1-1-33,0 0 60,0-2-81,0 1-130,0-2 101,0 0-108,0-2-55,0 0 42,1-2-131,0-2 15,2-1 142,-1 1-67,2-5 136,1 3-51,-2-5 20,2 4-83,-1-4 19,-1 4 64,0-1-13,-1 6 83,0 0-40,0 3-77,-1 2 25,-1 3-48,0 3-80,0 0 34,-1 6-86,-1 3 51,-1 8 22,-1 8 8,-1 7 18,1 8 15,-1 6-53,0 10 45,0 6-45,0 6 37,1 7-16,1-1-71,1 2 7,1-4-61,1-7 70,2-3-94,2-9 61,4-7-92,3-7-28,3-6 35,1-8-42,2-5 60,-1-6 27,4-5 20,-2-4-34,1-4 49,1-4-551,0-7 114,-1-4-365,0-6 154,-1-3 224,0 0-98,-1-3 235,-2-2-59,-1-1 131,-2 0-50,-2 2 330,-2-2-92,-3 10 274,0-1-279,-3 7 490,-1 2-260,-1 5 374,0 3 1243,0 3-1222,-1 3 1159,1 1-1618,-1 2 9,2 1-66,2 1 25,4 1 42,1 0-1,3 2-3,0 1 2,0 0-146,0 0 29,-1-1-101,1-1 34,0-1 43,0-2-22,0-2 41,0 0 42,-1-4-7,1-1 24,-1-6 10,0-1-23,-2-5 28,0-2-29,-2 0-8,2-2 11,-4 1-9,1-1 18,-2 1-20,-1-2 15,0 2-10,-2 0 18,2 1-3,-2 2 3,-2-1-10,0 2 38,-2 2 8,0 2 3,-4 2 31,0 4-18,-2 0-3,-3 6-2,0 4-37,-3 7 12,-1 5-5,2 8 8,-2 3 7,1 5 15,3 1-2,2 2 23,3-1-102,3 2 37,4-3-76,-1-2-56,5-2 25,2-5-56,3-3-26,4-5 54,4-4-50,2-4 40,-1-4-86,2-2-42,0-3-101,1-2-31,0-2 14,-1-3 53,0-3-75,0-3-668,0-2 120,-1-3-421,-1 2 550,2-4 215,0-1 85,2-3 0,0-1 0</inkml:trace>
  <inkml:trace contextRef="#ctx0" brushRef="#br1">11539 526 10813,'-10'-12'347,"7"7"16,0 3 300,1 0-73,1 0-27,-2 0-101,3-1-56,-2 1-1,2 0 0,0-1-1,0 1-29,0-2-180,0 2-37,0-3-51,0 0 17,0-1-14,0 0 23,0-1-34,0-2-7,0 1 7,0 0-10,0-4 5,0 1-4,0-3 13,0 1-20,0-1-64,0-1-4,0 2-60,1-4 66,1 2 11,2-4 36,0 0-14,-1-1-70,1-3 1,-2 0-49,1-1 25,-1 2 44,-2 1-12,1 2 40,-1 4-6,0 2 2,0 3 0,0 1-2,0 3-87,0 3-72,0 0 29,0 6-27,0 2 173,0 9-49,0 4 43,0 11-71,0 5 67,1 10-10,1 7 23,-2 10-94,-2 4-19,-1 9-69,-2-5 77,-1 6-90,1-11 63,0 3-88,4-13 62,1-4-7,3-7 43,1-7-20,5-9 35,3-4-118,2-7 28,2-4-194,0-5 328,0-3-167,-1-4 297,1-3 75,-4-3-60,1-4 128,-1-5-144,-1-3-31,1-4-18,0-3 24,0-1-44,1-5-1,0 1-26,1-1-1,-4 2 37,0 5-17,-3 1 23,-2 6-29,-1 4 58,-2 5 44,-1 2-2,-1 7-10,1 2-64,-2 8-21,1 4-45,-2 3 1,-1 1-38,1 0-75,0 2 38,0 0-57,1 0 56,1-1 61,0 0-27,3-2 53,0-1-73,4-2-139,3-3-216,2-1-45,3-4-143,-1-2 124,3-2 13,0-1 84,0-1 12,-2-2 112,1-1-52,-3-3-76,-1-2-61,-3-3 50,-1-2-39,-3-1 3,0-3 0,-2 0-38,0-4 129,-1-3 111,0-4 0,2-3 0</inkml:trace>
  <inkml:trace contextRef="#ctx0" brushRef="#br1">12155 308 10813,'9'-44'692,"-6"26"-222,-2 1 180,1 3-210,-2 2 112,-2 2-138,0 0 115,-2 3 12,0 1-85,-1 1-37,1 1-175,2 3-115,-1 5-39,3 3-11,-1 12 19,1 4-16,0 13 18,0 4-11,0 8 1,0 3 0,0 5 9,1 0-211,-1 0 67,3-3-167,0-3 0,3-5 61,-1-6-53,4-4 75,-2-6-75,1-6 11,1-4-106,-1-6 262,1-2-101,-3-5 163,0-2-159,-2-3 267,0 0-58,0-3 258,-3-3-232,1-5 66,-1-2-122,1-3 56,-1-5-60,1 0-2,2-4-29,-1 1 32,5-6-65,0 5 0,2-4-11,-1 4-19,2 2-10,0 3 35,0 5-25,-2 4 47,4 5 15,-3 2-80,2 4 55,-1 2-67,1 6 41,-1 5-7,-1 4 12,1 4 6,-3 1 9,0 1-8,0 0-1,-2 1 20,-3 1-12,0-1 44,-2 0-37,-2-1 45,-2 0-41,-2-3-97,-3-1 55,-3-2-93,-3-2 95,-2-3 84,-1-2 15,-2-2 20,-1-3-22,-1-1-25,-1-3-30,1 0 65,-1-2-285,2 0 76,2-1-224,2-1-339,4-3 127,2-2-244,5-2 276,2 0 224,5-3-220,3-3 18,9-3-240,5-2 0,7-5 0</inkml:trace>
  <inkml:trace contextRef="#ctx0" brushRef="#br0">8692 320 10813,'-10'-52'175,"3"31"402,-1 6 476,0 3-323,1 5-522,-1 2 51,-1 4-369,0 1-346,3 4 112,0 2-287,1 4 294,3 5-65,0 2 94,4 2-160,2 3-205,5 1 130,5 2-76,3 1 273,5 5 217,1 1 0,1 3 0</inkml:trace>
  <inkml:trace contextRef="#ctx0" brushRef="#br0">5704 732 10813,'6'1'338,"-3"2"-70,-3 2 359,0 2-241,0 1 9,0 4-108,0-1 4,0 1-158,0 0 124,0 0-131,1-1 136,0-1-84,2-2 7,-1-2-51,3-1 95,0-1 11,1-3-20,1 0 14,0-3-159,3-2 13,-1-4-34,2-3-57,-2-5 51,0-2 29,1-2-30,-2-2 56,2-3-36,-3-1-17,0-3 7,-1-1-235,-1-3-53,-1-1-116,-1-5-211,1 1 217,-2-2-143,0 3 183,0 0 165,-2 7 8,0 3 28,0 5 109,-1 4-57,-3 3 65,-1 7-81,-1 2-76,-2 4-13,0 0 19,-3 6 32,1 2 105,-1 6-65,3 1 85,1 4-175,2 0 66,0 1-52,3-1 73,0 0-20,4-1 11,0-2-42,4-3 175,6-3-125,1-2 126,6-2-153,1-3 21,4-1-5,0-1 11,2-3 5,0-2 134,-2 0-98,0 1 109,-5 1-18,-1 2-81,-2 1 100,-3 2-118,-3 4 85,-3 6 18,-1 6 8,-4 3 85,0 6-138,-1 0 73,-1 4-84,0-1-95,0 1-14,0-3-6,0 1 34,1-4-8,0-3-13,0-1-18,3-4-90,1-2 156,1-3-96,0-4 106,1-2-3,1-2-28,1-2 17,0 1 108,2-5-88,0 1 109,0-7-148,0 1 15,1-7 0,-3 0 5,4-2 62,-3-4 222,2 0 2,3-3 209,-2 0-241,2 2-21,-2-1-124,-1 6-13,-1 3 35,-3 4-32,0 4 52,-1 2-34,-3 3 31,1 4-25,-1 4 7,-2 7-80,1 3 52,-1 4-62,2 2 66,-1-2-185,3 3 48,1-3-166,1 0 61,1-1-23,0-3 78,2-4 19,-3-2 79,3-3-25,-2-2 2,2-2 68,-1-3 64,1 0 79,-2-2-100,2-1-6,-1-6-124,-1-1 50,2-5-29,-3-1 704,0-2-144,-3-2 471,0-2-323,-3-2-264,0 0-72,0-1-162,-2-2-109,-3 1-18,0-4-37,-7 2-3,0 1 17,-4-1 10,-2 4 18,1 3-77,-3 2 29,1 3-85,-1 6 50,0 3-398,-1 2 37,3 5-278,-2 5-330,2 5 260,1 6-268,3 5 351,5 3 137,1 0 32,5 3-22,5 1 11,2 1 0,4 0 0</inkml:trace>
  <inkml:trace contextRef="#ctx0" brushRef="#br1">11873 346 10813,'-15'-32'1077,"9"19"-145,1 2-284,1 1-364,2 3-20,1 1-865,1 4 229,1-1-398,3 5 450,4 0 156,4 3-257,5 3-103,2 3-361,3 2 0,-1 3 0</inkml:trace>
  <inkml:trace contextRef="#ctx0" brushRef="#br0">6916 489 10813,'0'-40'606,"-1"20"-183,0-1-40,-1 2 141,0 0-133,0-1-70,-2 2-8,2 3-72,-2 0 50,2 3 380,-4 4-214,0 2 196,-4 2-427,-2 4-112,-3 4-66,-5 4 42,-2 10-16,-1 4-22,-4 8 23,3 2-17,1 5-1,4 1-21,2 2 10,5 0-181,5-1 86,1-1-147,5 0 114,2-5-139,5-1-100,3-6-90,8-1-296,1-8 195,6-2-108,2-5 166,1-3-208,4-3 91,-1-3-168,1-2 199,0-3 170,2-5 23,-2-2 55,-2-5 1,0-3-28,-2-3 8,1-4 0,-1-3 0</inkml:trace>
  <inkml:trace contextRef="#ctx0" brushRef="#br0">399 635 8847,'0'-10'1929,"0"5"-1400,0 2-166,0-1 27,0 0-34,0 1 54,0-1-22,0 2 58,0-1-169,0 0 45,0 0-60,0 0-18,0-1-16,0-1 38,-1 0-26,1-2-54,-1 0-56,1-3-3,1-1-48,-1-1 85,4-1-77,-1-3 2,2 1-75,1-2 24,2 0-89,-2-1 54,0 4-32,-2-3 53,0 2-14,-2 1 2,1 1 15,-2-1-21,0 3 30,-1 2-32,0 0 21,-1 3-20,-1 2 25,-4 1 13,-4 1-17,-2 1 12,-4 1-101,-1 2 25,-2 2-68,0 4 10,-3 2 29,-1 4-31,0 1 48,1 3-24,2-3 30,1 7-23,5-4-14,0 4-93,5-3 48,2 1-74,3 0 137,3-2-23,1-1 32,3 0-24,2-3 62,7 0-47,3-3 60,5-2-24,2-2-18,2-2 25,1-3-41,-1 1 16,0-3-12,0 1 14,-1-1-8,-2 2 126,-3 2-80,-1 1 92,-4 3 60,-1 3-46,-4 1 168,-2 4-175,-2 0 88,-2 4-46,-2-1 1,-2 1 75,-2 0-133,-5-1 71,-2-1-70,-4-2 65,0-2-46,-3-2 70,-2-2-64,0-2-3,0 0-20,-3-4 4,0 0-78,-1-2 24,1 1-77,0-3 68,4 1-67,-2-2 53,6-2-77,0-1-178,3-4 53,2-5-123,4-3 124,3-5-1021,0-6 252,3-4-692,3-2 693,3 0-21,3 3 448,5 1-191,1 5 421,3 1 0,3 1 1</inkml:trace>
  <inkml:trace contextRef="#ctx0" brushRef="#br0">7323 586 10813,'-36'0'-586,"22"0"847,3 0 448,3 2-183,3-1-61,1 1-125,2 2 46,0-2-209,2 2 98,0-2-76,2 1 92,1-1-118,3-1-1,4 2-36,1-3 24,3 1-139,1-3 70,0-1-242,1-3 85,-2-2-7,2-2-21,-1-2 103,-1 0-83,-2-1 22,1-3 13,-1 0-83,-1-1 87,-1-1-32,-2 0 11,1 1 77,-5 1 3,0 0-8,-2 2 16,0 0-9,-4 3 1,0 2 5,-5 2 59,-3 2-50,-3 2 55,-2 2-70,-3 2 52,0 3-36,-2 6 44,1 3 61,-3 6-75,3 4 90,1 2-93,3 2-4,2 0 9,5 0 1,2-1-121,2 1-23,3-4-131,1 0 99,2-5-48,3-1 153,5-3-51,2-3 47,3-1-84,2-3 53,1-1-60,0-1-20,0-2 74,2 0-93,-2-1 93,0-1 1,0 1-7,-1-2 15,1 0-7,-2-4 97,1-1 23,0-5 5,0-4 144,0-2-120,0-4 147,-3-1-141,3-4 63,-5 3-129,2-5 90,-3 4-199,0-4 0,-1 2-15,-2 0 39,2 1-20,-2 0-23,2 2-31,0 1 17,-2 5 76,0 2-8,-2 3-5,0 3-194,0 2 63,-2 2-182,0 3 153,-2 0 10,0 2 77,1 2 0,-2 1 36,-1 6-17,1 1 11,-1 5-32,-1-2 20,0 3-38,-3-1 34,2 3-26,-2-1-70,2 0 50,-1-2-57,3-1 172,-1 0-50,2-2 83,1 0-97,1-2 85,2 0 25,6-1-20,0-1 102,3 0-75,1-2 26,1 0-18,1 0 64,1-1-104,0 0 126,3-1-125,-2 0 43,0-1 0,-1-1 3,-2 2 21,-1-1-46,-5 2 36,-2 0-33,-4 1 119,-1 0 31,-6 4 12,-3 0 61,-8 2-168,-3-1 67,-5 3-69,3-2-21,-1 0 44,0-2-37,6-1 63,0-3-16,4-2 39,0-1-31,4-1-143,1-1 155,2-2-289,4-1 152,3-1-93,4-7-99,4 2 76,3-5 2,3 0 4,1-3 96,4-1-5,-2-3-8,5-1-1,-2-2 16,1-2-40,-1 0 32,0-1 189,-2 0-22,-2-1 186,-2 2-200,-3 1 4,-1 0-112,-3 2 49,-1 1-176,-4 2 135,0 3-133,-4 1 165,1 5-14,-3 2 14,1 2-15,-2 2-9,-2 2-284,-2 1 23,-3 3-174,0 1-125,-2 5 162,0 3-168,2 1 158,-1 3 9,3-1 104,3 1-38,0 1 246,3-1-119,0-1 116,3 0-145,2-1 188,3-2-48,4 0 173,5-3-123,1-2 187,4-1-102,-2-1 183,5-2-68,-2 1-111,3 0 32,-4-1-144,3 2 153,-4-1 5,2 4 54,-5 0 11,0 5-104,-6 0 12,-1 4-13,-4 0-25,-3 3 41,-3-1-34,-2 2 31,-3-3-148,-5 1-19,-1-3-29,-4-2 97,-1-2 54,1-3 49,-1-2-70,0-2 48,-1-2-32,-1 0 36,1-2 77,-2-1-86,4-1 95,-2-2-91,5-1-123,1-4 106,4 1-103,1-4 120,4 0-176,2-4 44,4 0-156,5-5 75,6-2 68,6-3-7,2 0 84,2-3 75,1 3-58,-1 0 53,1 4 119,-1 3-61,1 1 195,-1 4-189,-1 2-28,2 3-61,-5 4-24,0 0 94,-5 4-39,0 0 71,-2 4-48,-5 3-100,1 5 57,-2 4-70,-3 2 99,-1 2-256,-2 2 46,0 2-193,-1-1-235,-1 1 135,0 0-209,1-1 223,-2 1-358,0-2 126,0-1-275,0 0 346,0-1 156,-2 1 82,0-2 0,-3 3 0</inkml:trace>
  <inkml:trace contextRef="#ctx0" brushRef="#br0">2233 643 9961,'1'10'600,"-1"-8"573,-1 0-200,0 0 188,-1-1-592,1-2 291,0-1-572,1-4-66,0 0-13,0-3-61,1-1-50,-1-1-50,1-2-4,-1 1-10,0-1 11,0 0-5,0-2 13,0 1-60,0-2 53,-1 0-58,0-1 14,-1 1-2,-2-1-6,-1-1 55,0 3-19,0 1 14,-3 3-21,1 2 16,-3 3-14,1 3-6,-6 0 13,3 5-15,-2 2 20,-1 5 18,0 7-13,0 3 15,1 7-17,-1 2-5,3 5 5,1-1-4,0 4-19,3 0-16,2 2 6,2-2-1,2-1-54,2-3 16,0-2-76,2-3 8,3-4 18,4-5-21,2-1 48,2-6-11,1-3 31,2-3-5,-1-3-1,1-2 63,2-2-52,-2-4 49,1-5-57,-3-4 7,1-1-6,-3-4 7,0-3 64,-3 2-13,2-6 65,-4 3-20,2-2 15,-3 3-35,-1-1 4,-1 4 0,0 1 24,-2 5-6,1 2 0,-1 3-24,-2 3 27,1 3-15,1 5 24,-2 4-47,0 7-27,0 2 17,0 3-26,0 0-34,2-1 17,0 0-69,4-1 59,3-1-56,2-1 38,0 0-56,2-1 47,-1-1-33,2 0 4,0-2 9,0-1 14,0-3 39,0 1 1,-1-3-12,0 0 26,0-3-20,1 0 15,-2-1 45,1-1-23,-1-3 70,0-3-61,0-3 66,-1-4-40,-2-2 62,1-2-50,-3 1 21,1-3-5,-4 1-12,1-3-10,-1 0-32,-2-1 5,1-1 5,-2 0 5,0 0-3,-1 2 4,-1 2-41,-2 2 33,-1 1-38,-4 4 35,1 1-46,-1 1 30,-1 4-36,2 1 42,-1 2-50,0 2 7,1 2-42,1-2-16,1 2 19,1 2-34,1-2 59,2 2-34,0-1 23,1 2-20,0-1 8,2-1 16,3 0 10,3 1-13,4-2 16,3 0-19,2 0 15,1-2-14,1 0 59,0 0-39,3-1 41,-2 1-111,2 1 28,-1-1-74,-2 2 49,-2 2 100,-3 1-74,-2 3 90,-2 5 179,-4 4-135,0 3 242,-4 4-250,1 1 36,-3 4-24,1-1-3,-1 3 7,0 0-90,0-1 9,0-2-14,0-2 29,0-2-9,0-3 4,2-3-14,-1-3 8,2-4 27,0-2-11,1-2-13,1-2-22,1-1 11,0-2-14,2-3 42,2-3-24,0-3 26,0-3-20,1-5 21,3-1-12,-2-2 13,1-4-7,0 4-5,0-6 8,-1 5-7,-1-1 35,-1 3-26,-2 2 26,-1 3-33,1 1 33,-5 4-21,2 0 23,-2 5 20,-1 0-35,0 2 36,0 0-39,-1 2 31,1 2 14,-1 0 6,2 4-55,-2 4 7,0 4-38,2 2 49,-1 2-90,2-1 21,-2 2-77,2 0 14,-1 0 23,1 1-31,-1-2 66,1-1-120,0-2-44,-1 0-93,1-3-46,1-1 27,-2-4 81,3-2-126,-1-3 455,1-1-149,1-1 338,1-2-255,-1-2-65,1-4-100,1-4-32,-2-1 298,3-2-34,-1-2 217,2-2-75,0 0-71,2-3-75,-2 2 57,2 2-126,-2 2 155,0 4-64,-2 2-1,1 3-21,-3 3-79,2 3-2,-3 4-3,-1 1 43,-2 5 11,1 3 10,-2 2-6,1 1-33,-1 0 9,2-1-5,-1 0-478,2-3-88,0 0-292,2-3 199,-1 1-546,3-2 314,-2 0-413,2-1 454,2 1 244,1 2 0,0 2 0</inkml:trace>
  <inkml:trace contextRef="#ctx0" brushRef="#br0">4072 626 10813,'1'-42'-514,"2"20"742,-1 2-415,3-3 839,0 2-107,0-1 33,-1 4-143,0-1-10,0 6-101,-3 2-18,1 4-3,-2 1-58,1 4-21,-1 3 29,2 5-220,-1 8 45,0 4-245,1 10 174,1 5-58,-2 8 70,1 7 1,-2 6-32,0 6-50,0 7-17,0-2-102,0 8-140,0-10 82,0 5-177,0-13 267,0 1-140,0-9 102,0-2-59,0-6 12,0-5 110,0-4 4,0-6-46,0-3 141,0-5-145,0-4 106,0-4-100,0-2 158,0-2 6,0-2 228,0-4-91,0-3 75,0-7-124,2-6 115,-2-6-84,2-5 116,-1-5-110,2-3-27,-1-3-29,-1-3-25,0-3-98,1-1 79,-2 0-81,0 0 115,0 1-147,0 1 101,0 2-130,0 0 174,0 2-37,0 1 25,0 0-49,0 4 106,0 1-5,1 1 29,0 2 76,3-1-152,0 6 93,5-1-107,1 5 17,0 1 0,2 6 23,3-1-10,-1 6-87,1 1 65,0 4-81,0 4 112,0-1-13,1 6 8,0 2-27,2 5-139,-1 5-67,2 7 11,-5 2 1,2 3 159,-4 1-47,-1 3 33,-4-2 106,-1 3-69,-3-5 99,-2 2-128,-4-2 8,-1-2-4,-5-1 21,-3-2 82,-2-3 42,-2-2-5,-3-1-6,2-2-87,-2-2 15,-2 1-4,2-2 21,-2-1-17,5-2 29,-1 0-25,3-5-1085,2 0 193,3-2-752,3 0 678,1-3 266,3-2 227,0-3 23,4-7 86,0-1 0,3-4 0</inkml:trace>
  <inkml:trace contextRef="#ctx0" brushRef="#br0">4509 595 10813,'-2'-23'0,"-1"12"221,0 0 57,-2 2 145,0-1 83,-1 2-182,1-1 70,0 1-132,0 0 116,3 2 59,1 0-51,0 2-106,1-1-151,1 0-80,2 3 119,3-1-88,5 2 17,3 0 23,1 3-174,3 3 176,-1 5-181,2 5 196,-3 3-172,2 6 112,-5 1-131,2 0 94,-4 3-35,-1-2 112,-2 2-161,-1-2-287,-3-2 1,-1 0-202,-2-4 178,1-3 223,-4-4-25,0-1 127,-2-4 60,-2 0 24,-2-4-7,1-1-22,-2-2-27,2-2-39,1-3 59,0-2-60,1-6 112,3-4-77,-1-4 115,3-3-207,2-3 15,1-3-35,4 0 39,4 0-72,0 1 103,3 2-118,-1 5 121,0 3 21,-2 5-29,2 3 16,-2 4-30,1 3 4,-1 1-23,3 1 19,-1 2-89,3-1 68,-2 3-56,2-1-63,0 2 105,0-1-104,1 1 136,0-2 45,0 1-29,-1-1 19,-2 1 47,-1-1 8,-1 0 6,-1 1-27,-1 0-80,-2 2-4,1-1 16,-1 0-5,-2 0 168,1-1 31,-1 0 53,0-1 65,-1-1-67,1-1-25,-1-1 10,0-2-27,0-3-49,-1-2 61,0-3-6,1-4-70,-3 2 78,1-1-81,-2-1 4,0 1 8,-1 1 9,-2 0-8,-1 3 41,-4 1 3,-1 2-1,-6 2 43,0 3-79,-3 4 40,-1 3-52,-1 9-30,1 5 21,0 7-13,3 3-72,3 3-7,4 1-19,2 2 27,5-5-155,-1 0 57,6-3-232,1-3 234,4-3-118,5-4 183,1-1-88,5-6-43,-1-3 101,1-4-103,1 0 75,-1-2-216,1-2 25,-1-2-187,-1-1-84,1-4 94,-3 0-112,1-3 110,-3 1 189,2-2-41,-4-1 137,4-3-30,0 0 0,3-5 1</inkml:trace>
  <inkml:trace contextRef="#ctx0" brushRef="#br0">8921 727 10813,'0'-41'638,"-2"21"-90,1-1 151,0 3-217,-1 2 70,0 1-128,1 3 106,0 2-269,0 4-42,1 2-73,-1 1 53,-1 4 65,0 2-50,1 4-53,-2 7-61,2 4-154,0 7 58,1 0-109,0 1-369,1 3 160,3-1-304,1-2 353,1 2-162,2-4 165,1-1-225,-3-4-34,2 0 65,-3-5-60,1-2 31,-3-4 402,1-2-106,-2-2 294,1-2-269,-2 0 431,1-4-271,0-1 366,-1-6 53,1-4-158,2-2 172,-1-6-179,4-2-74,0-2 65,1-4-110,3-2 164,1-4-248,1 0 137,3-3-89,0 5 38,-1 0 44,1 5-56,-3 7-69,0 4-60,-3 6 35,0 4-23,-3 3 3,-1 7-47,0 3 16,-4 6 1,2 6 100,-2 3-15,1 2 8,-2 3-370,1-3 78,3-1-241,0 0 163,2-1-2,2-3 33,1-3-104,4-1 174,0-4-37,4-1 83,0-3-13,3-1 80,0-3 24,2-1 9,-1-1 0,1 0 61,0-1 5,2-3 123,-2-2 13,0-2 11,-2-3-51,0-2-12,-3-3-92,-3 1-9,0-5 68,-4 1-80,-2-1 583,-1-3-123,-2 0 378,-3-1-321,0 1-175,-2 0-90,-1 4-48,-1 2-67,-2 5-38,-3 1 2,-1 5-193,-3 2 137,0 4-231,-2 4 240,-2 6-354,1 5 203,0 7-253,1 2 151,-1 4-94,3 2 57,-1 1-149,1 2 25,3-2 19,0 4-52,3-3 134,1 3 114,2-2-12,1 2 96,3-1-27,6-1 13,0-1 22,4 0-36,2-2-51,-2 4-5,-1-3 10,-1 3-25,-1-4 608,-3 4-151,-2-3 438,-3 3-169,-1-4-177,-1 3 110,-2-6-199,-3 1 21,-3-4-134,-4-1 11,-3-4 50,-3-3-73,-1-5 84,-3-3-78,-1-4-158,-2-3 114,-3-3-118,1-6 154,-2-5 84,1-7-64,4-5 17,2-3-166,4-3 19,5-2-52,3-1 60,6-5-115,5-4-25,6-3-99,15-7-178,7-3 102,12-6-104,8-2 159,4 2 88,2 3 48,-1 6-37,-1 7 92,-6 7 17,-1 7-41,-6 5 3,-3 6 116,-6 6-76,-4 4 236,-6 5-153,-5 3-533,-4 2 62,-3 1-332,-3 1 337,-3 1 197,-2 3-378,1 3-48,-4 2-454,0 5-1,-3-1 1</inkml:trace>
  <inkml:trace contextRef="#ctx0" brushRef="#br0">5425 670 10813,'-6'-27'-18,"4"11"199,-1 1 194,2-1 52,0 0 146,-2 2-192,2-1-23,-1 2-67,-1 1-51,2 3 236,-1 1-114,-1 2 195,2 3-193,-1 0-264,-1 2-34,1 3-217,1 6 105,-2 6 1,2 7 133,0 9 22,-1 5-146,2 8 55,-3 4-263,2 7 187,-4 8 52,0 3-22,-3 8 109,-1 3-633,0 0 192,-1 3-394,1-7 283,-1-1 136,4-11 29,0-2 54,3-10 68,1-2 33,1-10 26,1-6-53,0-8 193,0-7-86,0-4 207,0-5-163,0-2-25,0-7-43,1-2-12,-1-8 381,0-2-87,0-8 257,0-3-173,0-4-2,-1-1 8,0-6-45,-3-3-156,-1-7-8,-1-1-107,0-8 144,1 3-35,-1-6 54,3 5-46,-2-4 36,0 4-208,3 0 40,-1 3-171,2-1 108,2 7 51,4-4 18,2 6 62,8 0-71,0 5 51,6 1-48,-2 6 105,3 2-44,-2 6 45,0 2-51,-1 7 85,-1 3 26,1 4 3,-2 2-11,0 4-115,-2 3 34,-1 4-30,-2 6 26,-1 5 2,-2 5 4,0 1 7,-1 3-77,-2 0 54,0 3-62,-1-3-61,0 3-41,-3-3-6,1 2 8,-2-3 147,-1 1-51,-1-5 37,-2 0-72,-4-3 120,-4-2-90,-2-3 87,-4-3-56,-2-2-4,-2-2 7,1-2-12,-1-1-154,2-3-23,2 0-18,3-1-345,3-4 211,4-3-251,2-3 167,2-2-157,6-2 107,3-2-4,6 2 252,5-2 187,3 1 0,3-2 0</inkml:trace>
  <inkml:trace contextRef="#ctx0" brushRef="#br1">13145 884 10813,'0'5'3250,"-2"-6"-1711,2-1-1220,-1-5-62,1 2-173,0-3 4,0 1 5,0-2-10,0-2-3,0 2-31,1-3 18,2-2-4,0 0 36,1 1-6,-2-3 6,2 2-9,-2-4 0,1 1 0,-2-1-14,0 0 0,-1-1-46,0 3 33,-1 2-168,0 1 25,-4 3-91,-3 2 60,-2 4 47,-3 2 23,-3 3 19,-1 3 13,-1 5 26,0 5 4,-2 5-4,2 4-26,0 2-8,2 3 1,1 1 5,3 0 27,4 2-2,2-3 1,4 1-113,0-4 27,2 0-79,2-3 59,2-3 34,4-2 17,2-4 4,4-2-40,0-4-9,1-2-39,-1-2 18,-2-2-7,1-2-52,-2-2 17,1-2-103,-3-4 549,-1-2-265,-2-4 407,1-1-325,-2-1-31,1-4-18,-2 1-20,1-2 20,-1 3-47,1-3 55,1 5-63,-1 0 23,1 5-22,-1 3 22,0 3-10,-1 1 21,2 5-16,-1 2 10,0 3-51,0 7-11,-1 3-1,0 3 3,-1 1 38,0 0-2,2-1-1,0 0-95,2-1 19,2-1-66,0-3-7,3-1 37,2-2-46,2-3 57,0-1-3,3-2-44,-1-1 29,3-2-168,-3 1 267,1-2-92,-2-3 129,-1 0-65,-3-5-100,-1-1-13,-4-3 11,0-3 546,-2 0-237,-2-3 397,0-2-387,-2-3-76,1 2 5,-1-6-26,-2 3-68,0-2 28,0 2-53,0 1 61,0 0-41,-1 4 3,0 2-14,-4 1 3,-1 4 28,-2 2-16,-1 4 8,-2 3-60,3 1-6,-2 2-16,2 0-83,-1 4 53,2 1-78,1 3 85,1 2 17,2 3 30,0-1 14,2 3-57,1-2-296,0-1-15,3 0-173,1-2 213,6-3 104,3-1 44,3-2 8,2-2 94,2-1-59,3-2 89,0-1 56,1-3-49,-2 0 188,-2-2-184,0 1 282,-5 2-144,1 2 246,-5 0-207,0 2 197,-3 2-132,-2 2 195,0 6-91,-2 2-105,-1 4 5,0 1-126,1 1-55,1-1 40,1-1-25,0 0-114,4-1 73,-2-2-194,2-2 176,1-3 18,1-1 44,0-2 29,0-1-106,-1-3 76,0 0-185,-2 0 149,-2-1-282,1-1 427,-2-2-193,-1-2 333,-1-5-97,1 0 1,1-3-58,0-1 14,1-3-39,1 0-22,0-1 18,0-1 1,2 1 9,-1 3 42,0 1-35,0 3-52,-2 1-18,-1 5-21,0 2-28,-3 2 16,1 2 2,-1 4 0,-1 5-5,-1 3-1,0 5-45,1-2-86,-1 4 28,0-3-59,1-1 47,3-1 75,1-2-43,3-1 70,-1-1-79,2-4-173,0 0-66,0-3-166,1 0 350,0-3 2,0 0 257,-1-1-165,2-1 132,1-3-103,-1-3 192,1-1 148,0-6-71,0 1 89,2-1-163,-2-1-86,1-2 9,0 2 2,0-1-17,-3 3-7,1 0-13,-2 3-8,0 1-41,-4 3-8,3 3 7,-4 3-2,0 2 11,-2 4 9,0 6-23,-1 5-24,-2 6 6,0 1-45,0 6 41,-1 0 9,-2 7 8,1 1 14,0 8-26,0 2-67,2 7 1,0 2-63,2 4 5,-1 1-1,1-2-112,-1 0 74,1-3-38,-2-5 95,-3-3-29,0-4 108,-7-6 155,-1-6 58,-3-4 127,-2-7-101,-3-6-75,1-5-3,-3-3-86,2-5 76,-3-3-49,1-5 68,-2-7 16,0-5-30,0-5 64,3-5-92,0-4 33,6-4-57,2-5 15,5-5-71,3-5 10,5-3-60,6-7 68,8 1 5,8-6 28,2 4 2,9 0 6,-2 9-260,7 3 53,-2 7-176,5 2 19,-1 6 108,2 4-64,-4 5 21,-1 3-23,-5 5-69,-3 4 47,-5 3-958,-1 4 274,-4 3-581,-4 1 512,-1 6 285,-3 1 0,-1 3 0</inkml:trace>
  <inkml:trace contextRef="#ctx0" brushRef="#br1">12501 754 10813,'0'-16'-463,"-2"7"463,0-1 0,0-2 0,-1 1 892,1-2-120,1 2 576,-1-1 88,2 1-747,4 1 276,1 1-696,4 3-20,5 0-69,4 3 35,0 1-119,2 4-11,2 2-56,0 8 36,-2 4-156,-1 7 61,-1 3-118,-3 4 107,-3 1 78,-4 2 19,-2-2 32,-3 2-359,-1-4 70,-2 1-271,1-7 224,-2 0-48,0-5 118,-2-4-180,-1-3 526,-1-4-190,-1-1 336,-3-3-237,2-2-155,-4-2 34,2-2-121,-1-5 133,0-2 223,1-5-17,0-2 163,3-4-188,3-1-51,0-3-17,3-3-17,5-2-154,1-1 16,9-3-96,0 3 74,6-2-328,-1 7-6,3 2-267,-1 7-472,1 4 259,-2 4-309,1 6 436,-3 0 224,0 6 106,-2-1 40,3 9 39,-1 1 0,1 6 1</inkml:trace>
  <inkml:trace contextRef="#ctx0" brushRef="#br0">3681 749 10813,'-19'-2'716,"10"2"13,2 0-329,0 1 216,-1 1-205,2 3 201,3 1-314,-1 1-26,3 2-128,0-2 24,1 0 2,1-1 99,0-2-120,4-1 78,0 0-121,2-2-43,0 0-20,2-1-36,-1 0 31,-1 0-46,1-1 23,-2-1-48,-2-2 26,0-1-40,0 0-121,-2-2 35,0 2-153,0-2 199,-1 2-220,0-1 188,-1 1-251,0 2 238,1-1-702,-1 2-33,1 2-692,2 1 0,-1 1 0</inkml:trace>
  <inkml:trace contextRef="#ctx0" brushRef="#br0">2032 2714 10813,'20'-38'243,"-11"23"-15,-1 0 32,-3 2 107,1 0 35,-3 1 11,1 0 0,-3 1-87,0-2 94,-1 0-73,0 1 130,0-1-190,0 0 105,0 1-46,0-1-112,-1 2 9,-2 0-154,-1 3-18,-3 0 24,-2 3-31,0 3-15,-4 1-10,-1 2-34,-3 4 49,2 6-101,-2 4 44,0 6-68,4 3 31,0 2-7,2 1-4,2 2-22,3-3-135,2 3-48,2-3-112,1-1 0,2-2-125,3-3 71,4-2-106,3-3 125,4-6 33,1-1 80,1-5-114,1 0 471,-1-3-138,0-2 270,-1-2-116,-2-6-200,-2-2 44,0-5-126,-3-1 594,0-4-155,0-2 425,-1-3-346,1-5-82,-1-4-69,2-1 59,2-9-58,0-2-228,1-6-23,1-2-209,-2 0 214,0 0 20,-2 0 110,-3 7-58,-2 4 36,-2 7-164,-2 8 125,-1 6 144,-3 10 64,-1 3 213,-4 7-239,-1 9-6,-2 7-134,0 11 106,-1 8 15,2 5 93,2 8-60,3-3 0,0 8-216,4-4 16,1 5-116,4-4 90,4 0 52,3-2-1,3-4 58,4-1-739,2-3 194,0-7-492,4-2 440,-2-5 34,2-4 129,-4-5-135,5-2 162,-6-5 96,1-1 129,-2-3-22,-2 0 89,-3-1-186,-2-4 101,0 0-70,-4-7-153,0 1-4,-1-6-46,-1 1 65,2-3 119,2-5 22,4-3 0,1-4 1</inkml:trace>
  <inkml:trace contextRef="#ctx0" brushRef="#br1">12036 2339 10813,'10'-29'41,"-6"16"96,1 1 274,0 0 79,-3 1 199,2 0-225,-3 1-63,-1 1-110,1-1-22,-1-1 23,0 1 173,0-3-51,0 1 118,0-2-131,0 0-130,0-2-11,0 1-120,0 2 63,0 1-72,-1 1 59,0 2-99,-3 1 27,0 5-65,-4 3 37,-2 3 44,-2 11-24,-3 7 17,-2 13-20,2 6-25,-2 7 18,2 3-11,2 5-199,5 0 41,0-1-138,6-2 131,2-5-190,4-4 91,2-4-163,4-5 23,5-5 78,2-5-42,2-6 6,0-4-32,2-5-150,-1-3 70,1-4-28,-3-2 272,1-2-90,-1-3 91,-2-5-210,-3-2 95,0-2-116,-2-2 131,1-2-51,-1-3-284,2-1 50,3-4-245,-1 0 137,6-4 36,2-3 0,2-1 1</inkml:trace>
  <inkml:trace contextRef="#ctx0" brushRef="#br0">3846 2603 11857,'5'-12'1718,"-3"7"-1418,-2 0 26,1-1-83,-1 0 62,0-1-25,-2 0 16,-1-1-9,-3 1-28,-2 0-129,-4 0-8,-3 1-79,-1 2 56,-4 0-70,-3 3 33,-2 1-73,-1 1 56,-2 4-38,2 5 5,0 2 7,2 4-66,5 2 54,0 2-78,5 2 72,4 0-91,2-1 56,5 1-79,2-3-127,1-1 42,3-1-142,4-2 147,5-3-34,4-4 34,2-1 29,3-2-23,0-2 62,1-1-31,0-1 26,-2-2 101,0-3 75,1-2-24,-4-3-14,1-6 176,-4 1-55,1-7 206,-2 1-7,-1-6-102,-1-2 117,2-4-148,-2-3-169,1-4-71,0-4-48,0-2 87,1-6 81,-1-1 76,-2 3-57,-2 1-288,-3 7 21,-1 3-235,-3 11 244,-2 1 52,-2 10 96,-3 3-67,-2 7 153,-3 5-18,-2 6 45,-2 8-38,3 10 30,-2 7 44,3 5 9,1 7 28,4-1-147,2 10 104,2-4-80,2 5-297,4-4 17,3 0-227,5-2-134,4-6 167,3-2-174,2-7 153,3-4 60,1-7-1,2-4-22,0-6 36,-1-4 34,0-3-25,-4-3 78,1-1-100,-7-2 23,1-6-36,-4 0 45,-2-6 157,-2 1 53,-2-7 93,1 1 0,1-6 0</inkml:trace>
  <inkml:trace contextRef="#ctx0" brushRef="#br1">11662 2367 10813,'-10'6'909,"6"-5"-668,2 1 386,0 0-112,-1 0 239,1 0-210,-1 1 21,2-1-91,0-1 246,1 2-383,1-3 66,3-1-361,3-5 7,-1-3 1,4-3-10,-2-1-11,-1-3 9,0-1-65,-1-3 78,2 1-78,-5-3 65,2-1-20,-2 1 25,-2 2-8,0-1-25,-1 5-11,0 0-40,-2 3 27,-2 3-24,-3 2 29,-5 3 2,-3 5-1,-4 5 74,0 7-35,-5 10 34,2 5-53,-2 12 5,5 0-3,-2 12 6,7-3-84,0 5 21,7-4-75,4 1 81,1-7-51,5-1 52,3-6-52,7-2-44,4-6 27,5-4-45,2-6 48,1-3 6,1-7 25,3-2-88,-3-2 35,3-3-17,-7-1-27,2-3 31,-3-3-65,-2-1-32,-3-4 28,-1-1-137,-4-1-166,1-3-27,-2 2-123,1-4-445,-2 0 248,3-3-212,1-3 459,1 0 268,2-4 0,0-1 1</inkml:trace>
  <inkml:trace contextRef="#ctx0" brushRef="#br0">4531 2366 15625,'9'-15'608,"-4"8"-563,0-4 44,0 1-32,0-2 34,-1 1-42,1-2-23,0 0-7,-1-1-65,-1-1 0,1-1 15,-1 1-23,1-2 49,-2 1-32,1-1 3,-2 2 12,0 0-4,-1 4 0,-2 2-21,-2 3 2,-8 2-2,-3 3 51,-8 5-20,-4 3 15,-3 8-142,-1 2 7,0 6-143,2 1-30,1 2 22,5-2-22,1 1 87,7-1-34,2-1 0,2 1 26,3-3-35,5 0 218,0-3-121,3 0 117,4 0-120,1-1 11,7 4-47,4-4 53,3 3 167,2-1 13,1 1 190,1-1-119,-3-1 15,1 0-108,-2-2 16,-2-1 53,-2 0-64,-2-2 80,-4 0-108,-1-1 218,-4 0-31,-1 2 196,-6 0-67,-1 1 11,-10-1-79,0 0-42,-8 1-144,1-2 14,-5-1 16,1-1 6,-3 0 60,3-5-47,-1 0 54,3-2-32,0-2 39,2-2-30,1-1-7,3-2-173,3-3-11,2-2-137,2-3-291,4-1 121,1-1-199,3 0 230,1-4 167,-1 1 46,4-2 39,0 0-284,4-1-648,2 1-30,4-1-99,2 4 483,1 0 330,2 2 0,0 0 0</inkml:trace>
  <inkml:trace contextRef="#ctx0" brushRef="#br0">269 2347 10632,'0'10'896,"0"-6"-654,2-1-24,-2 0 0,2-1 236,0-1-19,2 1 158,1-2-144,0 0 22,0 0-28,-1 0-28,0 0-82,1 0-143,0-2-71,-2 1-12,2-2-81,-1-1 16,0-2-46,1-1-38,1-2 50,-1 0-75,2-3 102,-1-2-26,2-1 65,-1-1-59,0-2 0,-1 1-98,0-1 15,-2 1-67,-2 1 29,-1 2-25,-2 2 64,-3 1-124,-4 3-60,-6 3-71,-6 2-74,-4 2 60,-3 4 121,-2 3-11,-3 3 138,5 3-44,-3 4 16,4-2-26,1 5 39,6-4-19,1 4 22,6-2-40,2 1 138,5 0-100,3 3 105,5-1 9,2 3-89,10 1 109,2 1-134,7-1 176,3-2-133,0 1 146,2-2-161,-3-2 27,1-1-19,-5-1 35,1 1 6,-3-1 81,-5 1-48,-1 0 43,-5 3 16,-3-1 45,-2 2-12,-3 1 142,-3-2-63,-4 1 22,-4-3-19,-3 1 96,-5-5-43,-2 0 217,-3-4-233,1-3 88,-5-2-51,3-2-27,-4-3 68,3-1-195,-3-1 31,3-2-56,1-4-71,2 0 21,4-4-63,3 0-367,4-1 40,2-1-222,5-2 227,0 0-598,4-3 208,2-3-448,4-2 493,8-1-131,1 0 418,6 2-269,3 1 411,1 0 0,3 1 1</inkml:trace>
  <inkml:trace contextRef="#ctx0" brushRef="#br0">587 2372 10813,'4'-35'-715,"-3"15"1093,0 2 332,-1-1-249,1 1 173,-1-1-194,0 2 207,0-1 42,0 3-144,0 1 174,0 2-346,0 2-17,0 2-208,0 2-26,0 1-112,0 1 69,0 8-115,0 2 80,0 11-16,0 6-12,0 6 9,2 5 11,-1 5-26,1 3-71,1 5 0,-1 1-61,0 3-427,-2-2 57,2 0-287,-2-3 233,1-6-257,0 0 123,0-9-226,3-2 231,-2-5 193,3-4 48,0-5 50,1-3 40,1-2 3,-1-2 0,3 1 0</inkml:trace>
  <inkml:trace contextRef="#ctx0" brushRef="#br0">5305 2698 11132,'7'-4'2176,"-3"1"-1755,-2-3-157,2-1 55,-1-2-55,1 1 27,-1-3-21,-1 0-7,1-1 7,0-1-39,-1-2-103,0-2-4,0 2-83,-1-3 2,0 1-3,-1-3-29,-1 5 17,-3-2-42,-1 3 18,-5 1-50,-2 5 31,-5 1-2,1 3 19,-4 3 11,0 2-31,-1 4 0,1 6-12,-1 6 3,3 4 14,0 7-15,4 0-3,1 2 13,3-1-187,3 2 47,2-2-200,3-1 5,1-1 45,1-2-69,0-4 80,2-1 70,3-4 1,3-4 96,3-1 120,0-5-98,2-2 99,1-2-167,-2 0 240,1-5-57,-2 1 218,2-7 68,-3-2-55,2-3 133,-3-2-192,2-3 94,-2 0-106,0-3 116,0-1-90,0 2-57,0 0 9,-1 3-68,-1 2-38,-1 5-43,2 3-8,-2 3 45,0 2-167,1 4 62,0 2-251,1 6 20,1 3 35,0 4-66,0 0 146,2 2-112,-2-1 87,3 0-120,-1-2 91,2-2 26,0-1 23,1-2 46,0-4 67,0-2-54,0 0 76,-1-3-118,2 0 209,-3-1-60,0-1 187,0-1 127,-2-4-52,-1-4 90,0-2-94,-3-4 71,1 1-14,-2-4 125,1-1-178,-2-4-40,1-1-20,0-5-72,1-2-54,0-5-79,1 0 11,1-5 47,-1 1-59,-1-1 37,1 1-177,-3 4 169,-1 4 109,0 6 10,-3 6 34,1 2-98,-1 5 36,-1 6-18,-1 2 38,-1 6-52,-4 3 6,-1 7-2,-1 7 88,-1 8-58,2 4 40,-1 5-70,6 2-59,-1 2-16,3 1-2,1 3-203,2-5 26,3 1-112,4-3 30,3-5-76,2 0 32,3-7-137,1-2 119,2-4-1,1-2 80,1-4 34,-2-4 109,0-2-45,1-2 21,-4-2-82,-2-1 94,-1 0 16,-4-1 26,1-2 1,-5-5-70,2-1 11,-5-2 24,2-4-307,-3 0 88,6-5-290,-2 1 19,4-5 229,2 0-46,5-5 277,3-2 0,1-2 0</inkml:trace>
  <inkml:trace contextRef="#ctx0" brushRef="#br0">6188 2657 10583,'0'5'2053,"3"-6"-449,-2-2-1378,5-4 28,-1 0-13,1-3-74,-2-1 65,1 0-65,0-1-16,-1-1-8,-2-1-36,2-2-50,-2-1 68,1-1-97,-1-2 2,0-2-11,1 0-26,-2-1 6,-1 1-47,1 0-1,-2 1-62,0 3 69,-3 1-6,-3 4-26,-1 2-12,-6 4-44,1 2-12,-5 3 129,0 2-22,-4 3 26,-1 6 92,1 7-82,-1 2 79,1 7-92,3 1 116,1 7-74,1-1 82,4 5-184,2-4-29,4 2 7,2-1 17,2-4-26,2-2 80,3-4-98,3-2 118,3-6-13,4-2 6,2-3-27,2-4 13,1-4-52,-1 0 42,1-3-76,-1 1 201,-3-2 4,0-2 44,-3-3 139,1-2-166,-3-4 159,-1 0-161,1-4 2,-2 1-95,1-6 18,0 1-46,0-5 5,1 3-12,-2-4 14,2 3 24,-1 1 6,-1 2-5,3 3-2,-3 4-38,1 1-22,-1 5 5,0 1-23,-1 5 48,1 1-28,-1 2 25,-1 4 4,0 6 7,-2 4 8,1 3-106,-1 3-20,2-1-7,0 4 20,0-4-46,1 2-50,1-1 3,0-2-1,3 0 61,-1-4 23,0-1-42,3-3 48,-1-4 26,2 0-45,-1-4 29,0 0 161,-1-3-22,1 0 147,-1-1 204,0-1-105,-2-2 168,-1-6-139,0-2-60,1-4-32,-2-1-13,0-5-103,1 0-49,-2-4 16,0-2-44,-1-4-20,1-2-9,-1-3-37,-1 0 47,1-1-46,-3 3 35,2 3-73,-3 3 62,1 6-9,-2 4 39,-2 5-22,-2 3-65,1 4-2,-4 3-97,1 0 72,-1 6-121,-1 0 12,0 6 21,0 1-216,1 5 173,2 2-229,-1-2 224,2 3-116,0-2 88,3 1-96,-1-3 50,3 1 6,-1-2 73,3-2-43,2-1 49,6-3-45,3-4 38,7 1 1,2-4 283,6 0-29,-3 0 221,4-4 35,-4 2-72,2-3 52,-6 3-117,1-1 255,-4 3-91,-2 2 224,-4 4-197,-4 4-27,-3 7 5,-4 5-31,-1 5-201,-4 3-72,-3-1-79,-1 1 110,-2-3-57,3-1 11,1-2-46,1-4-105,3-2 85,2-2-58,1-4 47,4-2 38,3-4 58,7-2-81,1-1-83,4-3 59,1 0-68,2-1 127,1-2 9,2-4 4,-4-1-2,4-6 32,-6 2-723,3-2 122,-2-2-655,1-4 276,1-3 0,0-4 1</inkml:trace>
  <inkml:trace contextRef="#ctx0" brushRef="#br0">2812 2597 10813,'0'7'539,"0"-3"-96,0-2 96,0-1 580,-1 0-653,-1-2 370,1-1-678,1-7 22,-1 1-20,1-3-55,0 0 23,0-2-1,0-1-91,0-1 26,0-2-178,0 0-19,0-3 83,0 1-116,-1-3 184,0 0-151,-3 1 212,-1 0-155,1 3 118,-2 2-23,2 3-3,-4 2 2,1 2-47,-1 3 20,-4 2-28,1 2-48,-2 2-21,-2 3-12,0 4 28,0 6 55,-1 5 28,2 2-36,1 7 36,0 1-1,2 4-2,1 0-11,3 3-119,2 0 72,0 1-78,3-1 99,1 1-101,1-4-39,1-2 2,1-5 18,4-3 103,3-4-1,4-5-11,0-3 126,4-5 18,0-2 5,1-3-25,0-2 4,-1-5 28,-3-3 17,2-3 187,-3-2-140,-1-3 198,0 0-154,-2-2 40,-1-1-30,-1-2-30,-1-2-90,-2 1-15,1-1-50,-4 0 101,1 4-105,-2 0 77,0 3-95,-1 4 117,0 3-97,0 4 78,0 2-196,0 2 33,0 7-6,0 2-21,0 11 1,-1 0 63,1 6-76,0-2 102,0 2-144,1-1 21,4 0-136,2-2-20,4-1 47,1-1-88,4-1 163,-2-2-66,3-2 120,-2-2-75,2-3 147,-1 0-81,1-4 70,-2 0-88,0-2 151,-1-2-24,-2 2 142,0-4 181,-1-1-96,-2-2 160,-1-5-180,-1-1 120,-1-3-76,-1-2 175,-1 0-224,-2-4 37,1-1-131,-2-1 78,-1-1-198,0-1 14,-1 1-42,-2 1 52,0 2-10,-5 4 19,1 3-139,-1 2-133,-2 5 78,0 1-197,2 3 259,0 2-254,2 0 192,0 0-259,3 0 187,2 2 41,1 1 73,2 1 4,6 0 3,2 1-141,10-3 95,1 1-73,6-2 133,-1 0-32,4-1 38,2 1 61,-1 2 25,-2-1 33,-3 5-65,-4 2 80,-3 4 10,-5 3 43,-5 2-50,-4 2 20,-3 2-118,0 0 146,-5 1 38,0-3 1,-2 2 176,-1-5-178,0-1 132,1-4-185,1 1 115,2-5-120,1-1 90,-1-2 6,2 0-60,-1-3 38,2-1-120,2 1 83,1-2-406,0 0 102,4 0-282,1 0-50,1 0 187,2-3-145,1 0 146,3-1 57,1-2-44,2-2-11,1-3 0,2-1 1</inkml:trace>
  <inkml:trace contextRef="#ctx0" brushRef="#br1">12477 2635 10813,'10'3'1051,"-6"-2"-472,-2-1-101,1 1 814,-1-1-609,-1-2 253,1-1-622,-1-5-185,0-1-4,1-3-18,0 0-23,0-1 16,0-3-7,1 1-14,-2-3 9,1 0-9,1-2 11,-2 1-58,-1-1 14,1-1-40,-2 1-38,0-2 38,-3 3-66,-2 1 70,-2 3 10,-3 4 12,-2 3 20,-1 3-45,0 4-12,0 5-41,-1 4 25,0 9-34,1 2 69,0 9-32,2 0 36,1 3-92,1 0 21,3 2-88,0-4-13,3 2 24,2-5-44,1 1 76,-1-4-12,4-2-59,0-2 44,3-5-148,2-3 201,2-2-70,3-2 65,-2-4 28,4 0-30,-1-3-18,-1-2 2,0 0 183,-1-7-51,0 0 190,-1-7 73,0-1-161,1-4 144,-1-1-197,0-2-44,0 0-6,0 2-30,-2 0 68,0 4-4,0 4 56,-2 1-42,-1 5-13,-2 2-45,0 4 7,-1 1 1,0 3-17,-2 4 16,0 6-20,0 3-46,0 4 12,0-1-67,2 3 61,-1-1-124,1 2 55,4-3-84,3 0 16,1-2-124,4-1-13,0-3-128,1-2 104,0-2 73,1-2-51,-2-3 123,1 0 74,-3-2 43,0 0 85,-1-1 248,-2-2-154,1-2 219,-2-2-169,0-4-178,-1-3 99,-2-3-171,1-2 511,-3-2-101,1-1 227,0-3-218,-2 0-187,-1-1-45,0-2 16,-1 4-39,0-1-26,0 3-42,0 1 14,0 6-88,0 0 62,0 4-89,0 3 70,0 3-59,0 0 45,2 3-63,0 0 53,2 4-69,0 1 38,4 4-62,0 1 21,3 2-25,3 1 31,2 0-11,6 2-305,0-3 72,5 1-275,1-2 279,1 0 20,-3-3 134,-2 2-54,-6 0 44,-2-2-79,-5 3-10,-4-2 391,-4 2 430,-3 1 227,-4 0 78,-8 2-165,-3-1-318,-7 0 52,1 0-219,-2-1-78,0-1-34,0-1 43,2-2-45,0-2 34,3-1-28,2 0 6,2-3-54,2 1 3,3-2-22,2 0 23,4-1-102,0 0 54,4 0-111,3 0 106,6-1 10,3-1 1,4-4 23,2-4-31,1-2 44,3-4-22,1-1 19,2-2-27,0-1 8,1-3-10,0 0 7,2-2-3,-2-2 55,2-2 17,-3-1 3,-2 1-29,-2 3-34,-5 3-11,-4 2 18,-3 6-10,-4 0 7,-3 5-8,-2 3-88,-3 2 24,-3 3-91,-7 1 86,-1 0-45,-6 2 47,-1 1-46,2 3 31,1 1-163,4 3-9,0 1-164,6 1-81,-2 1 66,7 1-81,-2 1 181,4 1 8,2-1 91,2 1-81,5-1 239,2 0-139,3 0 244,2 1-196,-1-2 2,2 0-109,-1-1 20,-1 2-29,1-2 621,0 1-104,-2 0 381,1 3-98,-3-2-233,0 2 96,-4 0-104,1 1-45,-5-2 51,0 3-60,-3-2 141,-2 1-110,-3-3 157,-4 0-222,-4-2 36,-5-4-111,0-1-11,-2-2 25,0-3-175,1 1 46,1-4-107,0-3-443,3-3 16,1-4-261,6-3 251,1-3-274,5 0-57,5-5-488,3 0 0,4-3 0</inkml:trace>
  <inkml:trace contextRef="#ctx0" brushRef="#br0">1117 2614 11763,'-1'7'1482,"-1"-6"-1114,0-1 47,1 0-175,0 0 52,-2-1-30,2-2 40,0-3-29,1-2 29,0-2-89,0-2-73,0 2-63,0-4-19,0 1-68,0-1 69,-1-1-78,-1 1 58,-1-2-47,-2 0 29,-1-1-40,0 1 35,-2-2-33,-2 1-2,0 1 10,-1 2-14,1 3 49,-2 2-17,0 3 15,-3 3-33,1 1-5,-2 5-6,0 2-25,-1 8 48,3 4-23,-2 8 27,4 3-26,2 4-12,2 1 2,3 2-2,3-2-162,1 2 30,1-2-165,1-1 86,4-4 8,2-1 51,4-6 40,5-3-22,-2-4 66,5-3-97,-2-4 203,2-4-139,-1 0 133,-1-3-153,-2-1 263,-2-4-73,-2-2 228,-2-4-202,-1-1 166,-1-5-117,-2 1 160,1-3-70,-1 0-88,-1-4 29,1 1-112,0 0 112,0 1-81,-2 0 95,1 2-38,1 2-23,-3 4-3,2 2-61,-2 2-34,1 5-5,-1-1-7,1 5 8,-1 1-34,-1 5 52,2 6-49,-1 4-34,0 3 73,2 3-83,1-1-120,0 4 33,2-4-198,1 2 180,-1-2-150,3-1 99,-1-1-146,0-3 120,1 0-5,-2-4 70,1-1 4,-1-4 2,0-1 165,1-1-2,-2-3 31,-1-1 64,0 0-54,0-2-22,0-2 4,-1-6 213,1-2-64,-1-3 256,1-4-81,1-3-90,0 0 73,2-2-104,-2-3 35,3 4 3,-2-1-62,0 2 25,0 3-111,-1 4 32,0 2-7,0 3-4,-2 3-30,1 4-21,-1 2-48,0 2-70,0 5-30,-1 7-69,0 3-158,1 2 63,1 1-140,0 2 219,0-3-211,1 2 135,-1-3-204,1 1 167,1-3-47,-1-1 27,0-3 42,-1-1-60,0-2 176,0-3-139,-1-3 282,0 1 67,0-3 133,-2-2 61,2-1 149,-1-5-107,0-3 143,1-2-131,0-4-225,1-1 128,0 0-207,2-3 377,0 0-2,1 1 198,0 2-70,-1 2-275,-2 3-60,-1 3-143,1 3 34,-2 3-30,2 1-12,-2 4 0,1 1-137,1 4-14,-1 3-72,2 2-39,-1 1-336,3 2 76,-1-2-258,2 0 321,-1-1-485,2 2 200,0-4-360,0 1 396,0-1 191,1 2 85,0 0-1,2 2 1</inkml:trace>
  <inkml:trace contextRef="#ctx0" brushRef="#br0">4830 2635 10813,'9'-14'-251,"-4"7"444,-3 2-28,0-2 203,2-1-99,-2 1 8,1-1-19,-1-2-10,2 0 97,-2-2 50,1 3-22,-1-3 1,-1 1-112,1 0 0,-1 0 29,-1 0 8,-1 3-119,-2 1 82,-3 2-118,-4 0-24,-3 4-39,-2 1 28,-3 3-51,-3 6 84,2 5-66,0 7-49,2 3-54,1 2 13,3 1-74,1 1 36,5-4 37,1 1 50,3-3-184,2-1 67,1-3-320,4-1 152,2-2-94,6-4 36,2-2 61,4 0-80,1-4 138,2-1 13,-2-1 75,0-2-28,-1 0-37,-1-1-138,-1 0-46,-2-2 50,0-3-279,-1-1 197,-2-4-276,1-1 232,-1-1-233,1-2 350,0-2-173,2-2 326,2-3-1,2-4 1</inkml:trace>
  <inkml:trace contextRef="#ctx0" brushRef="#br0">554 2668 10813,'-44'-25'-508,"23"16"1184,0 1-18,2 3 562,1 0-495,1 1 122,5 2-204,0 0 53,7-1-359,-1 1-216,5-1-81,2 1 26,4-3 24,7 0 9,6-2-7,7-1-80,3-1-98,4 0-28,1 1-7,1 0-854,-1 2 183,2 1-672,-1 2 381,1 0 164,-2 1-42,1-1 0,0-2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7938" units="cm"/>
      <inkml:brushProperty name="height" value="0.07938" units="cm"/>
      <inkml:brushProperty name="color" value="#4A43DA"/>
    </inkml:brush>
  </inkml:definitions>
  <inkml:trace contextRef="#ctx0" brushRef="#br0">14488 301 10813,'4'-46'-924,"-1"23"1611,-2 1-130,1 0-193,-1 0 8,1 1-131,0 0 158,-1 1 97,2 2 56,1 1 90,-2 1-7,0 2-99,1 2-44,-1 3-212,1 2-180,-2 2-21,1 1-24,0 3 30,-2 3 23,1 2-22,-1 10 13,-1 4-9,-1 9 9,-1 5-6,-2 9 34,-2 0-72,0 10 11,0-3-28,1 6-117,0-3 51,3 0-77,1-2 43,1-5-91,-1-1 31,5-6-76,-1-5 0,4-4 72,2-4-131,3-5 36,0-3-74,1-4 68,2-3-116,-1-4-26,2-1 100,0-3-86,-2-1 187,2-3 87,-2-1-50,3-9 162,-1-2-119,1-4 185,0-5-97,0-3 163,-1-1-124,-2-1-42,0 0 369,-2 4-116,-3 4 286,0 2-236,-2 6-74,-4 3 85,1 5-59,-1 1 35,-2 6-102,0 4-30,-1 5-49,0 7 15,-3 3-34,0 4-113,2 2 32,-2 0-80,3-1-73,1 1 70,1-4-89,3 2 78,3-6 39,4 1 27,3-4-28,2-3 52,1-2-92,2-2 73,-2-3-170,1-2-660,-1-2 69,1 0-416,-2-1 457,0-1-5,-3-3 150,-1 1-107,1-6 43,-2-1 82,0-6 42,-1-2 230,1-4 175,0-6 127,1-5 0,2-3 0</inkml:trace>
  <inkml:trace contextRef="#ctx0" brushRef="#br0">70 597 10005,'-26'-6'1675,"16"2"-1399,2 2-141,1-2 27,1 2-126,3-1 195,-1 1-125,1-2 122,2 3-47,1-3 57,-1 2-77,1-2 104,0-1-85,0 0 58,0 0-60,0-1-51,0-1 32,0-1-44,0 0 43,1-2-74,-1 0-45,3-2 34,-1-1-63,2-1 173,0-1-93,-2-1 84,0 1-51,1-1 37,-1 1-49,0 2-98,-1 1-76,0 1 9,0 1 6,-1 2 65,0 2-65,1 1 32,1 2 58,-2 1-100,2 5 0,-2 1-112,3 7 40,-2 3 242,0 8-80,-1 4 81,0 5 13,0 5-92,0 4 106,0 3-101,0 4-105,0-2-9,0 2-12,0-5 48,1-2-84,2-5 54,2-3-158,0-6 49,1-4 84,0-6-26,1-3 98,-2-4-18,1-3 2,0-2-37,1-2 107,-1-2-101,0 0 105,0-2-101,1-5-32,0-1 40,1-6-39,0-2-28,1-5-33,0-3 8,2-6 13,0 0 139,1-6-48,-2 4 37,0-4-51,-3 8 136,1 0-108,-4 6 106,0 2 62,-2 7-37,0 2 186,-1 3-59,-1 5-105,2 5 41,-2 4-109,0 9 32,0 2-10,0 4-134,0 1-29,1 0-13,1 2 37,2-2 7,2-1-48,4-2 1,1 0-146,0-3 130,4-2-141,-3-3 97,3-1-12,-3-4 76,2 1-20,-2-5 146,0 0-83,-1 0 72,-1-2-114,0-2 1,0-1-5,-2-3 19,0-4-2,-2 0 229,-2-5-55,-1 0 235,0-2-94,-2-2-83,-1-5-24,1 0-98,-1-3-25,0 1 32,-1 0-26,-2 3 30,0-1 25,-5 5-11,1 1 14,-3 4 50,-1 1 29,0 5-4,-4 3-13,2 0-12,-3 4-43,4 0 50,-2 1-137,4 0-23,2 0-1,1 0 36,1 0-323,4 0 158,3 0-219,3 1 260,9 0 91,1-1-88,7 1 49,0-1-68,3-1 97,0 0-52,-1-2 26,-2 0-49,-2-1 9,-1-1 73,-2-1-48,-3-1 86,-1 0 25,0-1 37,-1-1-3,-3-2-9,2-1-4,-3-2 33,2-3-3,-3 1 82,1-4-61,-2 2 14,-1 0-17,0-1 34,-2 1-59,-1 2 82,1-1 46,-2 2-106,0 3 113,0 0-129,0 3 70,-2 1-57,0 3 74,0 2-77,-3 0-64,2 2-34,-2 3 7,2 2 127,-4 8 1,3 4 73,-3 10-117,2 2 1,-1 9 6,1 3-25,-1 5 73,0 2-134,0 2 108,1 3-124,-1-1-250,3-2 45,1-1-189,1-7 152,1-2-41,0-8 54,2-3-106,1-7 198,2-4-28,0-5 110,2-3-45,-1-4 74,0-3-98,0 0 68,0-4-102,-1 0 174,2-5 50,-3-2 3,1-5-29,0 0-43,0-6 39,1-1-28,2-3 87,-1-2-142,2-1 78,-1 2 71,3 1 24,-1 4 4,0 2-28,0 3-20,-2 5 19,1 3 14,-3 2 60,0 3-52,0 5 5,-1 1 5,-1 7-87,0 1 28,-1 5-15,1 2 32,0 0-239,-2 1 70,3 0-215,-1-2-48,1 0 75,1-2-129,0 0 230,0-2-7,2-1 76,-2-2 11,0-1-246,0-1 55,0-3-174,-1 0 63,1-1 217,0-2 47,1-2 66,-1-2-15,2-3 157,0-5-44,2-4 244,-1-6-248,2-5 23,0-2-154,2-5 120,-1 0 385,2 1-15,-3 3 239,1 3-164,-2 7-178,-2 5 88,0 5-177,-2 2 78,0 3-143,0 4 71,-1 1-58,-1 7-83,-2 1-42,1 4 18,0 1-168,0-1 149,-1-1-180,1 0 149,0-3 29,2 0 33,0-4 35,0 0-151,1-4-30,2 0-26,-2-1 15,1-2 75,1-1 40,0-2-39,-2-1 34,2-4 7,-2-2-2,0-1 15,0-1 33,-1-3-31,-1 2 36,-1-3-42,1 1 44,-1-1-29,-2 0 31,0 1-42,0 1 60,-1 1-39,0 1 42,-1 1 42,-1 4 18,-5-1 20,0 6-30,-3-1-61,-1 2-18,0 2 46,-1 4 236,0 5-27,-1 5 214,1 6-226,0 2-139,1 5-27,2 1-130,0 2 103,3-1-81,3 2-3,0-5-7,2 1-87,1-6 12,1 2-113,3-7 127,1 0-158,3-5 157,3-2-195,2-2 48,0-4 46,1-1 20,0-3 57,1 0 26,0-3-42,-2-1 33,1-5 50,-1-1-31,1-3 49,-2-1-62,1-4 85,-2 2 22,0-5 13,-3 2-20,2-4 65,0 3 26,-1-2 24,-1 3 65,1 0-175,-2 4 67,2 3-67,-3 2-33,3 4 43,-3 2-34,1 3 40,-2 4 48,1 3-29,-2 5 34,-1 5-106,0 2 30,-2 7-39,0-4 50,1 3-150,-1-3-36,0 3-14,0-5-162,2 2 171,-2-4-173,1 2 160,1-4 34,-1-1 40,1-1 39,-1-4-220,1-1 22,-1-3-105,2-2 111,1-1 11,0-2 94,1-4-119,1-3 320,2-7 122,1-2 154,3-9 7,2 0-160,2-10-89,2 0-52,1-5 61,1 5-30,0 1 119,-2 7-88,-3 8 16,-3 4-98,-2 8 25,-1 2-19,-4 7 245,-1 6-65,-2 9 218,-1 6-245,-3 9-20,0 1-144,-3 7 22,0-5-483,1 5 63,0-9-288,2 1 268,1-6-74,1-2 124,3-6-126,2-2 67,4-6 198,2-3-176,3-3 232,1-5-415,0-3 198,0-3-255,1-6 152,-4-3 21,2-3 5,0-2-1,-2-3 1</inkml:trace>
  <inkml:trace contextRef="#ctx0" brushRef="#br0">15114 258 10813,'-5'-30'393,"3"17"-131,-1 3 0,2 0 29,0 2-51,1 0 238,0 1-112,0 2 112,1 1-132,1 2-432,2-1 67,0 3-219,-1-1 178,1 2-631,0 1 184,-3 1-442,0 2-38,0 2 536,-1 2-332,-2 2 461,-2 0-1,-3 3 1</inkml:trace>
  <inkml:trace contextRef="#ctx0" brushRef="#br0">7403 550 12867,'-3'-8'1099,"1"4"-837,1 0-131,1 1 127,0-2-213,1 0 130,-1-1-38,3-2 24,-2 0-64,3 0 129,-1-2-150,1 1 167,0-2-207,-1-2 49,1 1-177,-1-2 64,0 1-62,1-2 105,0-1-27,-1-1 29,2-1-60,-1-1 27,2-1-11,-1 1 112,1 0-34,-1 1 12,0 3 12,0 0-5,-3 4-7,2 0-23,-2 3-8,1 2-10,-2 1 14,0 1-128,-1 2 140,2 5-130,-2 3 152,1 10-8,-2 5 14,-1 9-1,-3 5-11,-1 6-62,-2 9 13,0-1-11,0 9 16,2-7-108,-1 5 25,5-8-126,0 0-45,2-10 22,1-1-67,1-10 143,3-2 70,1-7 9,4-3 42,-1-7 20,1 0 28,-1-6-15,2 1-14,-1-3-14,1 0-59,0-3 95,-1-1-103,0-3 136,-1-3 11,1-1 64,-2-1 65,2-2-120,-1-2 43,-1-1-87,1-1-37,-1 1 27,1-4-23,-2 2 6,2-2 13,0 3-16,-1-3 17,1 3 27,-2-2-17,2 3 21,-3 1-26,0 1 41,-1 3-14,0 1 13,0 3-17,-2 2-32,0 2 9,-1 2-8,2 2-28,-1 1 23,-1 4-20,0 5-5,2 4-8,-1 3-3,-1 5 7,0 0 27,2 5 2,-3-2-9,2 0 6,-1-3-151,1 2-42,-1-5-97,2 1-37,1-4 32,2-1 75,1-4-8,0-2 125,2-3-61,2-1 33,-1-2 40,3-2 66,-3 1 79,1-2-60,-2 0 72,1-3-68,-3 0 36,-1-5-41,0 1 170,-2-4-64,1 0 234,-1-4-137,0-1 37,0-4-123,1-1 23,0-2-39,1 0-7,-1-2 13,-1 3-31,-2 1-11,0 4-7,-1 2-3,2 3-26,-2 2 4,4 4-6,-2 1-59,0 3 10,-3 3-77,0 1 45,-1 7-16,0 1 42,0 4-146,0 2 38,0 2-142,0 0-146,0 2 79,2-1-121,-1 1 146,4-2 72,3 0 34,2-4-18,2 0 68,2-4-136,1-2 10,-2-1-9,2-4 152,-3 0 66,-1-2 132,0 0-156,-2-1 348,0-2-155,-3-2 229,-1-2 49,-2-4-177,1-2 155,-2-3-149,0-1-43,-1-2-64,-1-2 89,0 0-127,0-1 203,-1 2-168,-1 0 218,0 1-244,-3 1 94,0 1-122,1 0 23,0 2-27,0 1-45,1 0 21,2 4-263,0-1 150,1 2-241,2 2 243,2 1-4,3 0 143,5 3-50,1-1 36,3 3-410,1 0 92,3 0-268,1 0 176,1 0 62,0 2 88,0 0-32,-1 3 58,0 1 25,-1 2-49,-3 0 172,-2 4 223,-4 1 19,-4 3 106,-2 1-107,-4 4-202,-2 1 90,-5 2-156,-3 1 536,-3 2-137,0-4 347,-2 3-260,3-2-157,1-2-60,3-1-19,2-3-150,2-2 8,2-2-25,1-3-74,3-3 97,3 0-31,5-5 32,4 1 14,4-3 46,2 0-113,1-2 82,2-1-92,-1-2 74,0-3-49,-1-4 279,-1-2-68,-2 0 225,-2-3-205,-2 0 156,-4 0-225,0-4 139,-4 2-167,-1-2-28,-2 0 6,-1 1-30,-2 0 8,-2 1 5,-2-1 15,-4 2-12,-3 1-193,-6 2 25,-3 1-137,-4 3-420,-3 4 88,-4 3-296,-1 1 257,-1 4-539,1 1 249,3 5-346,2 3 469,2 3 285,1 4 0,0 0 0</inkml:trace>
  <inkml:trace contextRef="#ctx0" brushRef="#br0">2561 738 10813,'-49'-19'0,"27"12"505,5 4 223,-1 0 315,7 2-107,0 0-368,5 0-67,2 1-205,6 1 99,0 1-215,9 3 0,4-1-155,6 2 23,1-2-46,5-2 63,0 2-138,1-3 65,-2 0-130,2 1 59,-1-1-258,-1-1 70,-4-1-142,2-1 161,-6-1-21,2-5 52,-4 0-82,1-6 64,-4 1 26,1-6 29,-2 1 121,0-6-26,-2 0 59,1-4-107,-1-2 89,0-3-73,-1 0 105,-1 0-84,0-2 173,-2 3-122,0 2 125,-1 0 62,-1 5-33,-2 0 179,0 4-76,0 1 19,0 4-98,-1 1 11,1 7-31,-1-1 48,-1 5 68,1 2 95,0 7 10,1 2-16,-1 15 7,0 2-193,0 13 17,-1-2-99,0 11-55,-1-2 2,0 5-50,-2-1 60,0 2-73,-1-2 9,1 0-101,2-6-238,0 0 82,0-8-112,1-3 132,0-8 60,0-2 14,0-7-33,1-4 229,0-3-113,2-3 101,2-2-121,-2-3 66,2 0 38,0-6 30,1-1-16,0-6-15,2-3-28,0-5 81,1-3 28,2-4-44,3-2 53,-1-1-97,2 0 204,1 2-54,0 4 185,0 4 32,-3 4-54,0 7 100,-4 4-200,1 3 224,-2 7-148,-1 2 224,-3 8-223,-1 7-64,-1 3-98,0 4-35,-1 2-73,0 0-38,2-3-107,-1 1 158,2-5-411,2 0 252,0-3-335,1-1-37,0-3 144,2-3-140,-2-2 176,1-3 27,2-2-45,0-2 72,0-1-65,1-3 260,0 0-124,1-6 88,-1-2 125,3-5-64,-1-3 222,2-5-219,0-2 283,1-3-181,-1-1 225,1 0-134,-2 1 265,1 2-100,-4 7 213,-1 3 44,-3 5-130,1 4 116,-4 4-81,2 3-49,-4 1-18,2 6-51,-3 2-31,1 3-88,1 2 135,1-2-160,-1 1-171,1-2-68,0-2-130,2 0-10,-1-3 116,1-1-89,0-2 136,3-2-40,-3 1 10,4-3 31,-3-1-34,2-3 121,-2-3-83,2-3 63,-2-3-51,-1-1 47,1-1-9,0-2 6,-2-2-18,-1 1 13,1 0-11,-3-2 16,0 3-2,-2 1 1,0 2-1,-4 2 138,-3 3 34,-4 2 7,-1 4-26,-6 2-132,4 4 14,-4 4-10,4 5 308,-3 8-178,3 3 219,-1 7-246,4-1-85,1 4 28,2-2-49,3 1-63,1-2 26,3-2-88,1-2 87,2-3-81,2-2 32,3-3-145,5-3 85,1-4 9,3-2-9,2-4 98,1-2-358,1-1 133,-1-4-218,1-1 115,0-3 232,-2-3-80,-2-5 159,1-2-107,-1-2 112,-1-7-90,-2 1 130,1-6 10,-2 2 12,-1 0 117,-1 1-115,1 2-43,-2 4-13,-1 5-51,1 4 342,-3 4-94,0 4 217,0 0-148,1 4-6,-1 1-93,0 4 37,0 4-261,0 1-9,2 2-23,-2 0 51,0 2-125,0-2 51,1 0-236,1-3 204,-1 1-91,0-3 54,1 2-3,-2-2-58,-1 2 166,-1-2-102,-2 2 81,-1 1-21,-1 1 12,1 0-3,-2 2 10,0-2-21,0 0 8,0 0 27,-2-1-44,3-2 54,0-1-39,0-2 30,0-1 99,3-2 48,1 0-11,4-2 101,2-1-196,2-1 94,1-6-123,1 0 210,0-3-64,-1-2 212,1 1-43,-2 0-16,0 0 35,0-1-98,-1 2 15,1 0-63,-1 3 6,-2-1-8,1 0 44,-1 3-30,-1 1 43,0-1-75,-1 2 14,2 0-3,-2 0 10,2-1-11,-1 1 8,2-1-25,-1-1 14,1 1-101,0-1 81,-3 0-83,3 0 24,-2 0 41,0 0-51,-1 1 68,0-1-78,0 1 47,-1 0-56,0 0 80,-2 1-5,0-2-3,0 0-3,1 0 51,-1-3-32,-1 0 38,1-2 47,-1 2 24,-1-4 10,-1 3-17,1-1 52,-4 2-24,0 0 129,-6 2-117,-3 0 118,-5 5-76,-2 1 11,-3 2-40,0 5-140,-2 4 39,2 6-41,4 5-37,-2 5 29,6 2-27,1 4-32,0 1 21,6 3-59,1-3 47,4 0-117,0-2 39,2-3-79,3-1 22,2-5-168,5-2 10,3-5-165,2-3 125,2-5 5,0-2 47,5-1 46,-4-4-209,5-1 62,-5-3-169,5-5 97,-4-1-330,3-3 215,-4-3-306,3-5 313,-1-1-1,3-4 1</inkml:trace>
  <inkml:trace contextRef="#ctx0" brushRef="#br0">2592 641 10813,'2'-18'-157,"1"8"30,-2-1 268,1-3-90,1 1 118,-1-2-41,2-2 22,-2 1 88,3-3 26,-2 2 71,0-2 102,1-1-60,-1 0 25,0 1-140,1-2 29,0-1 31,-2 0-17,2 1 10,-1-2-70,0 4 13,1 0 17,-3 3-34,1 3-5,0 3-91,-1 3-27,0 1-91,-1 2 1,0 8-55,0 3 45,-1 14 14,-2 5 25,1 8-64,-3 9 15,1 3-63,-1 4-404,2 3 15,-1 2-261,-1 0 256,3 3-663,-1-5 302,2 0-554,0-9 343,1-1 489,0-9-36,2 0 348,1-9 0,2 4 0</inkml:trace>
  <inkml:trace contextRef="#ctx0" brushRef="#br0">14542 398 10813,'-65'8'552,"36"-5"120,3-1 339,6 0-175,7-1-14,3-1-166,5 0-67,6 0-239,3 0-273,8 0-16,3 0-236,7 0 2,0 0-116,3 0 137,1 0-451,1 0 267,1 0-372,1 0-151,0 0 10,1 0-519,-2-1 0,2-1 0</inkml:trace>
  <inkml:trace contextRef="#ctx0" brushRef="#br0">13291 650 10813,'0'-19'598,"0"12"-329,0 2 23,0-1-30,0 1 0,0 0 0,0 0 29,0 0-22,0 2-75,0-2 43,0 1-75,0-2 97,0 1 28,0-1-21,0-2 21,0 0-192,0-2 32,0 0-170,0-2 187,0 1-87,0-2 155,0 2-99,0 0 113,0 0-103,0 0 45,0 1-103,0 1-22,-1 1 16,1 1-23,-2 2-37,0 1 21,-1 2-64,-1 1 69,-2 1-2,0 3 33,-3 2-6,-1 7-28,-1 4-47,-1 9-8,0 0-43,-1 7 30,2-2 13,0 8 19,3-4 14,0 2-34,5-2-26,1-1 8,1-4-56,2-1 4,2-4-74,2-2 53,5-4-51,2-2 120,4-2-73,1-6 63,0 0-27,3-6 15,-2 1-35,3-3 144,-2-3 2,0-3 23,-1-2-30,0-7 55,-2-1-19,0-4 155,-3-1 10,1-3-75,-2 0 39,-1-1-130,-1 0-13,0-2-36,-1 2 26,-2 0-18,-1 2 70,0 3-23,0 2 59,-1 4-31,-1 1-14,0 4-10,-2 1-21,1 3-57,-2 3 3,1 1-57,0 4 21,-2 2 28,1 10 11,-1 1-2,0 6-5,0 0-14,0 4 15,0-3-69,0 3 27,2-3-92,2 2 33,2-4 4,3 0-60,0-3 37,3-1-154,0-3 113,1-2-65,1-3 193,-1-1-73,1-3 60,-2-1-95,-1-2-14,0 0 18,-1-2-19,0 0 92,-3-2 285,2-2-11,-3-4 171,1-4-26,-2-3-119,2-3 55,-3-2-142,1-3-44,-2-1-56,1-4 20,-2-1-41,-1-2 4,0 1 0,-1 0 7,0 3 9,0 1-8,0 2 6,-1 4-3,-1 1-39,-4 6 28,-2 2-35,-4 3-15,0 3 31,-3 4-31,0 1 39,0 4-40,2 3-20,1 5 3,1 3-54,1 4 60,2-2-61,2 2 58,4 1-7,-1 0 38,3-1-47,0 0-78,0-3-128,3 0-94,0-4 40,4 0 122,1-2 150,3-2-2,0-4-16,4-1 111,1-2-42,4-3 190,2-3 36,1-6-73,2-2 126,-1-4-210,0 0 115,-1 0-114,-3 1 57,-2 2-57,-2 3-13,-4 3-1,-1 2 19,-2 2-57,-3 1 9,-1 2-41,0 4 48,-1 2-32,-2 4-7,1 4-4,-1 3-67,1 2 48,-1 1-73,0 1 70,1 0-7,-1 0 41,1-1-24,-1 0-19,2-3-196,-2 1 9,2-2-193,-1-2 51,-2 0-37,1-1 105,1-1 9,-2-1 91,0-2-2,0 1-21,-1-3 332,0 0-93,0-3 283,2-1-295,-1-2 161,3-1-182,0-4 203,3-6-204,1-3 381,1-4-190,2-3 279,0 0-50,0-1-160,1-1 55,1 2-171,1 0-74,0 1 7,-2 4-36,2 3-8,-3 2-2,0 2-13,0 2 17,-1 3 19,-2 2 9,0 0-25,-1 2-27,-1 3-29,0 3-34,-2 4 29,0 2 18,-3 5 15,1 2 21,-2-1-93,3 2-207,-3-2-118,2 2-90,1-2-359,0 0 224,2-2-228,0-2 244,1-1 19,1-2 48,0-3-32,-1-2 135,1-1-86,1-1 103,-1-3-119,2 0 287,-1-2 57,3-4 196,1-5 0,1-4 0</inkml:trace>
  <inkml:trace contextRef="#ctx0" brushRef="#br0">5379 749 10813,'3'-12'828,"-1"6"-605,-2 1 25,1 0 163,0 1-18,-1-1 137,2 2-166,-1-2-19,0-1-54,2 0-166,0-2 45,1 0-73,1-2-73,-1-3 189,0 1-91,1-1 123,0-2-100,0-1-56,-1 0-9,0 0-96,-1-1 100,0 0-68,-2 1 70,0 0-5,0-2 28,-3 4-67,-2 0 16,-4 3-36,-3 1-1,-3 3-16,-2 2 27,-1 3 7,-1 2 21,-1 4-28,1 6 14,-1 7-14,1 6 12,-1 2-3,2 5-38,1 2-11,3 2-1,2-2 5,1 1 40,4-3-4,2-2 7,3-5-146,1 0 36,2-5-105,2-2 48,3-4-6,2-1-61,1-5 14,1-1 29,0-1 26,0-3 55,-1 1 114,1-4-103,-3 1 122,2-4-166,-1-3 161,1-5-111,-2-3 129,2-3-142,-1-6 21,3-2-12,-2-1 30,3-2 128,-2 3 59,0 3-13,-3 5-10,-1 5-49,-2 2 20,-1 6 9,-1 3 14,0 3-105,-2 3 36,0 7-42,-1 5-46,0 6 34,0 2-30,0 3 45,0-2-50,0 2 38,0-4-41,2 2-8,0-5-18,3 0-82,4-3 36,0-3-81,4-2 6,0-2 28,1-3-19,0-1 150,1-2-63,0-2 51,-2 0 70,2-1-76,-1-2 86,-2-1-124,-1-3 9,0-4-7,-2-1 31,1-4 70,-2-2 89,1-5 80,-2-1-43,-1-4-65,0-2-70,-1-1-39,0-1-61,-2-1 62,-2 4-69,0-1 92,-1 6 35,-1 1-28,0 5 24,-5 2-36,-1 4 25,-1 4-21,-1 4 8,1 2-105,-1 2-35,2 4 9,1 2 19,1 4-121,2 2 44,2 1-180,1 0 179,1 0-136,4-1 120,6-1-140,3-1 26,5-2-11,5 0 33,0-6-19,2 1 221,1-3-107,-4 0 93,2-1 103,-4 0-72,-1-1 176,-4 0-147,-3 1 309,-3-1-129,-3 2 218,-1 1 18,-2 6-142,-3 3 172,1 6-239,-2 3-5,-2 4-133,1 0 57,0 1-13,0-2-70,-1 1-19,1-5-14,1 0-126,1-4 108,1-2-159,1-3 153,3-4-33,3-1 84,1-3-58,1-2 32,0-3 123,1-3 48,1-4 6,-2-2 70,1-5-98,-1 1 27,1-5-2,1 2-98,-1-4 13,1 1 24,1-3 17,1 3 6,1 0 11,-2 4 6,1 3-209,-1 4 67,-1 4-204,-1 3 70,1 3 84,-5 2 8,2 3 86,-2 3-132,-1 4-41,-2 2-9,-1 1 24,-1 1-15,1-2 85,0 0-100,1-2 72,-2-3 33,3 0-55,-1-4 50,1 0 109,2-1-78,-1-2 82,2-2-118,1-1 121,-1-4 43,1-2 14,-1-3 107,1-3-80,-2-2 23,1-1-9,-2-2-70,-1-1-24,1 0 50,-4-2 22,0 1 48,-1 1-7,-1 2-8,-2 2 117,-4 2-37,-3 6 146,-3 2-110,-7 2-56,2 4-27,-3 4-77,0 4-62,-2 9-2,3 3-33,-3 11 60,5-3-36,0 8-1,5-6 1,1 6-148,5-4 58,3-1-102,1-3 65,4-3-69,3-3 26,6-4-80,2-2-182,5-2 80,-2-5-179,3 0 135,-2-4-129,3-1 48,-3-3-134,2 0 133,-2-1 76,0-1 57,-2-3 8,-2-2-50,1-3-324,0-3 37,-2-3-32,3-3 193,0-5 198,3-6-1,0-1 1</inkml:trace>
  <inkml:trace contextRef="#ctx0" brushRef="#br0">16525 751 10813,'11'-32'331,"-6"16"-142,-2 0 329,1 2-78,-1-1 222,-1 3-258,-1 0-28,2 2-114,-3-1 29,1 2 192,0 1-31,-1 0 76,1 3-235,-1 1-13,0 1-207,-1 7 66,-1 2-90,-3 7 9,-3 6-33,1 3 12,-1 3-58,0-1 48,1 4 18,1-3-5,1 3 39,2-4-279,2 0 82,0-2-188,2-2-152,0-3 103,2-2-160,2-3 93,2-3 272,2-2-108,0-3 198,1-1 61,3-3-34,-2 0 139,1-2-164,-2-2-10,0-6-74,-1-1 45,2-6-43,1 0 419,0-6-122,-1-1 298,4-3-117,-3-1-96,3-3 53,-2 3-112,2-1 92,-3 5-143,1 2 72,-4 5-98,-1 3 9,-2 5-18,-2 2-9,-2 4-33,0 2-7,0 2 16,-1 4-6,-1 3-25,0 6-11,-1 2-3,-1 2-78,1 1 52,0 0-74,0 1 70,1-2-75,0 1 45,0-1-77,1-2 61,0 0-59,4-2 38,1 0-130,3 0 69,0-2-25,0 1 0,1-4 64,0 1-206,0-4 146,0 0-149,1-2 496,-1-1-100,3-3 232,-2-3-152,3-2 125,-1-5-125,2-3 132,0-4-199,1-4-17,0 1 30,1-4-39,0-1 24,1-3-60,0-1 53,-1-4-35,-1 5-48,-3-4-9,0 5-68,-6 2 107,-1 5 15,-2 1 40,-3 4-25,-1 3-81,-1 5-3,-3 2-38,-2 1 45,-3 4-127,-2 0 51,0 3-85,-1 2 62,1 4 69,1 4-7,3 1 44,1 1-575,2 1-6,3 0-408,1 1 180,3-1 218,6 0 13,3-1 196,4 0 167,3-2 78,-1 2 145,2-2-166,1 2 193,-3-1-122,2 2 190,-4-2 190,1 2-110,-4 2 177,1-1-210,-5 1 79,-3 1-78,-3 0 117,-1 2 263,-5-1-88,-3 1 217,-4-4-227,-3 0 68,-4-3-213,-2-2 116,2-2-259,-2-4-75,2-4-14,0 1-62,0-6 69,2 0 0,-1-6 41,4-2-2,1-4-1088,5-1 69,1 0-1008,5-4 333,2-3 0,4-2 0</inkml:trace>
  <inkml:trace contextRef="#ctx0" brushRef="#br0">7432 508 10813,'-56'-8'1056,"29"3"-169,5-1 100,2 1-273,7 1 183,5 2-362,4 1-233,5-1-102,5 2-117,10 2 24,5 0-25,6 2 18,4 1-98,3-1 32,2 0-85,5 1-239,-5-2-142,5 1-89,-6-1-622,5 1 63,-5-1-617,1 2 0,-1 0 0</inkml:trace>
  <inkml:trace contextRef="#ctx0" brushRef="#br0">9189 680 10813,'18'-47'0,"-10"24"0,-3 1 547,0 3-78,-2-1 387,0 3-243,-1 2-25,-1 4-119,-1 1 108,-1 5-197,0 0 1,-3 4-139,-2 4-61,-1 3-77,-2 7-7,1 7-13,-2 8 6,2 4-1,2 6 11,3-3-18,1 6-210,4-6 31,1 2-150,5-7 148,4-1-210,1-7 73,6-4-190,-2-6 236,5-3 28,-1-5 132,4-2-112,-3-3 274,2-3-125,-3-4 250,1-3-215,-2-5-16,0-2-46,-2-1-25,-1-3 286,-1 0-82,-1-4 188,-4-1-166,-2-2-114,-3 1-29,-4 0-48,1 1-1,-4 2-21,-2 2 22,-6 3-23,0 1-44,-6 4-71,-1 3 18,-5 2-14,1 5-67,-4 0 11,2 4-162,-3 1 153,3 1 53,0 3 37,5 2 47,1 4-356,5 1 103,3 2-241,3 0 179,4 0 100,2 2 34,8-2 2,4 1 222,10-1-118,0-2 215,8-1-191,-3-1 200,5-2-124,-3 2 189,0 1-94,-3 1 18,-1 1-42,-4 1-39,-1 2 64,-4 1 12,-3 1 40,-4 1 137,-4 0-109,-4 2 128,0-2-126,-5-1 112,-2 1-16,-2-4-12,-3-1-9,-1-4 92,0-1-15,2-3 181,-2-3-53,3-1-30,-1-3-55,2-2-100,0-4-55,3-3-56,1-4 28,3 0-93,0-5-8,3 2-71,4-4 81,4 1-168,6-5 86,5 0-126,7-3 80,4-2-351,4-1 42,1 1-214,1 3-61,-6 7 235,-3 4-184,-8 9 172,-5 1-243,-5 7-65,-1 4-263,-2 6-1,0 3 1</inkml:trace>
  <inkml:trace contextRef="#ctx0" brushRef="#br0">15057 597 10424,'-3'-6'513,"1"5"-259,1-1 184,1 0-187,0-1 67,0-1-57,0 0 94,0-4 108,0 2-58,0-2 19,0 0-73,0 0 51,1-1-21,1 1 88,-1-1-261,1 2 48,0 0-167,0 1-36,-1 3 18,2 0 10,-3-1-50,1 8 33,-1 1-116,1 10 28,2 3-22,-1 8 29,1 4-45,-1 0 16,2 5-43,-2-1 43,-1 2 19,1-4 4,-2 0 24,0-4-218,0-1 28,1-5-203,-1-1 181,1-5 99,0-4 52,-1-2 39,3-4 115,-3-1 217,1-3-1,-1-4 56,0-2-276,0-9-66,1-1-2,-1-4 9,2-1-9,0 0 24,2-2-17,1 1 6,2-1-7,0 2-6,1-1-43,2 2 33,-1 0-33,2 1 31,0 0-23,2 2 10,-2-1-15,1 3 28,0 2-26,1 1-8,-2 4-1,-1 1-24,-2 2 21,0 2-9,-1 2 10,-2 3 16,-1 3 5,-1 6-10,0 4-90,-2 3 52,1 2-72,0-1 75,-1 2-127,1-1-42,0 0 2,0-2 13,0-2 35,1-3 62,1-2-82,1-3 179,2-1-74,-1-3 58,4-2-84,-2-2 121,4 1-89,0-3 92,-1 1 30,2-1-106,-2-1 107,2-1-97,-5 0 170,2-3 4,-1-1 152,-3-4-153,0 0 98,0-2-31,-1-3-13,0-1 53,0-2-177,1-2 78,1-2-69,1 1 25,-1-3-5,2 3-14,-2-3-8,2 3-12,-3 3-9,1 2 12,-1 1 21,-1 4-23,0 1 18,-1 3-34,-2 2-40,1 3-2,-2-1-20,-1 4 26,1 2 19,-1 6 16,0 2-4,-1 6 2,1 2-5,-2 4-29,0 0-10,0 3 2,1-3-6,0 3-37,1-4 4,-2 3-58,4-5 59,0 0-81,2-1-39,3-5 19,0-3-37,6-1 129,-2-4-53,2-1 25,0-2 54,-1-1-53,-1-2 51,1 0 104,-2-2-44,1-3 168,-2-3-148,-1-1 120,0-4-83,-2 1 129,0-3-97,-1 0-10,0 0-61,0-4-6,-3 2-23,3-2 1,-1 1 6,1-2 0,-2 2-10,2 2 6,0 0-13,0 2 30,-1 3-12,1 3 13,-2 0-22,1 4-27,-1 0-17,-1 1 4,2 2 23,-2 4 20,-1 0 11,1 8-17,-1 4 8,-1 5-5,0 1 5,0 4-8,0-1-35,0 3-7,0-5-6,0 3-89,1-5-4,0 3-102,4-5 76,1-1-182,3-2 123,1-3-178,1-2 167,1-1-283,0-2 159,1-2-225,-2 1-10,0-4 115,-1 1-119,-2-2 99,1-1-278,-2 1 157,-1-3-115,1-2 433,-3-6 153,3-4 144,-1-6 0,1-5 0</inkml:trace>
  <inkml:trace contextRef="#ctx0" brushRef="#br0">10623 876 10813,'-26'-4'798,"12"3"-536,-2 1 233,0-1-72,-4 1 199,3 0-52,-3 0-71,4 0 56,0 0-151,4 0-15,3 0-132,2 0-28,2 0-93,3 0-49,2-2 0,2 0-26,4-5 29,2-1-1,1-2-86,2 1 7,0-2-55,2-3-30,-1-1 42,-1 1-56,3-4 61,-2 2-40,3-2 36,-2 1-43,2-2 37,0 3-6,-2-1 32,2 2-5,-3 3 15,2 1 3,-2 1-11,-1 4 8,-1 1 4,-1 3-1,-1 0 6,0 2-51,-1 3 27,-2 1-28,0 5 39,-2 5-8,0 6 6,-1 1-6,1 4 7,-2 2-69,0 2-44,0 0-71,2-1 34,-2 1 31,0-4 33,2 0 30,-2-2-199,2-3 4,-2-2-73,0-3 172,0-3 124,0-3 34,-1-3-53,0-1 291,0-2-124,2-6 209,-1-2-193,1-8-147,0-2 89,3-6-67,-2 0 151,2-2-33,3-3 38,-2 1-95,2-2-17,1 4-64,1-3 76,0 4 8,2-1-1,-1 4 0,1 2-28,-1 2 1,0 4-4,-1 4-6,0 1-1,-1 2-15,-2 3-3,0 1 1,1 4-47,-3 3 40,0 5-35,-2 4-63,1 5-42,-2 1 5,2 2 11,-2 0-151,1 2 43,1-3-241,-2 2 223,1-4-82,0 1 44,0-5 37,-1 0 9,-1-4 129,2-1-21,-2-5-20,0-1 74,2-1-57,-2-2 46,0-1 141,2-1-60,-1-2 212,2-1-188,0-4 195,0-4-131,1-5 199,1-2-153,1-4 44,1-2-21,1-3-38,1 0 178,-1 1-134,1 2 176,0 2-168,0 4 149,-1 2-206,-1 4 159,0 4-213,-1 2 81,-2 1-64,0 3 30,0 3-63,-3 2-75,1 6 48,-1 2-37,1 2-68,-1 2 14,-1 0-170,3 0-63,-2-2 63,2 0-138,1-1 241,-1-1-116,1-1 108,1-3-75,-3 1-30,2-3 92,1 0-17,-2-1 12,1-1 197,-1-2-176,1 1 170,-2-2-183,1-1 185,2-1-51,-2-3 161,3-5 1,-2-2 34,4-5-42,-2 0-42,2-5-27,-2 1 18,3-3 42,-1 5 162,-1 1-93,0 2 153,-1 4-135,-1 4-40,-1 0-47,0 4-35,0 3 35,-2 1-126,0 4 6,-1 2-40,1 7-197,-2-1 128,0 5-210,2-1 227,-2 1-110,1-1 87,1 1-61,1-4-74,1 0 19,1-3 33,1-1-53,0-2 279,1 0-158,0-2 145,0 0-159,-1-1 163,1-1-124,-1-1 127,0 1-42,-1-2 35,2 0 22,-2-1-26,1-1 8,1-1 24,0-3 20,-2-2 169,3-4-98,-3-2 153,2-4-149,-2 0 94,0-3-30,0 0-10,-1-5 10,-1 0-222,-1-3 109,0 0-102,-2-3 161,0 2-61,0 0 56,-2 1-53,-3 5 93,-3 1-69,-4 5 62,-2 3-34,-5 4-40,1 4 42,-5 2-46,4 3-13,-3 3 20,3 4 5,1 3-23,4 3-451,0 3 52,4-1-294,1 3 238,3-3 188,3 2 57,1-3 90,2-2-165,5-1 47,4-2-259,5-3 146,4-1-4,5-3 82,-1 0-41,3-1 25,0 0-51,1-1 59,2 1 96,-1 1 507,4 0-54,-2 2 310,2 2-312,-3 2-133,1 3-78,-6 2-48,0 3-51,-7 0-27,0 1-6,-6 1 14,-2 1 5,-3-1-5,-2 1 18,-2-3 128,-2 0 60,1-3-12,-3-1-13,-1-1-22,-3-2 53,-1-3 6,-4-1-90,-1-2-73,-2-2-47,0 0 64,0-2 35,-1 0-35,1-4 42,0-3-131,1-3-17,2-1-5,2-4 11,1 1-59,4-4-38,3-1-16,6-5 14,5 1-320,10-3 68,3 0-285,7-2 253,1 4-188,0 0 117,1 2-181,-2 4 146,-1 3 107,-2 4-47,-3 5 269,-1 2-25,-5 2 216,0 2-216,-5 1 433,1 1-250,-6 2 354,1 0-250,-2 5 308,0 0-96,0 1 263,0 2-122,-1-1-106,0 2 58,0-1-192,1 2 70,0-1-183,-1 0 203,0 0-200,-1-2 16,-1 1-155,1-2 47,-2-1-65,1-1 178,0-4-107,2 1 90,-1-2-60,1 0 52,0-2-48,4-2 24,-1 1-2,0-4-10,1-1 19,3-4 9,-2 0 6,0-3 0,1-1-80,-1-2-37,0 2-90,-1-3 84,0 2-58,-3-1 130,-2 1-76,-1 2 70,-2 0 71,-2 3 34,-1 1 1,-4 2 129,-6 3-87,-3 1 25,-1 2-69,-5 3-107,1 4-8,0 6 24,2 2 4,-1 6-29,4 2 26,-1 4-29,4 1-71,1 1 32,3 0-97,2 1 90,2-4-289,2 3 86,3-5-182,2-1-54,5-4 142,2 0-161,5-5 164,-1-3 48,3-1-5,-1-5 89,0-1-111,2-1-4,-2-2-100,0 0 29,0-2-229,-1-2 112,0-4-181,0-3 230,0-5 68,3-4 153,2-3 0,1-3 0</inkml:trace>
  <inkml:trace contextRef="#ctx0" brushRef="#br0">16047 712 10813,'11'-23'325,"-5"11"-29,-1-3 286,0 3-102,0-1 283,-2 2-312,1 2 129,-1 1-138,-2 2 0,1 1-93,-2 3-72,0 5-131,-1 2 52,0 13-99,-4-1 0,0 7-48,-1 1-2,2 2-11,2 0-113,0-1 60,1 1-72,1-4 46,0 2-76,3-7-77,3 2-28,0-5-83,5-1 76,0-4 40,3-3 44,-2-2 186,3-1-50,-2-3-3,3-1-61,-2-2 263,2-3-38,-3-5 208,1-2-31,-1-3-167,1-2 99,-3-3-167,1-4-4,-1 0-31,0-4-6,-2 0 12,-2-3-33,-1 2 25,-2-2-19,-2 4 20,0 1 1,-4 4-2,0 2 0,-5 4-65,-3 3 18,-5 4-66,-2 4-103,-3 2 31,-3 3-70,3 1 68,-3 2-441,4 4 19,0 4-280,4 1 228,3 4-332,3 1 206,3 3-293,2 1 329,3 2 265,2-1 35,3 5 102,1-5-74,2 3 134,2-4-21,1 1 182,1-2 0,2 2 0</inkml:trace>
  <inkml:trace contextRef="#ctx0" brushRef="#br0">2029 2216 10813,'16'-12'801,"-9"4"-509,-3-1 212,1-1-31,-3-2 190,-1 0-221,1-2 96,-1-2-160,-1 0 136,0 0-143,0-1-115,0 0-69,-1 1-105,-2 0 50,-3 2-34,-2 2 34,-5 2-18,-3 4-9,-3 2 8,-5 3-23,-2 4-44,-3 6 43,2 5-49,-4 8 67,5 3-111,1 5 39,4 0-86,6 0-14,3 0 18,4-2-21,3-3 14,5-1-104,2-3 23,5-2-84,3-5 18,6-1 30,1-6-153,1-1 0,2-3 7,-2-1-27,2-2 88,-4-1-14,0-2 214,-1-3-9,-3-2 178,-1-5-87,0-1 41,-2-5-84,-1 1 58,0-3 152,-2-1-31,0 2 167,-1 0 103,0 5-233,0 2 171,-1 2-257,-1 5 13,1 2-9,0 4 17,-1 4-27,1 3-95,1 6 6,-1 3-77,2 2-10,0 2 23,1-2-33,2 1 60,1-2-144,1-2 31,1-2-164,2-3-108,0-1 10,1-3-93,1-1 79,0-3 212,0-1-71,0 0 115,-3-1-83,1-2 290,-2-3-26,-2-2 218,-1-4-24,-1-2-106,-2-4 75,1-1-70,-2-4 144,-1-4-14,1-4 162,0-2-325,3-6 59,-3-1-179,2-9 99,0 1-191,3-8 26,-2 3-203,4-5 211,-2 5 354,2 2-2,-2 9 162,-2 7-134,-1 9-163,-4 9 49,0 6-55,-3 4-58,0 8 28,-2 6-46,-1 9 75,-2 8-9,-1 6 67,0 4-48,-1 5-109,2 0-14,2 3-79,0 3 68,1-3-216,1 3 61,1-1-158,-2-1 49,2-5-4,2-1-86,1-6-35,3-4-283,4-2 57,4-6-176,2-4 230,2-3 153,1-3 90,0-2 58,0-4 1,0-1-29,-3-2 50,2-2-72,-5-3 907,1-3-243,-5-4 620,0-6-569,-2-2-128,0-2-120,-2-2 46,-2-4 432,0 0-82,-1-3 227,-1 2-320,-1 1-188,-2 4-109,-3 1-9,-6 4-69,-4 5 26,-3 4-50,-6 4 34,1 4-133,-3 4 26,2 1-88,-1 9 71,3-1 46,1 7 7,5-2 6,1 2-802,4 1-226,3 1-445,2-1 82,3 2 354,2-1 7,0 1 0,1 1 0</inkml:trace>
  <inkml:trace contextRef="#ctx0" brushRef="#br0">2836 1719 10813,'13'-32'1332,"-11"21"-229,0 5-420,-2 2 203,-1 3-326,-4 4 134,-1 5-364,-2 5-145,-1 7-6,0 6 0,3 6-46,3 0-13,0 8-21,1-2-9,2 7-209,-2-2 53,2 2-121,0-3-299,0 2-191,0-7-254,0 5 89,0-7-159,0 1 85,3-4-407,-1 0-1,2-4 1</inkml:trace>
  <inkml:trace contextRef="#ctx0" brushRef="#br0">8100 1915 10813,'22'-61'822,"-12"31"-119,0 3 235,-3 3-194,-1 2 178,-2 2-250,0 4-312,-3 1-46,0 6-138,0-1-44,-1 5 179,0 0-113,0 7 96,0 4-144,0 10-68,0 5 17,0 8-19,0 3 12,0 6-180,0 3 55,0 5-120,-1 1 109,0 2 78,0 1 12,-2-3 0,0 1 35,0-7-732,1 1-234,2-6-601,-2-3-534,2-5 825,2-3-257,0-2 815,3-4 0,2-1 0</inkml:trace>
  <inkml:trace contextRef="#ctx0" brushRef="#br0">9989 2259 12277,'15'-2'1690,"-5"2"-1579,-2 0 19,3 0-30,-1 0 62,1 0-19,1-1-9,1-2-41,0 0-151,1-1 150,1-2-139,-2 1-50,1-3 102,-2 1-153,-1-1 203,0-2-195,-1 0 125,-2 0-162,-1-1 145,-3 0-10,1 1 91,-2-1-52,-2 0 60,0 1 55,-1 0-30,-1 2 38,-1-1 223,-5 3-77,-1 0 218,-6 3-235,0 1-29,-2 2-92,-3 4 51,0 0-38,-4 8 6,5 1-37,-3 5 27,5 1-134,0 3 41,5-1-92,2 0 91,5 0-71,1-2 63,3 0-87,4-2-72,3-1 26,7-3-52,2 0 66,5-2-92,-2-3 16,2 1-147,0-3-137,-1 2 8,-1-4-142,-1 1 214,-2-1-19,-1-1 169,-1-2-141,0 0 81,-3-2 245,0-2-55,-2-3 297,0-2 126,0-5-85,-1-3 162,1-1-17,1-4-178,-2-2 118,2-3-75,-1-1-257,1-6 120,-2 1-180,1-6 148,-1-2-138,0-1-14,-1-2-44,-1 0 29,0 0 245,1 3-93,-2 5 60,-2 3 208,0 5-171,-2 6 233,-1 4-168,-3 3-61,0 6 27,-3 1-29,-2 6-103,-2 2 20,3 6-49,-2 7 25,3 5 18,-1 8 1,3 2-1,1 7 9,1-2-106,1 8 38,1-3-105,0 6-61,0-2 26,0-2-71,0 1 95,1-1-169,1-4 76,0-1-126,2-6 56,1-2 16,3-6-62,1-2-141,2-5 136,1-4-92,0-3 137,3-3-35,-1-1 57,0-3-46,0-1 67,-1-2 192,1-3-61,0-4 148,-2-3-85,3-3 106,-3-3-10,1-2 132,-2-2 154,2 1-97,-3 0 135,-2 2-136,-2 3-193,-1 2 92,-1 4-168,0 4 166,-2 2 147,0 2-22,0 3 94,0 2-240,-1 4-46,1 4-30,0 1 4,-1 4-126,2 0 15,0 0-94,1-1-93,4 0 9,-1-2-140,3 1 30,0-3-206,-1-1 58,2 0-114,1-2 90,-3-1 97,1 2-46,0-3 15,0 0 186,-2-2 49,2-1 49,-1-2 24,1 0 272,-2-2-32,1-2 272,0-3 206,-1-4-206,1-3 233,2-2-275,-3-2-130,5-3 20,-1 2-109,1-3 317,0 5-82,0 0 116,-3 4-126,-1 1-183,-2 2-35,0 3 4,-2 1-22,2 1-93,-4 3-2,3 0-75,-1 1 12,0 0 21,1 3-28,1 4 62,-1 4-97,-1 5 50,1 5-85,-3 3 22,4 4 24,-4 4-69,2 4 96,1 5-213,-1 2 113,0 7-211,0 0 189,-1 10-191,-1-2 99,0 6-76,-2-1-32,-1-1 129,0-3-46,-1-2 76,-4-10 13,-4-2-3,-3-10 11,-4-6-19,-1-9 384,-3-6-93,-1-6 250,-4-6-185,-1-5-68,-5-7-52,3-5 20,-4-7 46,5-1 62,-2-7 0,7-1 132,5-6-133,5 2 136,6-6-134,8-1-168,8-4 34,12-5-121,9-4 149,9-4-12,7-2 36,2-1-28,5 0-109,-3 6-54,0 3-9,-8 14 26,2 1 85,-9 11 18,-1 4-124,-6 7 226,-4 6-163,-5 4 193,-6 3-107,-3 3-5,-3 3 48,-3 3-732,-3 6-146,1 0-731,-2 4 0,3 0 0</inkml:trace>
  <inkml:trace contextRef="#ctx0" brushRef="#br0">5586 1939 10813,'12'-56'872,"-8"31"-563,-2-1 25,0 4-43,-2 1 400,2 2-82,-4 6 233,1-1-236,-1 6-158,-2 2-95,0 1-92,-2 3-112,3 4-30,-4 4-24,4 9-5,-1 8-33,2 8-18,-1 9 8,2 3-78,1 8 63,-1-3-69,1 6 87,0-5-388,0 2 43,1-4-425,-1-3 244,1-1-1080,2-6 419,-1-2-656,2-7 853,-1-5 349,5-2 257,-1-5 0,3 0 0</inkml:trace>
  <inkml:trace contextRef="#ctx0" brushRef="#br0">5615 2241 10813,'-31'-37'491,"17"22"134,-1 4 531,3 3-288,-1 3-261,3 2 65,2 2-239,2 1-114,2 1-128,2 3-95,0 2 3,4 3-82,0 1 28,5-1-71,4 1-38,4-1 30,4-2-38,0-2 66,3 0-150,-1-2-72,3-2-44,-1 0-131,0-1 208,-1-1-127,-1-2 93,0-3-25,-2-2-6,-2-2 16,-1-3 48,-3 1 150,-2-4 57,-2 1 14,-2-3 70,0-2-52,-4-2-4,1-2 17,0-6-58,-1 1-9,2-7 29,-1 2-24,1-6-25,-1 5 54,-2-1-44,0 7 420,0 2-111,-1 7 266,-1 5-200,0 5 58,0 4-159,-1 6 76,-2 6-132,-2 8-38,-1 10 59,-2 6-66,-4 9-52,4-1-52,-3 7 7,3-1-8,1-1 53,2 1-11,1-5 11,3 1-323,1-5 76,0-3-229,3-2 203,2-6-157,2-2-98,4-3-145,3-4-221,-1-6 185,3-1-49,0-5 101,-1 0 287,0-2 38,-2-1 95,-2-2-1,1-2-124,-1-6 0,1-3-30,0-6 544,1-4-177,1-2 426,1-2-372,-1 1 431,1 2-213,0 3 364,-2 4 22,-2 5-179,0 3 130,-2 4-312,-2 6-146,0 3-97,-4 8-11,1 4 4,-3 5-33,-1 4 32,1-1-20,-1 0-233,2-1 41,0-2-175,3-2 158,2-4-158,3-4 23,3-2-164,0-3 24,3-4 78,1 0-21,0-2 49,1-3-53,-2-3-23,-2-1 59,-1-4-19,-2 0 134,-3 0-33,-2-2-336,1 1-96,-4-3-360,0-1-1,0-1 1</inkml:trace>
  <inkml:trace contextRef="#ctx0" brushRef="#br0">5390 1867 10813,'-31'-39'871,"18"23"-154,2 1 424,1 2-439,3 4-152,2 1-209,1 4-358,2 2-118,0 4-199,2 2 162,4 8 234,2 3 50,3 2 101,3 1-859,0 1-216,6 3-860,-2 1 0,3 2 1</inkml:trace>
  <inkml:trace contextRef="#ctx0" brushRef="#br0">1617 1939 10813,'-15'-49'1436,"8"28"-890,-2 2 255,3 5-238,1 2-171,2 4-33,0 3-891,2 2 54,1 5-531,2 3 427,5 6-76,5 2 27,3 6-312,4 0 0,1 2 0</inkml:trace>
  <inkml:trace contextRef="#ctx0" brushRef="#br0">13728 2307 10813,'-35'0'278,"20"-1"638,0 1 55,3-1 295,1 0-469,3 1-350,2 0-71,2 0-202,1 0 4,5 0-160,1 0 8,7-2-92,1 0 89,5 0-188,1-3 37,1-2-120,1 0-232,0-2 177,0 0-194,0-1 195,-1-2-88,-2 0 53,2-1-116,-4 1 195,1-6 50,-3 2 80,-1-2-49,-2 0 324,-2-1-152,-3 3 344,0 0-317,-4 3-21,1 2-124,-4 2 47,1 3 548,-5 1 236,-2 3 292,-3 2-148,-2 1-331,1 5-225,-3 5-66,-3 4-51,1 4-5,-2 5-26,1 3-10,1-1-110,4 2 24,3-2-67,3 1 65,3-4-101,4 0 62,2-2-84,5-2 62,4-5-63,5 0 26,3-4-40,2-3-36,2-2 43,3-1-48,-3-2 47,2-1 21,-1-1 24,-1-2-38,-1-2 85,-2-4-67,0-2 65,-2-2-47,0-6 9,0 1-10,-1-5 8,3-1 21,-3-3-56,2-4-85,-1 1 22,1-3-113,-4 2 154,1 1-54,-5 4 56,-3 2-24,-2 6 13,-2 1-50,-1 4 53,-1 3-51,-2 3 51,-1 2-37,-5 3 117,1 1 2,-2 1 41,2 0-41,-1 3-171,4 3 71,2 1-73,-1 0 80,5 1 12,0 1-16,7-3 25,5 2-12,5-3 6,4 3-27,0-3-49,1 2-66,-4 1 14,1 2 4,-6 0-14,-3 3 32,-3 2-71,-6 1 477,-1 1 397,-3 3 196,-3 0 40,-5 2-248,2-2-251,-7 3 125,5-4-219,-1 0-24,4-1-124,2-4 1,1-1-123,2 0 64,3-5-124,1 1 85,3-4-79,3-1 13,3-1-121,3-2 76,1 0-269,2-2 157,-1 0-230,3-3 284,-1-2-11,1-5 145,-2-3-68,2-3 21,-2-5-17,0-2-27,0-4 410,1-4-117,-3-1 301,1-1-198,-1 2-122,-2 2-53,-4 4 58,-1 5 126,-4 6 77,0 1 46,-2 6-117,0 2-161,-2 1-62,-1 4-18,2 2-5,-1 1 58,1 3-1,-1 3 0,3 1-261,0 0 57,1 0-188,2-2 164,-1-1-73,2 1 70,-1-2-75,3 0 53,-2-3-215,2 0 31,-1 0-217,-2-2 302,1 0 50,-2-1 94,1 0-40,-2-2-78,0-2-18,-2-2-15,-1-4 468,0 0-130,-1-2 360,-2 1-232,1-3-181,-1 3 38,-1-1-39,-2 1 333,-4 2 214,-5 2-38,-1 2-33,-7 1-324,-1 4-56,-5 3 6,0 2-5,-1 8-21,2 3-5,1 6 8,3 1 49,4 2-50,4 1 47,5 0-93,2 0 33,5-2 9,2 0-16,4-2 24,5-3-417,3-1 100,7-2-290,0-4 250,2-1 74,1-2 50,-1-2 2,0-1 1,-1-2-38,0-2-145,-2 1-200,-1-3 103,-2-2-86,-2-1 259,-1-5-32,-1-4-30,-1-4 23,2-6 581,-2-1 301,1-6 272,0 1-153,1-4-321,-1 4-221,0 0 34,-3 4-69,1 3 15,-5 5-16,1 4 55,-3 5-100,1 2 18,-1 4-63,-1 2 25,0 3-68,0 4 24,0 4-73,-1 4 77,1 2-138,-1 0 64,0 0-95,1 2-58,1-3 58,1 1-71,2-2 77,0 0-87,3-2 34,-1 0-80,2-2 51,-1-2-12,2-2-140,-2 0 66,3-3-181,-3-3 168,1 1-70,0-3 192,-1-3 352,-1-3-2,1-4 158,1-3 56,-2-4-174,3-3 146,0-1-185,3-2-42,-1 2-33,2-1 24,-3 6-1,2 1-43,-4 5 58,0 4-72,-3 2 50,-1 3-32,0 3 13,-1 6-10,-1 4-75,-3 3-18,2 5 2,-2 0-161,1 3 81,0-1-113,1-3 76,1 1-46,2-3 23,3-2-88,0-2-121,3-1 45,0-3-149,3-3 102,-2 1-50,2-5 76,0 1-111,-1-2 75,-1 0 213,0-2-26,-2-2 269,1-4 189,-2-2-89,1-4 155,-2-3-138,1-4 30,-3 1-13,4-7 90,-2-1-111,3-4-93,0-3 34,2-5-118,1 0-14,1-3 16,-3 4-22,1-1 68,-6 8 328,0 3-203,-6 7 212,1 5-206,-2 5-62,-4 4 47,0 3-75,-5 5-57,0 4 7,-5 7-31,1 6 12,0 6 29,1 3-17,2 3 26,2 2 16,2 2-5,1 1-4,3 0-140,1 0-215,1-1-47,3-2-83,4 0-109,2-5-98,4 0-104,-1-5-5,6 0-224,-2-3 185,5-3-248,0-3 192,3-2 199,-3-3-57,4-4 245,-4-1-91,0-1 329,-2 0-60,-1-5 236,-3-1 0,0-5 0,0-5 0,0-3 0</inkml:trace>
  <inkml:trace contextRef="#ctx0" brushRef="#br0">12314 2322 11296,'2'-11'1689,"-1"6"-1318,1 0 2,-1-1-111,3 0 0,-1 0 216,0 1-24,0-1 74,-2 1-192,1 0-152,0 0-85,-2 0-9,1 0 9,-1 0-6,1-1 7,-1 0-40,1-1-90,-1-1 6,2 0-46,-2-1 45,0-1 40,0 0 7,-2 2-23,-3-1 49,-1 3-83,-4 0 72,-2 1-11,-4 2 99,-2 3 4,-3 3 43,-4 4-58,1 8-24,-5 6 4,5 4-33,-2 3-29,6 0-8,3 3-39,4-5-78,4 1 37,4-5-64,3 0 50,2-5-37,2 0 12,3-4-29,5-4 25,2-3-6,5-1-6,-1-2-19,3-1 29,-2-2 24,1 0-17,0-2-6,-2-3 63,0-4-101,-2-2 38,0-2 95,1-3-86,-2-3 197,1-3-158,0-2-12,1-7-45,0 1-21,2-6 192,-2-1 23,2-6 117,-2 2-38,0-2-100,-3 5-30,-4 0-24,0 6-16,-3 4 76,-3 3-25,-1 4 63,1 5-4,-2 3-13,-2 4 18,1 3-48,-4 4 34,-1 2-4,-2 3-11,-4 7 48,3 9-81,-4 4 46,0 11-43,1 4 21,-1 7-14,3 0 23,2 3-124,3 1-65,1-3-55,3-1 2,0-6-77,2 0 73,3-8-88,3-2 96,3-5-35,5-6-64,1-4 30,4-5-249,0-4 189,3-3-178,-2-1 154,2-3-17,-3-2 88,0-4-88,-2-5 87,-2-1 440,0-5-77,-2 0 342,-1-4-106,-1-2-155,-1-1 121,0-1-170,-4 1 260,-1 0-133,-1 5 159,-2 3-190,-1 4-31,-2 3-65,1 4 28,-2 3-32,-1 4-29,-5 5-5,1 6-18,-2 6-64,0 4-16,1 4 23,3-2-187,1 3 107,1-5-143,1 1 97,4-4 82,0 0-20,5-4 63,3-1-227,2-5-241,2 0-232,1-3-52,1-3-249,-3 1 326,2-2-214,-5 0 290,2 0-9,-3-1 92,-1 0-64,-1-1-95,0-1 124,-2-5 57,-1-2 238,0-6 173,1-4 0,1-2 0</inkml:trace>
  <inkml:trace contextRef="#ctx0" brushRef="#br0">2974 2128 10813,'-3'-11'0,"2"8"0,-1 3 1012,-1 0-195,1 2 705,1-1-628,1 4-349,1 1-219,1 1-154,6 1-118,4-1 5,3-2-57,3-3 64,1 1-108,2-2 48,1 0-91,-1-2 99,1-1 7,0-6 51,-1 0-52,1-5-141,-3 1-145,1-4-30,-3 3-70,-2-6 110,-3 3 53,-1-3 50,-2 0 128,-3-2-7,-2 3 17,-2-3-37,0 4 310,-4 0-61,-1 3 214,-6 4-165,-2 4-102,-6 2-46,-2 4 16,-4 5 69,0 8 24,-4 6 43,2 5-86,-1 8-57,4-3-9,2 5-26,6-3-112,3 1 26,3-4-83,5 1 70,3-7-76,3 0 31,5-5-67,5-2 62,3-3 12,5-3 33,1-3 3,4-4-126,-2-1-115,6-1-144,-3-2 103,3-5 15,-3-2 172,2-4-88,-1-2 337,-1-4-104,-1 0 305,-1-5-267,-2-1 195,-1-6-154,-2 0 188,-2-5-158,-4 6 61,-2-5-97,-4 10 64,-2-2-57,-4 7-2,-1 3-13,-2 4-68,-3 6-15,-3 2-22,-4 5 20,-1 3-115,-3 4 37,1 4-107,0 5 60,3 2-315,0 2 59,3-2-202,4 3-52,1-2 198,2-1-168,2-2 169,1 0 190,4-2-49,4-1 77,3 1 182,4-2-108,0 3 256,1-2-234,0 2 178,-1 1-158,-2-1 201,-1 2-135,-1-2 391,-2 2-121,-4-2 231,-3 1-221,-1-2 219,-3 1-91,-2-1 189,-5-1-96,-3-1-158,-5-2 132,-2-2-427,-3-2 106,0-4-333,0 1 297,1-5-843,-1 0 347,2-5-597,0-3 95,0-4 101,4-2-350,0-2-1,1-1 1</inkml:trace>
  <inkml:trace contextRef="#ctx0" brushRef="#br0">141 2143 10813,'0'-26'-1020,"0"14"219,-1-2 328,1 1 290,0-1 38,0-1 145,0 2 0,0-1 1664,0 1-329,0 2 1080,0 0-1046,0 3-646,0 2-306,0 2-229,0 4-78,1 5-3,2 6-25,1 8 18,3 4-10,-1 5-113,2 3 23,2 2-69,0-2 55,2 2-130,1-3 42,0 0-93,-1-4 95,2-1 36,-3-4-37,1-3 64,-2-2-252,1-4 64,-1-2-217,0-2 179,-3-2 136,2-4 4,-3 1 97,0-3-76,-1 0 329,0 0-6,0-2 156,-1-1 71,-1-5-251,0 0 157,-1-5-199,1-1-41,0-5 39,0-3-58,0-2-49,0-5 7,2-1-45,1-5 65,1-2-15,1-1 14,0-1-3,0 5-40,-1 2-65,-1 5-19,-2 4-57,0 5-80,-2 5 47,-1 0-74,0 7-680,-1 1-218,0 3-165,2 4-55,-1 2 576,4 9-155,1 2 0,3 6 0</inkml:trace>
  <inkml:trace contextRef="#ctx0" brushRef="#br0">12805 2012 10813,'-25'-38'-1525,"13"22"1436,1 3 89,2 3 832,1 4-417,1 1 676,4 3-724,-1 3-781,3 1 34,1 6-517,1 4 444,4 4 120,2 1 68,3 4-59,2 0 0,3 2 1</inkml:trace>
  <inkml:trace contextRef="#ctx0" brushRef="#br0">12886 2178 10813,'12'-25'0,"-8"9"0,1-4 0,1 1 1024,0-1-197,1-1 684,1 1-595,-1 2-307,0 3-208,0 1-96,0 5-153,-1 0-20,-1 3-33,0 2 23,0 2-15,-1 2 12,-1 3-30,2 3 2,1 10 8,0 7-15,2 7 23,-2 6-128,0 7 43,-2 5-74,-2 10-119,-1 1 73,-1 9-117,-2 0 129,-2 6-88,-1-6 67,1 6-98,0-12-46,1 2-148,2-13-26,4-2-123,0-7 123,6-9-114,2-3 152,2-8 32,3-6 297,2-5 15,-2-4 78,2-4 127,-2-2-54,0-4 77,-2-1-113,-1-8 23,-3-2-38,0-6 105,-2-3 122,-2-4-55,1-2 119,-4-2-65,-1-1 81,-2 0-71,-3 0 53,-4 1-196,-6 3-49,-3 1-28,-3 3-5,-5 2-63,1 4 4,-4 1-46,0 2 53,-3 1-42,2 4 15,-3 1-4,6 2-70,-1 3 60,5-1-74,4 2 59,1 2 15,7 0-5,2 1-345,2 0-59,10-1-220,2-1 89,13-3 258,1 2 38,7-5 96,-1 1 17,4-3 36,-2-1 50,3-4-33,-2 1 237,0-5-156,-3-1 237,1-3-193,-4-1 290,-1-5-145,-3 0 206,1-6-99,-5 3 34,0-3 3,-3 2 71,-1 1 6,-3 2-136,0 6 29,-3 0-160,-1 6 7,-1 2-35,-1 4 35,0 3-97,-2 2 30,2 3 41,-3 1-14,1 5 69,0 3-58,-1 8-148,0 7 27,0 7-92,0 7 19,0 6 48,-1 7-39,0 5 66,-2 6-71,-1 4 55,1 1-81,0 4-58,1 0 24,1-2-113,1 3 9,1-6-291,3 2 24,3-7-88,3-3 110,3-6 287,1-6-47,2-5 110,-2-8 168,2-4-93,0-5 191,0-5-214,0-4 112,-1-3-77,0-3 48,-3-3 273,0-1-168,-3-1 199,-2-2-71,0-3-186,-5-3 178,0-1-222,-2-2 419,-1-2 61,-4-1 142,-3 0-109,-5-3-200,-3 1-183,-3-3 49,-1 1-76,-2-3-11,0 1-47,-3 0 25,2-3-111,0 0 65,-1 0-108,1-1 90,3 1-47,1 0 55,3 2-60,2 0 48,4 3-39,3-1 3,2 3 9,4 0-79,1 3 63,3-1-130,6 1 101,6 0-237,3 1 121,6-1-202,1 0-335,5-2 71,1 2-214,3-2 273,0 0 161,2 1-17,-2-2-70,0 2-62,-2-2-56,-2 0 0,0-1 0</inkml:trace>
  <inkml:trace contextRef="#ctx0" brushRef="#br0">832 2251 11112,'0'-14'1114,"0"9"-852,0 0 275,0 1-113,0-1 289,0 0-319,0-1 87,0-2-202,0 1 79,-1-2-187,-1 1 31,1-2-130,1-2 29,0-1-59,0 0-2,0-1-17,0-1 37,0 1-41,0-1 24,-1 0-66,1 0 21,-1 3 28,-3-1-5,0 2 33,-2 0-53,0 3 37,-4 0-38,-1 3 57,-2 2-13,-2 2 12,-2 2-19,-3 3 29,0 5 9,-1 4 1,1 8 1,0 3-34,0 8 10,3 0-7,0 6-58,3-3 1,3 3-49,4-4 57,2 0-112,4-4 56,1-4-89,3-3 20,5-3 42,3-4-38,2-4 48,3-3 25,1-4 4,1-3 27,-1 0-41,-1-4 60,1 0-13,-2-4 21,0-3 26,-3-2-60,-1-4 37,-1 1-40,0-6 62,-1-1 8,-1-5 16,0 0-16,1-2-29,-2 0-14,1 0 26,-2 1 112,0 3-11,-2 3 71,-2 3-56,1 6-24,-1 1-25,-1 6 22,-1 0-60,2 7 38,-2 2-37,0 9-31,0 3-25,0 4 7,0 1-101,0 2 76,1-2-78,1 3 41,3-4-50,3 1 10,1-2-34,2-1 18,2-2-7,1 0-9,0-4-23,1 1 58,-2-5 10,1 0-5,-3-2-24,1-3 91,-1 0 10,0-1-22,-1-2 213,-1-1-214,-2-3 206,0-3-117,0-4 58,-2-4-12,-1-1 36,1-3-27,-2-2-17,0-4-8,0-1-13,-2-2-37,2-1-7,-3-2 19,0 0-8,0 4 2,-2 0-2,1 6-6,-4 2-20,-1 3 26,-1 5-30,-3 1 20,0 5-41,-1 2-22,0 2 3,0 0 7,2 2-79,1 2 24,3 3-78,1 0 18,2 4 47,2 0-39,1-2 65,4 2-77,3-1 12,7-3-165,2-1 6,5-2-149,1 0 141,1-2-98,2-1 247,0 0-61,1 0 67,0 0-50,-3 0 198,0-1-40,-3 1 223,-4 0-30,-1 1-44,-3 4 70,-3 2-177,-2 6 384,-2 1-196,-3 5 302,-1 0-157,-1 4-132,0-3-20,-1 3-107,1-4-77,1 2-10,-1-2-10,0-4 33,1 0-56,1-1 21,1-3-114,-2-3 90,2 0-128,-1-3 45,0-2-1,1 0-106,-2-1 186,2-2-147,1 0 250,0-1-132,1-1 130,1-6-133,2-3 108,2-4 13,0-3 28,2-4-27,1-3 100,1-3-37,-1 0 155,1-3-36,-3 4-77,2 1 28,-6 7-122,1 3 134,-3 5-67,-1 3 101,-1 3 2,-2 3-45,0 5 53,-2 4-73,1 5-79,-1 6-4,0 2-81,0 5 80,0-3-209,0 2 87,0-2-133,1 2 126,1-3 40,2-2 19,1-2-17,0 1-417,1-5-34,1 1-510,0-4-356,0-2 118,0 0-98,1-2 484,-1-1-55,-1-2 438,-1 0-198,0-2 416,1 0 0,0 2 0</inkml:trace>
  <inkml:trace contextRef="#ctx0" brushRef="#br0">7268 2235 10813,'-20'-15'591,"9"9"-60,0 2 840,0 1-416,1 1 87,1 2-480,1 0-240,0 3-165,3 2-65,1 3 8,1 3 34,3 0 13,2 3-105,0-3 24,6-2-116,3-1-31,2-3 54,4-1-50,2-2 51,0-2-54,2-1 0,0-4-40,0-2-23,-1-3 25,-2-1-87,-1-3-3,-1 1-36,-2-2 71,-3 0-33,0-1 101,-2 0-127,-2-3-8,-1-1-4,0-2 144,-2 1-3,-2-1 89,1 2-113,-3 1 318,0 1-41,-1 5 203,-3-1 162,-3 7-192,-3 1 133,-4 3-227,-2 2-123,-3 5-19,-1 5 41,-1 6-60,0 4 44,2 8-20,0 0 23,2 2-74,5 1-3,2 1-69,4-3 61,2 1-118,4-5 51,4 0-86,3-5-67,7 2 73,4-7-86,5 1 2,2-5-234,1 0 23,-1-4-172,1 0 168,-2-1-579,-1 1 150,-2-2-334,0 0 401,-3-1 207,3 0 51,-4 0 0,2 0 0</inkml:trace>
  <inkml:trace contextRef="#ctx0" brushRef="#br0">4495 2301 10069,'0'-17'-743,"0"8"1532,0 1-138,2-2 537,-1 0-434,1-1-240,1 0-95,-1-1-95,2 1-32,1-2 117,-1 0-7,-1 1 107,2-2-196,-1 2-76,0-2-142,-1 1-10,2-2 39,-1 0-36,1-1 43,0 2-55,-2-1 23,1 1-14,-2 1 14,2 2-26,-1 2 22,-1 1-25,-1 4-36,-1 0 7,2 7-62,-2 3 53,0 10-3,0 5-19,0 6 4,0 2-48,0 4-9,0 3-6,0-2 22,0 3 0,2-2-90,2-1 16,1-5-92,2-1 68,0-4 10,3-4 11,-1-4-24,1-4 100,-1-2-47,3-4 78,-3-2-57,2-2 48,-2-1 20,2-2-15,-2-1 49,-1-4-47,1-4 11,-2-3 0,1-1 14,-2-4-3,0 0 63,0-3-59,0 0 44,-1-1-27,0 0 4,0 2 58,-1 2-47,-1 4 59,0 2-52,-1 4-11,-1 3-20,2 2-5,-2 4-25,-1 3 20,1 7-18,-1 6 32,0 3-113,0 6 30,0-2-80,2 2 62,0-1-107,3-3 38,2-1-87,2-2-29,1-3-15,1-2-108,1-4 26,0-2 184,3-3 122,-1-2-25,0-2 167,0-1-163,-1-3 36,-1 0-53,-1-5 372,-4-1-116,0-4 368,-2-1-304,0-2-49,-2-3-80,-1-1 46,-1-4-113,1 1-14,-1-7-37,-1 2 13,0-4-53,0 2 18,0 0-72,0 5-6,0 2 29,0 4-34,0 6 46,-1 3-667,1 4 110,-3 3-469,1 5 408,-1 0-349,2 5 236,0 3-269,0 4 254,1 2 423,1-2 17,4 2 260,0 0 0,4-1 1</inkml:trace>
  <inkml:trace contextRef="#ctx0" brushRef="#br0">7830 2153 10813,'0'-50'816,"0"29"-90,0 3-228,0 2 337,0 4-197,0 1 234,0 3-294,0 3-217,0 2-74,-2 3-130,-1 5-34,-6 5-24,-3 7-9,-7 5 9,1 4-116,-4 2 49,1 0-111,1 0-160,1-1 65,1 2-114,2-5 102,2 2-1098,1-1 194,2-2-698,3-1 617,-2 0 332,1 0 0,-2-1 0</inkml:trace>
  <inkml:trace contextRef="#ctx0" brushRef="#br0">8876 2219 10813,'-26'4'1703,"12"-3"-1276,4-1-187,-1 1 52,2-1 389,1 0-75,2 0 186,2 0-230,1 0-359,5 0-27,2 0-242,6 0 51,-2-1-27,4 1 41,-2-3-71,0 0 2,2-3-80,1-1-278,-1 0 112,2 0-219,-1-2 190,1-1 117,0 0 50,-1-1 14,0 0 69,-3 1-192,1-2 137,-2 0-147,-2 0 420,-2-1-91,-1 1 245,-2 1-232,-2 1 378,-1 3-176,-4-1 267,-5 3 179,-3 2-387,-2 2 260,-5 2-389,1 4-45,-1 4-31,0 6 30,2 5-49,2 3 67,2 2-43,3 2 12,3 0-99,1 0 10,3-1-61,0 0 73,3-3-162,1-1 62,2-1-118,2-3-79,4-1 99,2-3-111,5-2 132,1-2-38,1-2 0,0-4-152,3-1 96,-3-1-151,3-2 95,-3-1-128,1-4-3,-3-2 135,2-5-63,-3-4 154,1-3 591,-2-2-94,0-3 444,-2-1-378,0-2 110,-2 1-181,0 2 120,0 2-235,-2 2-115,0 4 8,0 1-24,-3 4 41,1 3-6,0 1 13,-1 4-49,1 0-40,0 2-7,0 2 7,-2 5-5,2 3-21,0 4-1,0 5-117,-1 5 73,0-2-89,-1 6 66,1-4-237,1 3-19,0-1-164,1-2 55,0-2 36,1-1-21,1-2 27,0-3 107,-1-3 17,1-2 65,0-4-77,0-2 201,0-2-37,0 1 183,-1-3 253,1-2-140,-1 0 221,-2-7-243,1 1-106,-2-6-67,0-1 77,-1-3-147,0-2 736,-1-3-233,1 1 477,0-1-284,0 0-230,1 4-49,-1 0-156,2 6-74,0 1 13,1 2-46,-1 4-30,1 1 17,2 2-73,-2 2 85,0 2-113,0 3 68,1 4-103,0 5 85,-2 2-67,1 1 58,-1 1-59,0 0-85,-1 0 32,1-2-85,0 0 16,0-2-249,0-1 22,0 1-145,0-3-16,0-2 103,-1 1-129,-1-2 190,1 0 24,-2 0 133,1-2-25,-1-2-3,0 0 7,-1-1-11,0-1 309,0-3-48,2-2 169,-1-7-130,2-5-164,2-3 68,1-6-121,2-2 1145,3-4-277,2 2 756,2-2-677,1 1 92,-1 5-315,1 0 120,-2 7-307,-3 2-156,0 3 4,-1 6-41,1 1-19,-4 5-26,3-1 2,-2 6-7,-2 1-44,1 5-8,-1 3-42,-1 3-136,0 3 57,0-1-95,2 3 105,-2 0 63,1 0 25,1 0-18,-1 0 53,0 0-948,0-1-100,-1 0-609,0 0 154,0 1 281,1 1 0,1 1 0</inkml:trace>
  <inkml:trace contextRef="#ctx0" brushRef="#br0">15742 2075 10813,'-87'-22'2439,"47"12"-591,12 4-953,5 1-562,6 3-245,7 0-28,2 1-68,8 1 67,6 0-56,9 1 53,6 2-257,6 1-32,4 0-174,3 0-589,1 0 292,0 1-358,-1-2 506,-1 1-614,-5 0 369,-1 0-324,-5 0 561,-2 1 372,-7 1 0,2 2 0</inkml:trace>
  <inkml:trace contextRef="#ctx0" brushRef="#br0">5073 2278 10813,'1'34'-185,"-1"-15"444,-1 2-27,-1-1 157,-2 0-48,0-1 41,1-3 1,0-3 22,3-3 76,-1-2-87,2-3 21,2-2-24,0-1-34,6-3 103,-2-1-148,4-3 1,-2-4-264,1-1 40,0-1-38,1-2 4,-3-1-22,2-2 1,-1-1 11,-1-1-35,1-1 1,-2-2-58,2 0-13,-2-4 41,-1-2-28,2-3 40,-3 2-59,0-2 24,-2 3-87,0 3 99,-1 3 76,-2 4 44,0 4 68,-1 5-16,0 4-35,-3 3 30,-2 3-61,1 8-4,0 4-23,0 6-1,1 0-34,3 3 24,0 0-9,1 1 35,0-2-113,4-1 28,1-1-94,3-2 70,4-1-132,2-2 44,1-1-105,-1-2-307,1-2 23,-1 0-230,-2-4 149,0 1-296,-1-1 209,-1 0-299,-1-1 213,-2-1 167,-1 1-76,0-3 231,-1 1 146,-1-2 132,2-3 121,0-3 0,3-4 0</inkml:trace>
  <inkml:trace contextRef="#ctx0" brushRef="#br0">7656 2074 10813,'-40'-12'1406,"21"7"-627,3 2-92,4 1 56,1 2-132,5 0-275,1 0 43,3 1-195,2 1-4,2 5-79,5 4 7,7 2-24,2 3 15,4 3-91,0 1 30,1 3-89,-2 0-138,-3 0-115,-1 1-33,-3-1-863,0-1 411,-2-1-555,0 0 618,-3-1 192,2-3 30,-3-1-35,2-2-77,2-1 0,0 0 0</inkml:trace>
  <inkml:trace contextRef="#ctx0" brushRef="#br0">8367 2213 10813,'-24'-13'717,"15"7"-347,-1-2-47,2 0 69,2-2-101,3 2 321,0-1-63,2 1 185,1-1-190,1 2-147,4-1-105,2 3-106,4 2-38,2 0-15,1 3 18,2 3-79,3 3-16,-1 5-59,3 5 65,-1 4-1,0 4 29,-4 0-1,-2 3 11,-3-4-395,-1 4 97,-4-5-399,0 1 45,-3-4 39,-1-1-15,0-4 116,-2-3 332,0-3-18,-3 0 126,-2-3 210,-2-3-197,-3 1 288,-2-3-321,1 1 62,-3-4-200,2 1 215,1-5-146,1-2 382,1-5-180,2 0 225,2-5-109,1 1-180,4-7-33,5-1-89,5-3-485,7-1 180,5 0-328,7-1-75,1 4 237,1 5-200,0 3 219,-4 8 128,1 4 73,-4 5-71,-1 2 6,-5 2-131,1 7-28,-3 2 0,0 3 1</inkml:trace>
  <inkml:trace contextRef="#ctx0" brushRef="#br0">8047 2283 10813,'-50'-16'2664,"25"8"-2310,4 4-92,3-1 29,4 1 317,6 3-134,2-1 178,3 1-363,7 1-86,1 0-188,13 0-167,2 0-38,8 0-82,2 0 186,3 0 100,-1-1 66,1 0 38,-1-2-1545,-3 3 583,0-2-1284,-3 1 946,-1-1-1,1-1 1</inkml:trace>
  <inkml:trace contextRef="#ctx0" brushRef="#br0">3741 3573 10813,'24'-50'0,"-14"26"748,-4 2-84,-2 4 486,-1 0 159,-3 5-656,-5 4 258,-4 3-637,-7 6-7,-2 4-70,-7 11 37,0 3-71,-3 13-33,6-2-24,-4 11-7,8-6-118,1 7 27,4-6-68,3 2 71,6-5 47,1-3 14,4-4 18,3-2-199,3-3-34,4-4-111,4-4 44,2-1-19,3-4 53,0-1-51,-1-4 72,1 1 53,0-2 6,-2-2 9,-2-3 138,0-2-44,-4-4 90,-1-5-77,-3-1 25,-3-5-17,-2-1 46,-1-4-18,-1-3-23,-1-5 8,-1-1-35,-1-5-77,-2-1 12,-1-3-63,-2 2 43,3-1 7,-3 4 20,4 1-30,-2 3 105,2 3-82,0 4 45,1 2-115,0 4 112,0 4-3,-1 2 40,2 3 51,0 5-150,-1 3 46,2 1-59,3 7 10,3 2 11,6 8 62,7 5-27,4 7 33,7 5-35,0 3-89,3 6-27,-1 3-2,-1 8 12,-4 3 83,-3 11-13,-9 1 6,-3 11 86,-9-1 40,-4 14 91,-4-11-85,-7 13 89,0-13-157,-4 5 82,3-10-97,3-2-9,4-12 19,1-3 18,4-9 181,2-4-19,3-8 138,5-7-155,3-6-36,5-6-80,3-6-18,3-3 43,-1-4-18,5-3 28,-5-2-32,4-4 2,-6-2-12,-2-5 15,-5-1-51,-2-4 18,-5 0-27,-2-2 23,-4-3-26,-4-2-14,-2-2 0,-7-1 5,-1-1 42,-6-3-14,-1 1 8,-2-4-69,-2 2-9,-3-4-36,1 5-53,-4 1 157,2 5-37,-7 1 81,3 6 61,-8 1-82,6 4 84,-5 1-74,8 3 34,2 1-16,8 0 1,3-1 8,9 2-151,5-1 37,9-2-100,7-1 20,10-2-57,11-2 83,5 0-17,8-3-508,1 0 133,5 1-465,0 0-533,3 4 730,-5 0-639,1 3 842,-7 1 0,-1 0 1</inkml:trace>
  <inkml:trace contextRef="#ctx0" brushRef="#br0">11010 3849 10813,'3'-24'1539,"-2"13"-834,-1 2-225,0 2 272,0 1-252,1 0-108,-1 2-50,1 0-68,-1 2-80,4-1-14,-1 1-84,3-1-7,0 1-36,3-2 0,0 0-17,2 1-25,0-2 28,3 0-36,0-1 50,0-2-70,0 1 33,-1-2-73,0 0 37,-1-2 25,0 0 0,-1-2 38,-1 1-153,-1-2 49,-1 1-101,0-2 69,-3 2-27,-1-1 58,0 3-62,-1 0 240,-2 1-98,-1 3 152,-3 1-145,-3 1 104,-4 2-54,-4 3 76,-4 4-47,-4 5-55,0 5 26,-1 6-46,0 5 56,0 3-9,5 0 52,1 2-38,4-3-50,4 1-21,4-4-56,2 0-47,3-3 16,4-2-38,2-1 37,5-2-101,4-4 21,3-2-68,1-2 82,2-2 3,-2-1-58,2-1 23,-1-2-905,0 1 218,-1-2-541,0-1 526,-1-1 231,1-2 65,-2-5 128,0-4 335,-1-4 89,0-7 202,0 0-181,-1-4 407,-2 0-118,1 0 220,-3 2-281,-1 3-204,-2 3 23,-2 4-13,0 3 129,-2 4-63,0 2 333,-2 4-153,1 0 1049,-1 2-460,1 2 357,-2-1-720,1 4-391,2 0-58,0 2-1,1 0-82,0 1 16,2-1-71,0-1 53,2-1 33,-1 0-20,4-2 40,-3-1-274,2-1-86,0-1-183,2 2 51,-2-2 39,1-2 53,-1 0 2,0-3 204,-1-2 123,-1-3 65,-2 0-61,-1-2 292,-2-1-77,0 1 262,-3-1-144,0 1-243,-2 0 105,-2 4-192,-4-1 683,-3 4-393,-5 1 464,-4 3-514,-1 2-27,-5 3-18,1 6-15,-1 3-33,2 5-47,3 0-4,2 3 3,4-1-88,3-1 20,4 1-76,2-3 45,3 2 68,2-5-30,2 1 63,3-3-239,6 1 71,3-5-166,4 0 134,2-1-247,0-1-113,1-1-178,0 0-594,0 1 334,0-2-290,0-1 483,0 0-73,-1-2 243,2 0-176,-1-3 444,2-3 91,1-5 214,2-5 0,1-3 0,0-3 0,-1 0 0,-1 0 0,-1 3 141,-3 2-111,-1 1 23,-4 4 617,-3 0-205,0 2 503,-4 2-362,-1 0 314,-2 1-124,-1-1 281,0 1-57,-3 1-454,1 0 65,-1 2-361,-1-1-124,-1 0 0,2 2-43,-4-1-3,-1 2 6,-3 1-1,-5 0 4,-5 4-67,-3 3 4,-4 4-50,-3 4 57,-2 4-27,1 0 0,-2 1 25,5 1-147,3-3 91,1 2-107,8-2 72,0-1-33,6-1 30,1-1-39,2-3 38,4 2-113,3-4 34,3-2-81,6-1 11,2-1-43,0-3-113,3 0 4,0-1 59,2-2 18,-2 0 87,1-1 289,2-3-63,-2-4 224,2-4-215,-2-4 204,1-4-136,-2-1 217,0-4-201,-3-3 52,2-4-48,-2-2 55,1-5-135,1-3 12,1-7-68,2 2 66,1-8-109,-3 7 36,2-4-89,-6 13 117,-2-2 29,-5 12 28,-2 3-6,-2 7-24,-5 7 12,-4 5-22,-5 6 2,-5 4 98,-6 11-12,0 8 88,-4 11-72,5 5-47,0 9-14,4 0 16,4 2-191,3-3 62,4 4-131,3-7 91,2 2 82,3-6-9,5 2 59,1-7-381,4-3 90,4-4-270,3-5 224,2-3-244,2-5 13,0-3-188,6-2-190,-6-4 236,4-1-124,-2-2 208,-2-2-277,-3-1 182,-2-2-251,-3-3 340,-3-2 242,-3-5 97,-1-4 180,0-3 0,0-4 0</inkml:trace>
  <inkml:trace contextRef="#ctx0" brushRef="#br0">5448 3783 10813,'6'10'248,"-1"-8"-46,-1 1 339,2-3-69,0 0 244,1-1-250,-1-3-4,2-2-46,-2-2-74,0 0 142,0-3-89,0 0-63,-1-2-36,-1 0-191,0-1 8,-2-2-24,-1 0-45,2-2 44,-2 0-52,-1-1 71,1 2-56,-1 0 41,-1 2-33,-1 1 40,-2 5-22,-5 1 13,-2 3-19,-6 4-30,-1 2 31,-4 7-30,-1 4-42,1 6 26,4 5-76,-1 1 73,6 1-134,2 0 61,2 0-89,4 0 61,0-2-50,4-2 16,1-3-35,3-2 13,2-3 51,3-2-60,3-4 75,3-1-127,-1-1-8,2-3-197,-3 0 253,2-1-19,-2-1 154,0-1-62,-2-2 146,1-4-81,-2-3 296,-2-2-274,-1-2 246,1-2-183,-3-1 166,3 0-108,-3 1-49,1 0-14,-1 4-22,1 1 42,-1 2-28,-2 4 85,2 1-95,-2 4 35,0 2-68,0 3 36,0 4-107,1 5 30,1 2-93,-1 4 90,3-3-134,2 2 68,0-3-90,3 0-26,-1-2 44,4-2-170,-2-2 155,3-4-173,0-1 206,1-3-174,-2 0 203,1-1-124,0-1 115,0-3-96,-2 1 275,-1-4-84,1-3 271,-3-3-245,-2 0 246,1-4-158,-2 0 218,0-6-183,0 0 31,0-7-108,-1 0 15,1-8-52,1-1-11,0-6 27,1-2-82,0-2 16,-2 0-36,-1 4 31,-2 2 405,-2 8-91,0 6 156,-2 5-213,0 9-77,-3 3-24,-1 5 49,-3 4-59,0 6-22,-3 6 8,0 9-35,0 7 44,-1 6-32,3 6 38,-2 0-94,1 5 37,3-2-83,2 4 67,2-5-197,1 4 72,1-8-137,1 0 116,2-4-73,4-3-94,4-5-61,1-4-58,4-3 91,1-3-38,2-6 107,1 0-157,1-5 68,0 0-112,-1-2 286,-2-2-54,0-2 269,-2-2-234,-4-3 340,0-5-161,-2-1 233,-1-3-119,-1-4 145,1-4-23,-2-1 84,2-2-95,-3 1-170,0 1 87,-1 3-150,-1 3 628,-2 2-270,-1 4 356,1 3-375,-2 3-156,0 1 54,0 5-156,0 3 54,-2 3-148,0 7 90,-1 2-120,0 6 68,2 2-104,-1 1 90,1 0 13,1 1 18,0-1 18,3 1-238,0-4 66,5 2-158,-1-4-151,3-1-2,0-1-125,2-3 72,0-2 87,2-2 63,-2-4 14,0 0 19,-1-1 68,2-2-115,-4-1 85,3-3 230,-4-2 36,2-4 143,-3-5-104,2-2 588,-2-5-155,2-2 486,0-3-492,0-1 42,0-1-245,1 0 100,-2 2-110,0 4-70,-2 2 35,0 6-19,-1 2-49,-1 6 38,-2 1-52,1 5 3,-2 3-47,0 3 6,0 6-9,-1 3-121,0 2 30,0 3-67,0-2-185,0 2 108,1-2-162,-1-1 165,3-1-240,2 0-283,0-1-107,3 0-136,1-3-464,1 2 284,0-3-253,1 1 531,1 1 358,0 1-1,2 1 1</inkml:trace>
  <inkml:trace contextRef="#ctx0" brushRef="#br0">13065 3745 10813,'-12'-21'-274,"7"10"559,3-1 153,0-1 90,1-3-96,1 2 135,0-3-159,0-2 95,1-1-176,2 1 75,0-5-140,1 2 117,4-5 54,-2 3-105,1-3 22,-2 0-224,1 1 17,-1 0-18,-1 4 4,-2 1 1,1 4 7,-2 5-37,0 0-16,0 6-14,-1 3 29,0 3 11,-2 7 4,-2 8-4,-4 9-10,-2 11-50,-4 7 1,3 1-7,1 4-179,3-4 68,1 4-126,3-5 112,2 0-170,2-7 61,3-1-133,3-6 28,3-5-13,6-2-101,0-6-71,3-2 40,-1-3 58,0-4 46,1-1 73,-2-2 151,-1-3-60,-1 0 190,0-2 12,-3-1-1,0-5 84,2-3-143,-2-3 288,2-4-102,-1-1 177,2-2 325,0-1-301,-3 2 254,1 2-355,-2 3-101,-1 4-19,-2 3 18,-2 5-32,-3 4 11,0 5 13,-1 8 0,-2 5-163,2 6 13,-4 3-113,2-2 90,-1 1-143,1-4 47,0 1-100,0-5 36,3-2 89,0-3-46,6-5-26,2-2-15,5-3-8,1-3-95,2-2 126,1-2 164,0-4 9,-1-2 244,-3-4 92,-2-1-136,0-3 131,-4 1-234,-2-4-2,-2-1-13,-1-1 34,-2-1-89,-2-2 21,-2 1-50,-3-2 41,-3 5-40,-6-1-3,0 6-9,-4 3 17,1 3-170,-4 4 42,3 2-150,-2 3-625,3 1 90,0 2-436,2 2 344,0 3-343,2 1 310,1 5-300,-1-3 604,-1 2 334,1-1 173,-3 0 112,0 0 0,-3 0 0</inkml:trace>
  <inkml:trace contextRef="#ctx0" brushRef="#br0">182 3912 10813,'-21'0'2006,"13"0"-1743,3 0 28,2 0 228,0 1 3,1 1 170,1 1-227,1 1-87,-2 0-159,2-1-66,0 0 268,0-1-259,0-4 219,2-1-281,-2-8-77,2 0 25,2-4-81,2-2-17,0 0 13,1-4-30,2-1 54,0-4-76,-1 0 33,2-2-48,0-3-59,-3-2 61,2 0-70,-3-5 67,0 2 32,-2-3 21,0 6-16,-2 1 34,-1 7 73,0 3-6,-2 5 82,-1 6-45,-4 2-45,-2 4-6,-2 4-33,-1 1-20,0 1 27,1 4-19,2 3-44,1 3 10,2 0-51,1 2 59,1 1 17,3 1 25,0-4-15,3 2 0,1-2-309,5-2 58,6-2-234,5-1 204,3-2 44,5-3 61,2 1 18,4-2 77,0 0 56,-1 0-9,-4 0 286,-2 1-174,-5 1 215,-2 4-163,-5 5-79,-4 7-41,-6 2 17,-2 9-75,-1-1 502,-4 3-138,1 1 311,-4-2-343,0 0-113,2-2-121,-1-2 26,2-3-58,0-3 1,2-3-17,0-6 11,3 0 44,0-3-11,2-3 8,3-4-60,-1 0 40,2 0-46,-1-1 49,0-1-56,2 0-82,-3-3 47,2-2-537,-1 0 219,1-3-323,-1 1 243,1-3 235,2-1-32,0-1 163,4-3-522,2 0-68,4-5-484,2-2 0,4-2 0</inkml:trace>
  <inkml:trace contextRef="#ctx0" brushRef="#br0">6633 3700 10813,'0'-26'0,"-2"15"809,1 3-143,-2 2 579,-2 2-528,-2 3 16,3 0-261,-1 1 28,2 0-262,1 1-106,0-1-66,1 3 34,2 0-57,2 2-11,3-1-1,3 0 22,3-2 30,1-1 24,2 1-25,1-2 18,0 0-10,0-2-16,0 1-124,0-4-85,0 0-56,0-2 8,-1-2 34,-2 1 52,0-3-38,0 1 72,-2-4-13,-1 1-42,-1-1 43,-2 0-91,-1 0 103,-2-1-84,-3 4 65,0-2 327,-2 4-139,-3 0 270,-3 6-195,-6-1-57,-6 4 44,-4 4-36,-3 4-38,-1 7 3,1 4-26,3 1 6,1 4-131,4 0 46,2 1-87,7-2-25,1-1 50,5-1-48,1-3 51,5-3 12,0-2-5,7-3-6,4-2-33,3-3 18,3 0-59,-1-4-19,1 2-66,0-3-1,-1 1 22,1-2-14,1-2 258,-1-2-92,2-3 207,0-3 225,1-5-206,3-4 209,0-1-292,3-7-16,-2 1 5,5-6-10,-6 4 12,1-4-6,-6 6-16,-3 1 29,-3 3-99,-5 5 66,-3 4-59,-3 3 69,-8 5-226,-3 2 53,-10 4-145,-9 4-78,-2 5 48,-7 3-136,6 3 64,2 2-101,3 1 77,7 1-137,4 0 121,4 0-151,4-2 84,6 0-114,3-3 302,7-2 23,5-2 148,6-2-102,4 0 205,2-2-108,1 0 241,0 0-231,-1 2 389,1-1-186,-5 2 272,2 2 67,-4 0-203,3 0 196,-7 2 432,2 1-163,-7 0 347,-2 1-481,-3 1-246,-6 0-139,1 0-63,-5-1 33,0-2-96,-8 1 19,-1-3-26,-5 0-56,-2-2 27,-2-3-39,-2-1 49,0-3 27,-4-1 26,1-1-10,0-2-89,-1-2-197,2-2-12,1-3-101,5 1 161,0-2-5,6 3-7,4-3-123,1 1-650,5-1-218,7-2-601,5-3 0,4-2 0</inkml:trace>
  <inkml:trace contextRef="#ctx0" brushRef="#br0">1991 3805 10813,'26'-42'608,"-13"23"-138,2-3 479,-2 2-164,2 0-164,-1 1 105,-2 0-257,-1 1-29,-1 1-192,-3 1-22,-1 0-103,-2 3 77,-2 1-38,-3 2 55,-1 3-21,-6 1-25,-4 3-25,-5 1-19,-3 1-45,-2 2 5,-4 1-5,0 3-104,-1 5 27,2 2-69,-1 3 72,4 1-85,0 1 41,4-1-72,2 3 68,4-1-259,2 2 46,3 1-175,2-2-296,1 1 55,3 0-254,0-3 206,5-2 300,0-3 108,8-2 60,1-4 308,4-3-126,4 0 216,1-3-196,0 0 87,3-3-93,-2 0 143,2-1 315,-2 0-130,1 2 331,-4 1-320,0 2 272,-1 1-181,-1 6 139,-3 5-235,0 6-83,-4 4-46,-2 5 61,-2 3-138,-3 6 37,-1 1-83,-2 6 60,-1-3-88,-1 7 39,-2-4-84,-3 1 77,-4 1-120,-3-3 55,-3-3-80,-2 0 0,0-7 51,-3-4-46,3-5 43,0-6 54,-1-4 14,2-7 8,0-2 28,1-3-58,0-4 33,0-3-23,1-5 15,0-4 2,3-5 6,1-4-51,1-2 26,4-6-24,2 1 40,3-10-151,5 0-105,3-6-106,9-4-477,7-4 170,7-4-228,4-2 275,3 0 267,5-2 11,-1 7 105,0 1-67,-4 10 200,0 0-178,-6 10 178,-2 2-191,-5 9 251,-2 3-85,-5 6 217,-1 4-203,-2 2-23,-2 6 26,-1 1 588,0 1 450,-1 1 256,0 3-10,-1 3-444,1 2-184,1 2-97,-1 0-168,1-1-133,-1-1-79,0 1-36,0-2-57,0-1 37,-1-2-70,1-1 67,0-1-37,-1-1 12,-2 0-16,0-2-11,1 0 46,-1 0-7,-1-2 10,2-3-22,-1-3 9,-1-2-12,2-3 27,-1-2-11,0-1 13,-2-2-13,1-3-31,-1 0 31,-2-1-36,-1 1 46,-1 0 28,-2 3 7,-3 3-6,-4 4 100,-6 2-52,-3 6 93,-5 4-86,-3 5 74,1 7-56,-3 8 80,1 8-61,1 3-26,1 6 4,5-3-40,2 6-9,6-6-142,4 4 19,2-6-68,5-3-40,5-3 61,3-2-81,7-4 14,5-5 47,3-4-25,2-3 41,-1-4-78,5-3-98,-4-1-122,4-1-16,-5-2-87,2-2 45,-6-2-69,1-4 102,-5-2-490,-2-2 290,0-2-446,-2-4 349,0-5-1,2-4 1</inkml:trace>
  <inkml:trace contextRef="#ctx0" brushRef="#br0">8572 3853 10813,'-18'0'0,"10"0"633,1 0-71,-1 0 698,2 0-404,0 0-32,1 0-234,2 0-236,0 0 11,1 0-210,0-1-20,2-2-93,2-2-8,0-2 20,2-1 36,3-4 0,-1 0-1,3-1-42,0-1-62,-2-2-23,1 0-44,0-2 22,0-1 23,1-3-7,1 0 6,0-2 29,0 1-5,-1-2 32,1 1-45,-1 0 30,-2 3-35,1 0 38,-4 4 53,0 1 0,0 5 12,-2 1 40,-2 5-21,2 0-2,-6 7 10,1 5-67,-6 7 21,0 6-25,-2 7 16,1 3-14,3 3 20,-1 0-4,5 0 24,0-1-11,3-1 8,3-3-263,0-3 41,5-2-167,2-5 68,1-2 95,2-1-21,-1-5 55,3-3 2,-3-1-106,2-1-5,-3-2-11,3-2 18,-6 0 68,3-1-85,-3-1 272,1-3-106,-1-3 291,0-3-264,0-5 265,0-3-173,0 0 229,2-6 49,-3 3-138,2-3 80,-2 5-182,-1 0 41,-1 5-23,-1 2 72,-1 3-98,-1 3 32,0 4-57,-2 3-50,1 5 17,-1 8-74,0 1 71,0 5-153,0 2 64,3-2-103,-1 2-64,4-4-54,3 1-61,1-3-29,2-3 61,2-2-8,3-2-7,-2-4 137,3 0-25,-2-3 71,2-2-70,-2 2 330,0-2-76,-2-2 259,-1 0-205,-3-4 526,-1-3-161,-3-2 348,-2-4-320,-2 1-213,-1-4-28,1 0-74,-4-3-81,1-1-23,-3-3 7,0 1-79,-3-2 69,0 3-73,1 1 73,-3 3-211,2 3 85,-1 5-165,1 2 136,1 3-808,2 4-226,1-1-265,1 6 144,4-1 575,0 6 33,5 0-29,6 3 0,3 2 0</inkml:trace>
  <inkml:trace contextRef="#ctx0" brushRef="#br0">4977 3702 10813,'0'-42'514,"-1"21"-71,-1-2 396,-1 1 220,-2-3-199,0 3 110,0-1-418,2 3-202,-2 2-136,1 4 30,0 3-41,2 3-123,1 3 2,-1 2-41,2 7-6,0 2 13,0 11 26,0 4-19,0 7-72,0 4 20,2 3-63,-1-1-143,3 2 88,2-3-134,2 1 115,1-4-64,2-3 26,-1-4-151,-2-1 7,2-3 158,-2-6-122,1-2 199,-2-3-77,1-2 79,-2-4-98,2 1 55,-2-3 197,2-1-24,-1-4 241,1-4 80,0-5-162,0 0 119,0-5-155,-1-2-129,0-2 17,1-3-41,-2-3 16,0-1-134,0 0-22,0 0-86,0 3-154,1 2 118,-3 5-161,1 4 238,2 3-645,-1 6 268,2 2-498,2 4-44,1 1 251,4 2-159,0 4 307,1 3 376,2 2 68,2 1 240,1 2 0,0 1 0</inkml:trace>
  <inkml:trace contextRef="#ctx0" brushRef="#br0">942 3755 10813,'8'2'1928,"-7"-1"-1305,1-2 565,0-1-578,0-3-174,-1 0-40,2-2-161,-1-2-111,1 0-13,0 0-16,1-2-27,1-3 14,0 0-15,0-1 26,0-1-56,0-2 6,-2 0-55,1-1-25,-1 0 30,-2-1-62,-1 0 80,1 2-25,-2 2 56,-2 1-24,-3 6 15,-1 0 23,-5 4-33,-1 1 34,-3 6-19,-1 2-6,-3 8 19,1 5-23,-5 7 10,5 5-7,-2 2 6,4 3-109,2 0 28,3 0-70,2 1 57,2-3-93,5 1 33,0-5-72,3-1 77,3-5 4,3-2 4,4-5-69,3-3-116,3-3 28,3-3-136,-1-2 152,2-4 126,-2 1 24,1-4 140,-3 1 215,-1-7-111,-2-1 195,-1-4-185,-1-4 67,-1-2-95,1-4 72,-1-3-122,0-2-2,1-2-2,0 2-16,-1-2 21,-2 4-17,1 2 65,-2 6-57,-1 0 68,-1 8-83,1 1 47,-2 5-82,0 3 31,-2 3-29,1 5 37,-1 5-90,-1 5 19,1 4-75,0 3 82,1-1-77,-1 3 60,2-4-79,2 2-42,0-4 24,3 0-53,-1-2 54,2 1-61,1-5-94,1-1-104,-1 0-70,2-3-57,-2-1 166,1-2-111,-3 0 384,-1-1-126,0-1 204,-3-3-194,-1 0 233,0-1-139,-1-1 248,-1-3 266,1-4-115,-1-4 225,2-5-212,-1-1 79,2-4-167,1-2 86,2 0-208,0-2-3,1 3-21,2 1 24,-1 3-107,0 3 50,0 4-45,-3 3 52,0 4-35,-1 3 26,1 2-36,-2 5 33,-2 5-49,0 4-13,-1 4-6,-1 2-92,1 0 63,0 2-89,-1-1-32,2-1 32,0-2-33,2-2 11,0 0-160,1-2 15,1-3-189,-1-3 155,0-2-4,0 1 41,0-4 57,2-1 226,-4-1-26,4 0 165,-3-3-186,0-1 355,-2-3-137,2-4 257,0-2-233,0-2-94,0-2-8,2-3 83,1-2 242,2-4-134,-1 1 133,4-2-266,-3 5-19,1 0 26,-2 5-47,1 3 58,-1 4-80,-2 3 41,2 5-45,-3 2-63,-1 4 6,0 5-60,0 3-119,-2 3 50,1 3-94,1-2 117,-1 0-269,-1 0-135,2-1-175,0 0-2,0-2-211,1 0 129,-1 0-189,3-1-238,-2 1 592,0-2-318,1 3 567,1 0 0,0 2 0</inkml:trace>
  <inkml:trace contextRef="#ctx0" brushRef="#br0">9260 3674 10813,'-10'26'697,"5"-14"14,3-4-318,0 1 21,0-2-151,1 1-1,2-3 117,2 0 59,0-3-22,7 0-7,1 0-147,5-2 29,0 0-105,4-3-5,-2-2-161,3-2 14,-1-2-40,-3-2-4,0 1 7,1-2-21,-4-1 3,2-2 5,-2-1 7,-1 0 23,-2-1-31,-1 0 18,-2-1-115,-2 1 107,-1 1 14,-3 1 81,-2 2 6,0 2 39,-4 4-52,-3 0 76,-5 5-74,-5 3 31,-4 3-35,-4 6 22,-1 4 30,-1 7-54,1 4 46,3 2-49,1 0-70,5 1 28,2 0-72,5-1 79,3-1-167,3-2 69,3-3-120,3-3-56,5-1 72,6-3-82,5-3 94,6-4-494,2-2 145,2-3-425,-1 0 88,1-1 169,2-1-70,-2 0 50,-1-1 51,1-4-145,-2-1 0,2-4 1</inkml:trace>
  <inkml:trace contextRef="#ctx0" brushRef="#br0">10489 3778 10813,'-27'0'1368,"15"0"-949,1 0-112,1 0-36,0 0 280,0 0 56,2 0 172,-1 0-214,1 0-198,-1 0-84,2 0-76,-2 0-25,3 0-47,0 0-8,1 0-37,0 0-51,2 0-2,1-1-27,1-2-12,1-3 15,0-1 19,1-2 21,0 0-108,5-4 39,2 1-121,3-3 72,0 2-89,2-5 42,0 3-79,1-4 64,-1 2 48,-1-2 8,-1 2 20,0 0 102,-2 2-34,-2 2 90,0 2-54,0 2-4,-1 4-31,0 2-12,0 0 45,0 4-17,0 3 75,-1 5-63,1 7-19,-1 4-46,0 5 13,0 3-149,0 1 67,1 0-106,0-2 68,2 0-250,-1-4 47,0 2-196,1-4 83,-1-3 42,-1 0 1,0-5 45,1-2 115,-1-2-3,-1-3 11,-2 0-31,1-4 208,-2 1-62,0-2 261,0 0 51,-1-1-7,1-2 60,-1-2-77,0-4 69,0-5 2,2-3 114,0-2-136,2-4-10,2-3-59,1-1-43,0 2 232,3-1-77,0 6 178,1-2-191,-1 6-27,1 3-92,-1 3 46,-1 3-27,-1 3-27,-1 2-12,0 4-24,-1 2-85,-2 6 13,1 2-61,-2 3 65,1 4 24,-2-4 35,2 3 7,0-3-370,0 2 83,1-4-336,2 2 192,0-3-745,1 0 217,0-2-482,2-1 16,-2 1 396,0-2-136,1 1 576,-3-2 236,2 2 202,-1 1 0,2 1 1</inkml:trace>
  <inkml:trace contextRef="#ctx0" brushRef="#br0">12920 3611 10813,'-61'0'0,"35"0"840,3 0-123,5 0 547,6 0-319,5 0-181,3 0-267,6 0-116,5 0-339,10 0-22,2 0 28,11 0-375,-1-1-6,8-2-167,-1 1-498,8-2 423,-3-1-354,9 0 121,-4 0 111,7-4-294,-3-1 0,3-5 0</inkml:trace>
  <inkml:trace contextRef="#ctx0" brushRef="#br0">7698 3766 10448,'9'10'1658,"-6"-5"-1053,-1 0-89,-1 1-14,0-1 24,-1 1-29,0-3-16,0 2-58,-2-1-124,-2 0-140,-1-2-62,-3-1-7,-1 1-70,-1-1 41,-2-1-80,2 0 80,-2 0-132,1 0 68,0 0-88,-1 0 73,4-1-62,-1-2-60,4-2-16,2-1-40,1-1 67,4-1 22,1 1 29,6 0 149,1 0 49,5 3-42,-1 0 232,2 1-237,-1 3 197,1 0-159,0 2 37,-3 1-3,1 5 42,-3 3-47,-2 3-63,-4 4-14,-3 0-27,-3 3 38,-3 1-320,-7 1 90,-4 1-229,-7 0-537,-2 0-35,-8 0-692,-4 0 65,-6 1 0,-3 3 0</inkml:trace>
  <inkml:trace contextRef="#ctx0" brushRef="#br0">6029 4840 10813,'15'-41'-396,"-6"23"30,0-6 224,2 4 30,3-6 112,1 2 0,-1-1 0,0 1 0,1 0 1416,-2 2-294,0 1 957,-4 2-1025,1 3-464,-2 5-334,-2 1-121,-3 4-47,0 1 50,-1 3-63,-3 4 71,-3 4-57,-4 12 51,-7 4-48,-6 13 55,-7 12-92,-9 12 38,-7 14-36,-9 13 36,-4 3-127,8-9-20,4-6-113,-3 2 58,10-14 28,-9 12 41,0 1-251,-1 4 64,-7 10-178,5-7-109,9-15 93,6-8-146,6-12 104,6-9 226,4-10-2,5-5 77,1-7-85,5-4-30,0-5-47,4-2 32,1-2-308,2-3-104,0-4-301,1-3-1,1-6 1</inkml:trace>
  <inkml:trace contextRef="#ctx0" brushRef="#br0">435 5019 10813,'6'-1'3368,"-5"0"-1249,-1-2-2074,0 0-11,0-1-1,1-2 22,-1 1-16,3-1 57,-1 0-75,2-3 31,1 2-33,-1-1 9,1 0-6,-1-2 41,1 0-26,0 0 17,-1 0-44,0-2 5,-2 2-10,1-2 15,-1 1-3,1 0 23,-2-2-21,0 2 25,0 0-7,-1 2 4,0 0-10,-2 2-30,-2-1-11,-6 3 3,-1 3 2,-7 2 40,-4 3-9,-4 5 5,-2 3-96,-1 5 21,0 2-67,3 1 47,1 0-44,6 1 23,0 0-49,6 1 60,4-2-22,2 2 0,3-1 5,3 1-2,1-2 40,1 2-37,3-1-28,3 1 103,3-3 12,2 2 27,3-3 88,2-1-215,2-1 112,2 0-130,-2-3 178,3 3-19,-1-3 77,-1 3-57,-3-2-14,-1 3-4,-4 1 61,-1 1-20,-3-1 11,-2 2-24,-4 0-16,0-1 37,-4 1-20,0-2 64,-4-1-26,-4-3-22,0 0 0,-5-4-30,1-1 45,-4-3-37,1-2 36,-4 0-27,2-2-70,-3 0 38,-1-2-70,0-1-74,1-2 31,1-2-64,3-3 58,2-1-153,3-1 37,4-1-106,1 1-197,4-1 33,3 2-146,0-1 38,3 2-577,3 1 174,4-1-350,5 3 473,3-1 260,4-1-1,2-2 1</inkml:trace>
  <inkml:trace contextRef="#ctx0" brushRef="#br0">2428 5399 11558,'6'-6'2332,"-3"3"-1920,-3 1 90,0-3-216,0 0 73,0-1-168,0-2 57,0 1-132,0-3 54,0 2-100,0-3 15,0 1-14,-3-1 28,1 1-9,-7-1 9,0 1-12,-6 1 31,-1 2-22,-6 1 31,0 3-41,-4 2-2,2 1-5,0 5-5,0 2-66,1 8 27,5 2-75,2 8 81,3-3-83,5 5 56,2-4-82,1 3 90,4-4-190,2 1 89,1-6-147,6-1 118,1-4-62,6-1 52,2-4-74,1-2 53,0-2-28,2-2 10,-2-2 146,1-3-45,-2-2 162,-1-5-189,0-1 151,-2-6-117,0 1 182,-1-6-181,0 1 226,-2-7-159,1 0 177,-1-7-82,3-1-28,-2-8 17,3 0-30,-1-7-60,0 2-20,-2-4-19,-2 7-18,-1 1 65,-3 11-29,-2 3 35,-3 8 22,0 6 6,0 6-10,-3 3 0,1 5 4,-6 7 17,1 5-4,-4 13 16,2 5-51,-3 11 22,1 2-9,-1 7-87,2-1 27,3 3-76,1-2-122,3 0 56,2-5-97,2-1 102,3-5 71,5-4 24,2-6-53,4-2 39,0-6-476,4-4 117,-2-4-314,2-3 50,-2-1 180,0-4-152,-2 0 294,-2 1-283,0-5 204,-3 1-226,0-4 258,-2-3 3,0-2 177,0-4-16,2-1 54,1-4 0,3-2 1</inkml:trace>
  <inkml:trace contextRef="#ctx0" brushRef="#br0">3811 5377 12535,'0'-6'1686,"0"3"-1572,0 1 146,0-2-123,0 0 154,0-1-96,1-1 78,0 0-86,2-4-41,2 2 44,0-3-122,0 0 19,-1-2-23,1 1-25,-1 1 5,1-1-2,-4 1 15,2 1-17,-3 0 25,1 3-28,-2-1 14,-1 2-16,-2 2 25,-5 1-6,-5 3 9,-2-2-9,-2 5-24,-4 1 19,0 5-22,-3 5 0,2 3 21,1 4-25,2 2 24,3 2-62,2 1 14,5-2-61,3 5 64,3-6-124,3 3 57,1-3-80,1-2 33,4-3 49,4-2-36,3-2 58,2-6-36,3 0 53,-1-4-44,2-3 85,1 0-64,-1-3 60,0-2-66,-2-5 55,3-2 3,-4-2 12,-1-5-4,0 1 13,1-4 0,-3-3 42,1-2-26,0-3-17,0-3-4,1-3-20,-2-2 7,0-1-6,1-1 6,-4 1-14,0 0 14,-2 3-13,-2 2 12,-1 5 34,-2 1-23,0 2 23,-2 3-33,1 2 43,-1 5 12,-1 1 2,-1 3 33,0 2-72,-2 4 39,-1 2-43,-3 3 31,0 3-22,-1 6 32,0 8 0,-1 9-4,2 7 8,-2 8-16,2 3-73,2 3 22,3 1-63,0 0 63,2-4-152,1 2 60,1-6-101,2 0 66,4-7 82,2-2-26,4-6 63,1-6-153,0-3 22,4-2-237,-3-5 177,1-5-137,0 0 172,0-4-103,-2 0 232,1-1-96,-3-4 240,-1-2-208,0-4 159,0-3-49,-1-2 9,0-4 80,0 1-103,1-5 44,-3 2-30,1 0 273,-3 4-100,-1-1 214,0 7-119,-3 2-112,1 4 9,-2 1-38,0 4-26,0 2-9,-1 3-15,0 4-9,0 5-136,0 1 46,0 4-89,2-1-5,0-1 48,1 1-32,2-3 41,1-1-111,1-2-15,-1-1-184,2-1-207,-2-2 26,0-2-95,0 0 149,-1-2-57,0 1 27,-1-1-70,-2-1 136,2 0-241,-2 0 142,1 0-185,-2-2 304,1 0 113,1-1 111,-1-2 0,2 0 1</inkml:trace>
  <inkml:trace contextRef="#ctx0" brushRef="#br0">751 5102 10813,'3'-30'-674,"0"14"1225,1-1-17,-1 0 442,2-2-119,0 2-237,1-1 88,0 2-221,0 0-80,2 0-90,-3 2-54,0 3-6,-2 2-49,0 3 12,-2 3-32,-1-1-49,1 5-9,-2 4-31,-1 7-70,-3 7 37,0 7-71,-3 6 71,1 7-3,0 4 36,-2 5-6,0 2-296,2 1 48,0 0-198,2-3 172,2-1 80,2-9 30,1-1 35,4-7-336,2-4-58,5-5-259,5-7 90,2-3 91,6-8 62,-1 0-40,5-6 252,-4-3-198,3-5 169,-5-2-94,1-5-367,-3 1 247,-2 0-250,-2-1 132,-3-1 293,-4 1-17,-2-1 232,-4 0 0,-2-2 1</inkml:trace>
  <inkml:trace contextRef="#ctx0" brushRef="#br0">8710 5605 10813,'9'-24'0,"-4"13"0,3 0 341,-2 1 103,3 0 225,-1 1-12,1 0-202,-2 0-61,2-1-90,-3 1-10,0 0-23,-1 0 24,0-1-4,-1 0 62,-2-2-95,0 1-2,0-2-143,-2 0-10,0 1 0,-2 0 3,-1-1-22,-5 4 3,-4 0-13,-3 3 16,-3 2-24,-3 2-16,-5 4 8,0 3-61,-2 6 46,1 5-56,0 6 64,4 4-14,3 0 29,4 1-8,4 1-25,3-3-216,5 0 23,2-2-138,2-1-15,4-5-66,2-1-85,5-4 3,4-2-90,1-3 158,2-2-151,-1-1 338,2-2 25,-3-2 100,1-1-125,-2-1 264,-2-6-117,-1-3 274,1-2-120,-2-4 66,1-4-13,-2 0 124,0-5-117,0 1 290,-3 2-85,2 1 152,-3 4 10,-1 3-258,0 2 95,-3 7-264,0 1-23,1 4-42,1 2 33,1 4 7,-2 5 32,3 4-27,0 0-134,3 4-51,1-1-90,1-1 47,1 0-208,2-1 8,1-3-198,-1-1 139,2-1-175,0-3 172,1-1-211,1-1 183,-1-2-9,-1-1 113,2 1-71,-3-2 342,1-1-103,-2 0 237,-2-1-190,-1-3 173,-1-4-140,-2-1 193,1-5 264,-3-2-97,1-2 237,0-4-226,0-4 125,-1-2-93,1-6 137,0-1-164,0-6-65,0-3-52,1-4 27,-1-1-67,-1 0 117,0 3-97,-1 3 79,-1 6-114,-3 7 44,-1 6-67,1 5 119,-2 6-67,0 5 68,-1 4-121,-2 2-26,-1 4-16,0 4-5,1 7 5,-1 5 21,1 7-16,0 5 34,-1 3-76,1 8 28,1 0-68,0 4 48,2 2-86,0 1 35,1-2-58,0 1-193,1-6-152,1 0-138,2-6 20,5-3-75,0-7 198,4-5-188,0-4 323,2-6-69,0-3 176,2-3-136,-2-2 55,2-2-21,-2-2 29,1-4 0,-2-4 401,1-4-67,-1 0 270,-1-6 124,-1-1-203,1-2 221,-3 1-203,-1 0 249,-1 3-121,-2 3 180,-2 4-22,-1 3-122,-1 6-21,-1 0-113,0 3-202,-1 6 11,0 4-32,0 5 1,0 3-66,0 3 20,0 0-22,0 0-150,1-1 79,0-1-122,3-1 79,2-4-271,3 0-22,2-3-162,1-3-177,1-1 208,0-3-134,1 0 151,-1-1 89,1-2-25,-2 0 88,1-1-140,1 0-221,-1-1 9,0-2 47,-1-3 306,3-4 261,2-6-1,1-3 1</inkml:trace>
  <inkml:trace contextRef="#ctx0" brushRef="#br0">4314 5035 10813,'-34'-23'1314,"21"12"-870,1 3-32,3 2-117,2 3-33,0 1-791,4 4 163,0 0-540,2 7 215,2 3 115,2 5-184,3 4-1,2 2 1</inkml:trace>
  <inkml:trace contextRef="#ctx0" brushRef="#br0">6579 5336 10813,'2'-64'569,"-1"35"-307,-1 4 0,0 1 29,-1 2 79,0-1 106,-3 4-73,2 0 115,-2 3-4,2 0 59,-1 4 16,1 1-195,-1 4-122,2 1-98,1 2 4,1 5-47,2 5 8,5 10-57,1 8 18,6 7-10,-1 6 9,5 5-121,-1 4 36,3-1-81,1 4 64,0-3-236,2 0 74,-2-4-189,0-1-207,-2-8 25,-2-4-184,0-4 120,0-5 292,-4-4-46,2-5 151,-3-4-117,0-3 59,-3-2-31,1-3 0,-2-2 386,-2-4-155,-2-3 323,-1-3-228,-2-2 593,-1-2-172,1-2 441,-2-5-347,0-1-145,0-7-18,0-1-153,-2-9-123,1-1-168,0-7 47,-2-2-216,1-1 199,0 2-191,-2 3 185,0 9-28,0 5 117,-2 11-106,1 5-15,0 7-691,-1 4 132,0 6-386,1 5-169,2 5 330,0 5-160,3 7 380,0 4 280,0 4 0,1 3 0</inkml:trace>
  <inkml:trace contextRef="#ctx0" brushRef="#br0">1337 5280 16434,'0'-11'251,"0"3"-237,0 1 33,1-3-87,0-1 82,2-1-33,-1-2 65,1-1-135,-1-1 39,-1 0-80,2-2 57,-1 0-10,0-2 1,-1 2 2,0-1 68,-2 3-7,-2 3 48,-3 0-55,-2 3 54,-5 3 8,-1 3 7,-2 2-7,-3 2-47,1 4 9,-3 3-3,1 5 73,-2 8-19,4 3 71,-1 8-63,3-1-30,3 5-43,3-2 2,1 4-76,6-2 50,0-2-70,3-2 61,1-3-74,2-5 40,4 0-73,2-4 67,2-3 19,1-3 8,0-3 26,2-2-66,-1-5 10,0 0-25,0-3 14,-2 0 67,0-3 13,-1-2 8,-1-3 48,-2-3-45,-1-4 55,0-1-43,1-4 26,0-2-40,-1-2 22,2-2-25,0-2-8,-1-1 21,3 2-15,-2 3 79,0 0-25,1 5 65,-3 1-64,0 6 32,-1 1-59,-2 6 31,1 2-23,-2 1-3,1 6 8,0 3-12,-2 8-51,0 5 7,-1 3-46,2 3-77,-1 1 36,2 0-61,1 0 69,2-4-18,2 1 22,0-3-54,3-1 74,-1-2-85,2-2 53,0-4-60,-3-1-75,1-2-46,-1-2-45,-1-2-50,0-1 268,-2-2-68,0-1 191,-1 0 100,0-2-94,0-2 207,1-5-295,0-4 213,3-5-199,-2-4 227,4-4-194,-1-2 300,1 0-192,0 0 184,0 1-85,0 4-87,0 3 59,-2 3-70,-1 3 41,-1 6-70,-1 2 33,-1 3-62,-2 2 15,1 3-9,-2 6 18,1 2-36,-2 5-11,2 1-1,-1 2 14,1-1-121,-1 2 42,2-3-116,2 1-43,0-3 60,1 1-69,2-3 64,1 0-288,-2-2 38,3 1-202,-2-2 25,1 0 120,-3-2-78,3 1 120,-3 0 121,2-3 19,-2-1 64,1-3-76,-1 1 368,1-5-109,0-1 245,0-6 302,-1-4-213,2-6 278,-1-1-299,0-3 231,-1 2-102,-1-2 223,1 3-219,-2 2-114,0 3-66,-1 4-59,0 2 13,-2 4 3,1 3 37,-2 3-77,1 3-62,-1 6-81,1 1-87,-1 2 31,0 1-56,0-1 51,1 0-113,0-2 23,2 0-85,-1 0-712,1-1 223,2-1-538,0 0 532,2 0-133,-1 0 225,2 1-180,-1 1 225,3 2 99,0 0 0,3 2 0</inkml:trace>
  <inkml:trace contextRef="#ctx0" brushRef="#br0">13868 5575 10813,'19'-3'215,"-8"-2"55,1-1 115,0-4 177,-1 0-149,0-1 203,-1 2-221,-2-4 142,-1 3-238,-1-2 108,-1 0-139,-3-3 25,1 3-19,-1-4-54,-2 2-66,0-2-63,0 0-14,0 0 22,-2 2 33,-2-1-22,-4 3 20,-1 2-28,-4 0-9,-4 5 19,-1 0-20,-6 4 8,1 3-11,-4 4-15,1 7-33,0 3-4,2 5 0,2 3 26,3 2 22,3 1 2,4-1-12,3 0-145,4-4-169,2 1-51,3-3-45,2-1 34,2-3 95,6-2-111,1-2 29,3-3-35,0-2 6,2-2 37,-2-2-24,-1-1 35,-1-2-91,1-1 67,-2-4 502,-1-4-88,1-2 394,0-5-316,0-2 135,0-3-127,0-1 138,-1 0-32,-2 1-123,1 2 54,-3 5-108,0 1-42,-2 5 2,0 2-24,-2 2-17,0 3 2,1 3 10,-1 3-9,0 6-30,1 4 15,0 2-20,2 1-76,1 0-112,1 0-47,3-2-35,0-1-53,2-2-7,2-2-85,-1-1 22,3-1 37,-1-3-32,2-1 53,-2-3-12,0 1 84,-2-2-49,-1-1 37,1 0 326,-3-2-43,-1-5 275,0-2-234,-2-2 311,1-5-144,-1-2 241,0-4-85,1-1-119,-1-5 106,2-3-140,-2-3-160,2-2 32,-1-3-132,1 0 105,0-4-21,-2 5-9,-1-1-12,-2 5-22,-2 2-14,-1 5-30,-1 3 68,0 6 83,-2 4 27,-2 5 30,-1 2-86,-1 5-31,0 1-17,0 4 10,1 6-35,0 5 1,1 5-8,2 6 9,1 5 43,0 5-7,-1 3 4,2 3-92,0 3 18,0 0-77,0 3 55,0-3-195,0-1 60,0-3-131,3-3-33,0-5-51,2-3-80,4-9-8,1 0 276,0-8-81,2-2 150,0-5-185,2-1-3,-2-3-1,0-2 17,1-3 351,-1-3-97,0-4 281,-1-4-27,2-2 226,-1-5 2,0 0 97,0-6-177,2 0-89,-2-4-28,0 0-105,1-1 38,-3 4-60,-2 0 60,-2 6-2,1 3-36,-5 7 44,2 2-70,-3 3-30,1 5-23,0 4-6,-2 4-22,1 7-2,-1 4-3,0 6-98,0 0 63,0 4-73,0-4 41,0 4-106,0-3 24,0 1-72,0-3-45,0 0 78,1-4-78,1-1-20,3-3 36,-1-2-46,3-1-39,0-2-52,1-1-119,0-2 63,-1-3 3,0 1 412,1-2-35,-1 0 193,0-3-210,1-3 331,-1-4-175,2-3 249,-1-5 73,3-4-212,1-1 189,1-3-173,2 2-1,0-1-80,1 4 25,2 0-89,-1 5 86,2 2-24,-5 3 60,0 2 21,-4 5-44,-3 0 39,-1 2-54,-2 1-78,-2 1 16,-2 4-38,2 4-92,-2 3 50,0 2-90,0 3 76,0-1-42,0 0 34,0 0-44,0 0 49,0-2-242,1 0 62,1 0-175,1-1-110,2-1-113,-2 2-197,2-2-13,-1-1-458,0 3 276,-1-2-304,0 1 506,-1 0 178,2-1 195,0-1 21,2 0 78,2 0 0,2 0 1</inkml:trace>
  <inkml:trace contextRef="#ctx0" brushRef="#br0">11307 5632 10813,'-36'-32'828,"16"20"-105,3 3 535,1 2-200,4 3-396,2 2-55,3 1-274,4 1-227,-1 0 5,7 0-52,1 0-19,7 2-2,2-1-17,7 2 37,3-1-64,3 0 39,1-2-88,2 0 100,0-3-158,-1 1 84,-2-3-138,1-4 22,-3 1 1,1-4-47,-4 1-36,-1-2 98,-3-1-114,0 0 75,-2-4-79,-1 1 51,-1-4-28,0-2 91,-2-2-74,3-2 78,-3-2-41,0-3 111,0 0 68,0-2 83,-1 2-37,0 0 311,-3 3-169,-2 5 227,-1 3-151,-2 4-194,-2 4 63,1 4-144,-2 4 381,-1 2-198,-2 5 242,-3 1-233,-2 9-42,0 6 10,1 6-26,1 7-8,2 1-82,0 6 7,2-1-52,2 5-84,0-3 36,1 5-58,0-6 40,0 7 88,0-10-51,0 5 73,0-6-316,0 0 81,0-4-374,1-4 203,1-6-120,1-2 98,1-5-31,1-2-51,-1-5 311,3-1-110,-3-2 288,3-3 64,-1-1-69,1-3 152,2-4-182,-1-3-70,3-5 28,0-3-90,3-3 425,0-3-153,0-1 274,1 2-176,0-1 129,0 4-82,-3 0 172,1 7-247,-2 3 125,0 3-205,-2 5 110,0 3-148,-3 3 15,-1 7-48,0 5 19,-2 4 5,0 2 11,0 1-8,2-1-218,0 0 37,-1-1-157,2-3 149,-1-2 46,1-2-7,-1-2-71,1-1-267,0-1-137,-1-3-101,0 0 51,0-2 369,0-1-3,0 0 141,2-2-101,1 0-50,0-2 36,3-1 6,2-4 405,-1-4-90,0-1 284,3-7-178,-1 1 145,0-1-75,0-2 96,1 2-110,-2 2 116,-1 1-30,-1 3 111,-2 3-188,0 2-72,-1 2-77,-2 2-50,3 2 5,-3 1-12,1 0 12,0 1-95,-1 2 12,1-1-86,1 2 91,-1-2-9,0 1 50,1-2-7,1 0-56,0 1-45,2-2-33,-1-2-8,0 1 33,0-1 7,-1-4 24,-1-1-4,0-2 36,-3-1-12,3-3 9,-6 1 58,2-3-9,-2 2 54,0-2-56,-1 2 82,-1 0-47,-3 2 78,-2 3-73,-4 2 78,-5 2-52,-3 3 63,-3 4-48,-2 5-32,1 5 7,2 6-35,-1 6 38,3 1-17,2 3 14,4-1-6,3 0 18,4-1-1,2-1 11,2-3-434,5-2 72,3-2-275,5-5 245,3-3 135,5-2 20,-1-4 8,3-1-356,-3-3-99,2-1-244,-4 1 136,2-1 119,-4-1 191,1-2 21,-2 0-539,0-4 127,-1 0-337,2-3 354,0-2 377,-1-3 59,3-4 159,0-6 0,0-2 0</inkml:trace>
  <inkml:trace contextRef="#ctx0" brushRef="#br0">9744 5207 10813,'-28'-56'0,"15"32"0,0 3 1011,4 5-195,1 3 706,3 3-667,2 3-830,1 3-143,1 2-1455,2 2 452,1 3-396,0 6 598,3 4 385,1 6-1,0 4 1</inkml:trace>
  <inkml:trace contextRef="#ctx0" brushRef="#br0">6614 5367 10813,'4'-33'282,"-2"16"-20,2-4 221,2 1-99,0-3 242,0 2-266,1-3 28,-2 4-126,-3 0 29,0 3 224,0 1-40,-1 3 103,-1 1-260,-1 5-87,-1 1-100,0 3-17,-3 2-51,0 2-32,-1 4-43,0 6 58,0 8 19,0 4 28,-2 8 7,2 1-114,-1 6 23,1-3-85,-1 7 58,1-4-104,0 4 50,0-4-104,0 1 99,-2-1-1221,2-2 176,-1-2-792,1-2 404,0-2 763,0-4-6,-2-2 480,1-3 0,-2-1 1</inkml:trace>
  <inkml:trace contextRef="#ctx0" brushRef="#br0">11372 5463 10813,'6'-22'-1020,"0"8"219,0 1 328,0-5 290,2 2 38,-1-2 145,0 1 839,1-2-108,-2 2 722,0-1-510,0 1-176,0-2-177,0 2-206,-1 1 0,0-1-122,0 2 368,-2 0-243,-1 0 217,1 3-373,-2 0-52,-1 3-24,1 1-14,-1 2-57,0 1 47,0 2-67,-1 7 75,1 3-49,-3 10 0,0 8-35,0 5-161,0 6 25,0 0-104,1 3-177,0 3 108,1-3-342,0 3 182,0-1-512,-1-2 146,1 2-211,0-2-423,-1 0 721,-2-4-480,-4-1 720,0-3 0,-4 0 1</inkml:trace>
  <inkml:trace contextRef="#ctx0" brushRef="#br0">2900 5385 10813,'0'9'1271,"0"-7"-654,0-3 938,0-3-929,-1-4-262,1-2 77,0-2-249,1-2 4,0 2-79,1-3-24,-1 0-41,1-1 19,-2 1-26,0-3 25,0 1 20,0 0 9,-1 1-16,-3-1 24,-3 2-73,-2 1 6,-3 3-28,-3 2 40,-1 2 4,-1 3 41,-2 2-41,-1 5 28,-1 3-19,0 5 19,0 7-65,3 5 9,-2 5-19,4 1 24,1 3 33,4 0 8,4-1-12,2-3 17,3 0-265,2-2 65,3-2-179,3-4 11,5-1 94,4-3-58,2-4 92,1-1 40,0-3-90,-1-4 37,0-1-16,-1-1-28,-1-2 38,-1-1-86,-2-3-21,-1-4 2,-2-4 37,1-4-56,-4-3 754,2-4-194,-2-2 515,2-3-440,-3 2-97,0 0-147,-2 3 28,1 3 96,0 4-34,-3 3 95,1 4-101,0 2-32,-1 3 0,-1 2-58,0 4 6,0 3-57,1 9 23,0 0-94,-1 5 31,3-1-81,-1 3-55,1-2 47,2 0-60,1-2 45,2-1-18,1-1 4,1-3-42,2 0 36,2-4-105,-1-2 49,3-1-62,-1-2 32,2-1 30,-1-1-110,1-1 77,-2-1 193,0-3 15,-3-2 213,0-4 172,-1-3-80,-2-3 116,0-1-188,-5-3-83,1-3-23,-1-1 42,0-1-62,-2-2-21,-1 0-19,2-2-20,-3 5 41,0-2-24,0 5 23,-3 1-12,0 6-35,-5 3 26,0 2-30,-2 4-60,1 1 15,1 3-74,0 1 67,3 0-148,2 3 62,0 0-108,3 2-115,3 3-17,3 0-92,5 0 26,5 0 113,5-1-78,0 2 113,2 0-51,-2 1 216,0 2-94,-5 1 48,0 5 161,-4-1-35,-1 5 159,-5 0-89,-1 3 181,-2-1-44,-2 2 178,-1 0-72,0-2-124,0-2 100,1 1-179,-1-6 141,3-3-73,-1-1 41,4-5-24,2-1-6,1-4-68,4-2 75,0-2-204,1-2-24,0-6-9,1-1 19,0-3-610,0-1 145,1-1-472,-3 1 56,2 0 94,1-2-320,1 0 0,0-1 0</inkml:trace>
  <inkml:trace contextRef="#ctx0" brushRef="#br0">772 5169 10813,'-80'6'1332,"39"0"-229,7 1-392,3-1-193,9-1-131,5-1-48,4 0 200,6 0-190,3-2 175,8 0-287,6-2-221,8 0 0,8-2-123,8-3-61,5-1 99,1-4-79,1-1 104,-2 2 76,-1 0-942,-3 2-195,-2 0-953,-3 1 0,1 0 0</inkml:trace>
  <inkml:trace contextRef="#ctx0" brushRef="#br0">4439 5364 10206,'-26'-6'402,"16"3"430,3-1-208,0 1-105,2 1 6,1 1-103,1 0 11,1-1-161,4 1-86,2-1 47,7-1-60,3-2-55,3 2-16,4-4-37,1 0 36,3 0 4,2-3-43,0 0-40,1-1 5,0-1 189,-1-1-86,-2 0 67,-3 2-68,-4 0-44,-4 2 14,-4 2-49,-3 1 45,-3 1-31,-2 0 44,-4 2-101,-4 2 9,-7 0-20,-3 1 29,-5 2-55,-1 2 28,-4 2-88,1 4 82,-2 2-112,1 3 58,1-1-76,2 3-225,3-2 81,1 2-204,5-1 144,2 1-8,4-1-5,2 0-21,5-1 142,0-2-21,4-1 127,6 1-127,5-5 196,6 2-22,4-3 62,3 0-54,0-1 123,1-1-37,-1 0 215,1 0 142,-5-1-101,-1 1 142,-6-1-178,-3 1 81,-3 0-69,-3 0 110,-3 0 140,-1 0-221,-3-2 151,-4 2-262,-3 0-104,-3-2 57,-4 0-82,-2 0 72,0-2-149,-2 0 46,-1-1-96,-2 0-180,2-1-104,-3-1-113,2-2 64,-1-1-240,4-1 221,2 0-332,4-1-483,4 1 545,2 0-545,8-5 698,4 0 0,6-2 1</inkml:trace>
  <inkml:trace contextRef="#ctx0" brushRef="#br0">4857 5355 10813,'-17'2'1130,"10"-1"-717,4 2 191,0-2-222,1 1-43,1 1-81,-1-1 15,2 1-3,2-1 21,0 1-29,4-2 0,5 0-129,3 0-3,1-1-22,3 0 43,0-1-128,2-1 40,0-2-199,-1-3 3,1-2 60,0-1-121,-1 0 210,0-2-129,-3 1 102,-3-4-60,0 3-44,-4-4 23,-1 1 31,-3-1-35,-3 3 246,1-1 0,-3 3 31,-4 1-44,-2 4-121,-7 1 4,-2 4-1,-8 1 314,1 5-160,-5 5 221,0 5-236,-2 7-27,0 2-35,1 5 19,5-2-102,3 2 12,5-3-24,7 1 25,2-1-90,6-3 37,3-2-96,7-3 55,7-3-71,4-4 16,6-2-47,3-4-350,1-3 99,-1-1-288,0-1 190,-2 0-104,-1-1 94,-2-1-166,-2-3 5,-2 0-48,-3-4-134,1 1 0,0-3 1</inkml:trace>
  <inkml:trace contextRef="#ctx0" brushRef="#br0">13316 5449 10813,'-20'-29'355,"12"12"-30,-2-2 326,1-1 261,1 1-156,0-5 223,1 4-304,0-1-152,0 2-120,1 2-106,1 5-58,2-1-53,0 6 14,1 2-19,0 3-48,2 3-3,-1 4-77,1 5 19,1 8-22,-1 4 31,3 8-101,2 0 27,1 5-58,0 0 54,4 2-195,0-2 40,1-1-140,1-4 21,2-1 111,-2-6-68,3 1 101,-3-7-91,2-1-83,-2-5-150,-1-2-113,-1-3 376,-2-3-49,0 0 369,-1-2 210,-1-2-137,2-3 138,-2-4-251,0-3 98,0-3-106,1-4 164,1-3-152,0-4-26,1-2 15,1-5-28,0 0 31,-1-2-54,1 2 72,0-1-141,-3 6-81,1 1-58,-3 7-39,0 2-700,0 6 185,-2 4-508,1 3 464,-2 3-249,2 2 233,0 4-245,1 5 335,1 3 261,1 2 169,2 1 147,1-1 121,3 0 0,3-2 0,4 1 0,2 0 0</inkml:trace>
  <inkml:trace contextRef="#ctx0" brushRef="#br0">7031 5701 10813,'6'-10'250,"-4"7"3,-2-1 91,2 1-61,-2 1 61,0 0-53,0-2-51,0 0 73,2-2-72,2-1 50,1-2-132,3-3 3,0-2-20,3 0-34,0-2 54,0-4 0,1 3 20,0-5-44,-2 2-36,3-2-79,-5 1-78,1-1 27,-2 1 28,-2-1 56,0 0 7,-3-2 83,1 3-107,-1-1 92,-2 5 116,0 0-26,-1 5 7,0 2-58,-4 2-124,-2 3 33,-2 4-27,-1 0-19,0 5 19,-1 4-16,0 7-9,-2 8-9,0 4 0,0 8 14,2-1 19,-1 6 13,4-6-19,2 2 13,2-6-176,3 1 41,1-5-120,4-3 23,2-3-18,4-4-30,1-4-66,2-3 3,2-3-58,1-4 81,0 0-38,1-2 146,0-2-64,3-3 46,-1-3-24,1-4 69,-1-2-46,2-3 63,-3 0-21,-1-3-40,-3 0 66,-3 1 35,-4-2 83,0-1-28,-4-1 9,0 4-136,-5-1 43,1 3-34,-4 3 55,-3 2-34,-2 2 57,-2 3-429,-1 3-66,0-2-415,-1 2 0,0-2 0</inkml:trace>
  <inkml:trace contextRef="#ctx0" brushRef="#br0">15081 5487 10813,'0'-13'1458,"-1"8"-1167,-1 2-22,-1 3 125,0-1 84,-1 1 29,3 1 64,0 1-76,0-1-138,1 4-31,0-2-180,1 1-58,0 1-41,3-1 9,2-2-74,4 1 61,1-1-75,1-1 74,2 1-54,-1-2 59,1 0-94,-1 0 91,1-2-144,-1 1 81,1-4-94,-1-1-43,0-3 25,0 0-86,1-1 68,-2-2-34,0-2 2,2 1 38,-2-2 195,-1 1 34,-1 0 168,-3 1-188,-2 2-19,-1 0-95,-5 4 26,-4-1 285,-5 5 4,-7-1 169,-4 5-146,-6 2-58,0 5-66,-4 6 48,3 3-68,-2 5-97,6 1-4,0 3-84,6 0-81,2 1 53,7-4-78,2 2 84,6-3-1,1-2 27,3-3-37,5-2 39,5-2-93,3-3 32,5-3-70,-1 0 26,2-4 19,0 0-79,2-2-11,-1-1 150,0-1-46,3-3 175,-1-5 111,3-3-125,0-3 143,5-4-159,2-3 23,0-5-21,1 0 49,0-4-68,-4 3 54,0-3-68,-8 4 59,1 1-5,-11 6-11,1 3 21,-9 5-33,1 2-81,-10 5 22,-3 1-71,-8 4-75,-6 3 42,-4 2-66,-4 5 16,3 2-78,-1 3-12,6-2-117,1 3 163,4-2-298,6 0 163,1-1-226,5-1 232,3-1-4,2-1 109,7-3-47,5 2 309,7-2-70,3 2 222,1-1 9,1 2-135,1 3 166,-2-1-261,1 3 158,-3-2-101,3 2 93,-4 0-73,-1-3 461,-2 1-157,-4-2 388,-4 2 46,-2-2-374,-4 0 178,-4-1-400,-2-2-9,-5 2 1,-7-2-16,-3 0-117,-5-2-14,-2-1-76,-3 0 63,-1-1-79,-1-3 45,-1 0-80,-1-1 92,-1-1-523,1 0-123,1-4-350,4 0-861,2-1 601,5-2-253,3 2 762,-1-1 488,4-2-1,-3-1 1</inkml:trace>
  <inkml:trace contextRef="#ctx0" brushRef="#br0">7876 5481 10813,'-16'-24'216,"10"9"84,1 1 94,0 0-2,1-1-130,1-1 0,-1 2 335,3 2 173,0 1 102,0 1-95,1 4-377,0 1-176,0 1-100,1 4-25,1 4-46,3 4-3,0 5-11,1 8-39,1 1-47,-1 5 4,0-2-45,0 3-109,-1-4-133,0 2-44,1-2-47,-2-3-40,-1-3 65,1-2-94,-3-3 190,0-2 104,1-2 28,-2-3-3,0-1-51,-2-1 2,1-2-58,-2 0 283,-2-1 17,-3-1 175,2-3 21,0-2-97,1-3 97,1-6-135,3 0 53,1-7-12,0-1 25,3-4 100,1 0-38,5-1 6,2 2-58,3 2-23,0 2-65,1 4-14,1 2 39,0 5-33,-2 4 134,0 2-86,-1 3 88,-1 5-193,-1 3-32,0 6-6,-1 3-316,-1 4 168,-2 1-221,1 4 173,-1-4-153,0 2 81,-1-2-143,0 0 143,0-3 88,-2 0 25,0-2-44,-2-3-26,1-2-61,-2-1-26,0-3 83,-1 1 213,0-3-3,-1-2 182,0 0-202,-2-2 270,0-1-122,-1-1 167,1-4 203,1-5-195,2-4 218,0-4-134,1-5-22,4-4-10,4-2 45,3-3-167,4 0 151,1 1-175,2 1 126,-1 3-108,1 6 61,-4 4-46,0 3 186,-1 7-158,-3 1 114,0 5-191,-4 4-60,1 4-60,-3 6 1,-3 4 20,0 5 31,-2 3 21,0-1-19,2 1-151,-2 0-96,1-2-103,1 0-45,1-1-650,1-1 165,-1 0-419,1-2 444,0 0-388,-1-1 327,1 0-330,-2-2 700,1 0 219,-1-1 206,1-1 0,0 1 0</inkml:trace>
  <inkml:trace contextRef="#ctx0" brushRef="#br0">7472 5492 10813,'-25'-27'188,"12"12"250,-1 2 87,2-1 165,1 1-275,1 1 128,3-1-241,2 2 119,3 1-287,3-1 97,2 3-96,8-1 156,3 3-51,7 2 73,1 2-118,4 1 8,-2 4-106,1 5-3,-3 5-26,-2 7-71,-4 4 8,-1 5-65,-7-2 29,1 5-110,-6-6-71,1 4-13,-3-6-68,1 1 100,-4-5 32,0 0 48,-6-6 210,1 0-63,-3-5 3,0-2-71,-1-3 135,2-2 4,-1 1 162,0-3-30,1-2-56,2-3-20,1-3-69,2-4-85,2-3 34,0-5-27,2-1-80,4-3-34,3-2-55,7-4 18,4 2 89,6-3 47,-1 6-13,3 0-583,-3 5-280,1 6-319,-2 3 115,0 4-121,-2 4 580,-2 3-302,-1 3 578,0 5 0,1 2 0</inkml:trace>
  <inkml:trace contextRef="#ctx0" brushRef="#br0">10001 5736 10813,'42'-31'-226,"-26"17"36,-4 3 421,-2 1 101,-2 2 88,-2 0 37,-1 2-64,-2 0 13,1 2 105,0 1-125,-1 2 37,1-1-113,1 1 29,-1 1-73,1 0-3,0 0 32,-1 0-55,3 0-54,-3 1-28,3 1-84,0-1-16,2 0-6,-1 0-61,3-1 54,0 0 6,2-2-4,-1-1 26,1-4-165,-1 0-93,0-6-123,-2 1 16,-2-3 68,0-1 158,-3-1-29,-2 0 99,0 0 111,-2 1 4,-2-2 119,-2 6 24,-5 1-105,-3 5 69,-5 1-139,-4 3 43,-2 3-31,-4 4 48,-1 7-30,1 4-16,-1 7-7,5 3-21,0 4-41,6-1-17,2 1 12,6-2-5,3-1 66,4-2-189,4-5 43,7-1-240,6-6 117,6-2-24,4-3 83,4-3 42,0-3-10,0 1 28,0-3-425,-4 0-298,3 0-263,-7-2 7,1 1 333,-5-3 199,1 1 122,-3-2-127,0-2 12,-1-2-140,-1-3 0,2-3 0</inkml:trace>
  <inkml:trace contextRef="#ctx0" brushRef="#br0">9757 5575 10813,'-41'-3'-605,"18"1"1120,0 0-14,-6 1 413,3 1-86,1 0-194,2-1 17,3 1-96,5 0-213,4-2 25,3-1-97,4-1-72,4-2-76,3 0-78,7-3-13,6 0 17,5-4 43,6 2 13,1 0-21,4 1 24,0 1-25,4 1 18,-2 2-57,-1 4-11,-3 0-7,-4 6 0,-5 2 45,-4 8-13,-5 3 11,-3 6 25,-6 1-235,0 1 71,-4 1-173,-4-1 95,-4-1 75,-4 0-34,-3-3 75,-4-1-88,0-2 64,-3 1-118,0-3-203,-2 0-3,2-1-172,-2-1 186,3-2-115,1-1 118,4-2-145,2-2 124,4-2 158,4-3 65,2-1 53,3-2 83,6-2-59,6-6-42,3-2 468,8-1-275,3-1 360,-1 2-218,3 3 81,0 2-32,0 1 135,-1 2-172,-1 2-77,-1 2 58,-3 2-150,-2 2 277,-2 4-341,-1 4 135,-4 1-171,-2 5 68,-5-2 81,0 3 5,-4-1 103,-2 2 9,-4 0 11,-6 0-48,-1-3-102,-7 3-26,3-3-9,-5-1-11,1-3 12,-1 0-1,-1-2 8,-2-1 0,2-1-10,-3-2 18,4-2-14,-3-3-95,5 0 14,1-2-69,3-1 45,2-1 37,6-2 9,2-3-4,2-2-932,5-5 109,4 0-578,6-6 510,9 1 363,8-7 60,6-2 70,7-5-340,2 0 340,6-4-200,-5 2 414,6-2 0,-4 2 1</inkml:trace>
  <inkml:trace contextRef="#ctx0" brushRef="#br0">16220 5572 10813,'0'-17'-426,"-2"11"1032,-1 1 484,-2 4-388,-2 1-170,-2 0-169,-1 2 1,1 4-73,0 4-117,0 2-2,4 3-30,2 1-174,0-2 146,2-1-146,1-2 64,3-1 18,1-4 70,6-1-61,1-3 250,4 0-99,-1-4 47,2-1-44,-3-3-92,1-4-11,-3-1-10,-1-2-11,-2 1-19,-3-1 39,0-1-35,-3-1-11,1 3-17,-2-1 23,-2 3-80,-2-1 59,-4 5-84,-4 1 59,-4 2-153,-2 1 60,0 3-103,-3 1-655,2 5 10,1 2-456,4 5 374,3 6-435,5-2 684,4 4-540,7 1 712,7 2 0,4 1 0</inkml:trace>
  <inkml:trace contextRef="#ctx0" brushRef="#br0">7374 8028 10813,'0'-12'-912,"0"6"973,0 0 44,0-2 55,0 1 50,0 0 87,0-2 69,0 0-2,0 0 427,0 0-237,0-2 297,0 2-258,0-3-203,0 2-26,0-3-73,0 2 96,0-3-99,0 1 42,0 0-187,0-1-18,0 1-26,0 1-7,0 0 16,0-1 28,0 1 16,0 1-7,0 0-2,0 1-60,0 4 24,1 0-69,-1 2-115,1 2 28,-1 7-46,1 0 98,-1 12 64,0 1-132,0 9 47,0 3-96,0 3 59,0 0-47,0 3 29,0-3-37,0 1-24,2-4 29,-1-3-53,3-4 74,2-2-44,0-4 46,4-2-54,-3-4-47,4-2 16,-1-3-69,1-2 56,0-2-49,1 0 21,1-2-76,-2 0 197,1-3 41,-1-2 119,0-4 27,-1-2 97,1-4-27,-1-1 125,-2-3-175,2-2 198,-1-1-204,-2-2 166,2 1-119,-3 2-55,0-1 47,2 4-48,-4 2 11,1 1-34,0 5 24,0 2-44,0 3-22,-1 2 17,-1 2-14,1 3-33,-1 5 16,0 5-59,1 3 49,0 5-121,-1 1 50,2 5-89,1-4-68,2 4 69,0-5-83,2 1 84,0-5 33,0 0-102,0-3 75,0-3-164,-2-4 264,1 0-166,-1-4 113,1 0 122,-2-1-58,0-2 205,-1 0-184,0-1-62,-1-3-48,0-3 71,-2-2 480,1-3-197,-2-2 291,1-1-395,-1-1-17,1-3-27,-2 1 13,0-3-7,1 0-53,-2-1 16,0 0-32,-2 0-15,1-1-5,-3 3-7,-2-1 4,-1 0-8,-2 1-18,-1 2 3,1 0-32,-1 4 43,2 3-17,1 0 14,1 3 12,1 3-2,1 2-24,3 0-91,3 2 14,2 1-53,8-1-5,3 1 45,7 1-148,0-1 87,3 1-257,1 2 102,-2-2-220,0 1 324,-2 0 3,-2 0 131,-3-2-17,-2 0 30,-2-2-46,-3-2 177,0-4-211,-4-1 482,2-4-209,-3-1 337,2-2-19,-3-2-166,1-1 168,0-1-198,-1-2-124,1-1-1,-3-1-109,1 1 76,-1 0-27,-1 3-9,1 2-8,-1 2-4,-1 3-6,-1 3 3,-1 3 44,-1 2 16,-2 3 50,-1 0-47,0 4-16,-3 1-44,2 7 13,-1 4-2,2 5 3,0 6 3,2 3 1,2 3-49,1 5 19,1 0-63,0 5 55,1 1-4,0 4 23,1 0-7,1 1-73,2-3-123,-1-1-16,-1-3-57,0-4 49,0-3-28,0-5-69,-1-5-10,2-4 166,0-5 85,-1-4-5,2-3 251,-1-2-243,2-3 274,-1 0-246,0-2 6,1-3-65,0-3-15,2-5 230,-2-1 112,1-6 47,0 1 24,1-4-146,-1 2-66,3-5 55,-1 3-125,1-1 42,-1 3-73,0 3 54,1 1-48,-2 5 38,0 3-43,-1 3 39,-1 3 3,-1 3-7,-1 3-2,0 6-38,-2 4-40,2 3-10,-2 3-32,2-1-55,1 1 26,1-1-42,-1-2 47,2-1-38,-1-2-24,3-2-165,-3-2 46,1-1-146,1-2 163,0-1-29,0-2 61,2-1-69,-3-1 20,3-1 78,0-1 193,0-1 43,-2 0 67,2-1 53,0-2-24,-2-3 93,1-1-143,0-7 218,-1 1-114,0-7 183,-1 1 55,2-4-154,-2 2 63,0-2-168,1 4-89,-3 1-14,-1 6 10,0-1 81,-1 7-3,-2 1 121,1 3-153,-2 6 6,0 1-84,0 9 8,0 1-75,-1 3 28,1 1-69,0 1-88,0-2 73,0-1-93,0-1 86,3-2 51,1-2-16,3-1 42,1-4-83,2 1-222,2-3-65,-1-2-181,2 0-22,-3-2 133,1-1-169,-2 1 259,1-1-156,-1-1 144,-1-3-29,0-1-186,-2-2 134,0-3-174,0-2 232,-1-2 29,1-2 159,-1-2 11,3-7 43,-2 0 0,2-6 0</inkml:trace>
  <inkml:trace contextRef="#ctx0" brushRef="#br0">13129 8057 8847,'-7'0'3629,"6"-3"-2685,-1 2-698,2-4-10,2 1-77,-1-2 35,1-1 52,4-3-52,-1 0 97,1 0-147,1-2 145,-3 0-145,1-1 129,-1 0-140,-1-1-4,-2 0-95,0 0 16,-1 1 19,-2-1-26,-2 1 26,-2 2-7,-4 0-2,-2 2 11,-2 2 5,-2 2 2,0 1 3,-2 3-10,-2 2 4,-1 3 0,1 5-1,-2 5-8,3 6-35,-1 2-2,3 2-13,1 5-80,2-2 41,3 2-59,3-2 49,1-1-20,3-1 18,1-2-48,3-3-12,0-1 6,4-5-30,2-2 42,5-3-24,4-2 17,1-3-22,2-2-29,1-1 135,-1-1-53,-2-2 61,0-3 110,-4-2-106,1-4 133,-4-4-90,1-1-39,0-4-10,0-2 1,0-3 26,0-2 34,-1 2-14,2-2 14,-2 2 10,-2 3 0,1 2 42,-5 4-44,1 4 35,0 3 4,-3 4-18,0 3-36,1 3-72,-2 5 8,0 5 6,0 5-11,0 4 11,0 2-46,0 0-93,1 2 35,0-3-66,4 1 60,2-3-54,6 0 10,0-3-37,4-2-15,3 0-202,-2-4-59,2-2-143,-1 0 257,-1-3 103,-2-2 86,-1 1-17,-2-3 3,-1 1 89,1-4-72,-3 0 426,2-3-242,-2-5 279,2-3-154,0-3 159,2-5-63,-2-3 125,2-5-165,-1-1-43,2-8 67,-3 1-85,3-8-135,-2 0-91,1-5-115,-3 0 148,0 1-24,-2 2 96,-2 4-38,-3 7 272,-2 5-63,-2 4 125,1 3-192,-2 7 30,-1 3-60,-3 6 72,-3 3-44,-1 4-7,-2 6-20,1 3 20,-3 11-88,2 3 35,0 8-34,3 2 37,-1 10-15,4-4-30,2 9 20,1-3-140,1 3 69,1-2-92,0 2 49,1-4-124,2 0 36,0-6-86,4 0 103,0-6-176,4-4-50,1-7-100,2-1 53,1-7 154,1-2-16,1-4 43,0-2 17,-2-3 51,1-2-16,-3-2 370,0-3-147,-2-1 247,-2-5-155,1-2 120,0-3-41,0-3 101,0-2-133,1-2 36,-1-2-10,1 0 132,-1-1-128,-2 4-5,2 0-87,-3 5-55,1 2 41,-2 6-31,-1 2 25,-2 3-31,1 2-5,0 2-19,-3 3 21,2 5-50,-1 4-2,0 3-12,0 5 13,0 2-64,1 1 27,-1-1-102,0 2-42,2-1 27,1-1-42,0 0 62,2-3-154,0-2 7,0-1-172,1-3-34,-1-1 65,1 0-69,-2-3 86,1-1 239,-3-1-162,0-1 199,0-1-192,-2-2 406,1 1-85,-1-3 284,2-1 176,0-3-162,0-5 222,3-2-238,1-5-12,1-2-66,3-3 90,-1-2-67,4-1-4,-3 2-76,1 3-1,-2 0 17,-2 6 5,0 2 67,-2 3-64,0 3-117,-3 3 16,0 1-104,-1 3-29,-1 2 6,1 4-29,-1 2 38,-1 4-3,2-2 0,0 1-23,1-1 30,0 1 23,2-2-154,1-1 53,1 0-175,0-2 50,2 1-74,-1-2-395,0 1-164,-1-2-176,-1-1 161,-3 0 463,1 0 76,-1-2 204,-2 1-124,-1-3 109,0 0 87,2 1-73,-1-2 460,1-3-286,2-3 341,2-3-237,2-4 216,1-3-118,1-2 217,1-5-174,0 1 262,0 0-105,-2 5 177,-1 0 14,-2 4-172,-2 2 14,0 4-179,-1 2-185,-1 3 22,-1 0-46,0 4-73,-2 1 8,0 4-68,0 2 87,0 4-165,0 0 88,1 1-133,1-1 96,0-1-407,2 2 111,3-3-328,2 0 11,-1-2 133,3-1-85,0 0 154,2-2 21,-2 0 81,2 0-41,-2 0 86,3-2 48,-3 1-14,2-1 16,1-1 205,1-2-68,1 1 196,0-2-186,1-3 562,3 0-239,-2-5 441,2-4 299,-1-2-238,1-2 329,-2-2-403,2-2-171,-1-1-37,-3 1-104,-2 1 397,-1-2-382,-4 5 306,-2-1-366,-4 5-72,0-2-14,-5 6-44,-1-1-20,-5 4-58,-4 0-4,-3 4-6,-2 1-111,0 0 72,-1 2-80,-1 2 76,2 6 31,0 0-11,2 6 37,1-2-388,2 6 117,4 1-414,0 4 104,2 0-420,2 4 131,2 0-166,1 4 363,1-1 30,0 3 106,2-2-19,2 4 330,3 0 35,4 3 240,4 1-209,1 3-58,2 1-96,2 3-22,0-1 489,1 3-107,-4-3 354,-1 2-246,-8-7 371,0 3-99,-6-9 232,-4 0-232,-7-7 20,-6-3-39,-4-6 53,-7-3 72,-1-5-160,-1-3 142,1-4-261,-2-3-24,5-1-181,-3-2 48,3-4-93,0-3 23,2-6-26,0-6 14,2-2 34,0-5-4,4-1-2,4-5-7,3-2-41,4-4-6,5-1-14,7-8-133,6 1 59,9-5-91,9-2 70,7 1 75,5-2 4,4 4 42,1 0-343,2 7-247,-2 2-235,1 4-98,-6 6-182,-2 4 163,-8 3-113,-2 4 264,-6 3-24,-2 2 161,-4 0 77,-2 0 263,-1 0 216,-1-1 0,0-2 1</inkml:trace>
  <inkml:trace contextRef="#ctx0" brushRef="#br0">3504 8098 10813,'-15'7'834,"9"-4"-197,0 0-115,2-1 215,-1 1-193,1-1-145,1 1-43,0-1 378,1-1-398,0-2 324,2-1-580,2-6 5,0 0-91,3-5 69,1 0-74,4-4 55,0-1-75,1-4 44,-1 1 24,2-4-16,-3 1 38,2-5-167,-3 0 52,3-4-107,-2 1 69,2-6-30,-2 3 29,2-7-74,-1 5 93,-1-4-68,0 7 89,-2 0-121,-2 7 277,-1 2-115,-3 5 220,0 7-177,-3 2-33,-2 6-86,-3 1 4,-4 5 282,-3 6-94,-2 6 220,0 7-181,0 7 7,-1 3-28,1 9 47,1-1-107,4 5 10,2 1-51,2 5 28,4-2-178,0 4 51,5-5-137,2 3 116,4-9 51,5 2 19,1-9 22,4-2-356,2-8-152,1-4-259,0-6 64,2-4 200,-2-4 158,2-3 58,-2-3 433,0-3-105,-2-3 253,-3-3-250,-3-3 405,-2-2-130,-4-2 305,0-2-276,-4 1-140,-1-3-13,-1 1-2,-2-3 21,-2 2-48,-4-1 13,-3 4-53,-5 0-121,-2 5 13,-6 3-106,-2 4-348,-5 2-10,1 5-201,-2 2 163,5 4-507,1 4 191,5 3-408,3 3 408,7 2 270,3 0 49,5 3 69,4 0-1,1 2 1</inkml:trace>
  <inkml:trace contextRef="#ctx0" brushRef="#br0">452 7545 10813,'-13'-4'0,"5"2"0,-3 1 0,-1 0-119,-2 0 71,-2 1-122,-2-2 208,-3 1 94,-2 1 138,-4-2-2,-2 0-6,0-1 692,1 0 345,3 2 67,2-1-195,8 0-818,1 2-139,7-1-99,2 1 15,8 1-61,1-1-47,12 2 28,3-1-68,8 0-14,1 0 20,7-1-44,1-1 43,7-3-60,0-2 18,4-1-46,-1-2-36,-5 1 37,2 0-43,-4 2 45,-4 1-11,-3 3-27,-5-1-82,-1 2 71,-6 1-495,-4 0 139,-4 0-266,-2 1-157,-4 1 295,-2 1-200,-2 2 249,-2 4-133,-2-1 121,-5 3-176,0 1 439,-5 0 75,-2 0 256,-4 2 0,-1 0 0</inkml:trace>
  <inkml:trace contextRef="#ctx0" brushRef="#br0">2380 7523 10813,'4'-33'-1441,"-3"25"1326,0 1 1334,-1 5-596,2 3 968,-1 3-1805,4 7-282,1 4-767,5 4 0,3 3 0</inkml:trace>
  <inkml:trace contextRef="#ctx0" brushRef="#br0">440 7591 10813,'-8'-16'-944,"5"9"1602,-3-3 11,1 1 477,0-2 37,1 2-403,-1 0 198,3 1-439,-2 1-115,3 1-180,0 0 0,-1 3 70,2-1-170,0 8 117,0 2-181,0 10 20,0 3-52,0 9 1,0 1-9,0 10-152,0 0 72,0 9-106,0-2 93,-1 6-357,0-2 87,0 1-523,-1-2-647,1-5 162,1 0-396,0-7 704,0-1 213,0-5 382,0-7-4,3-2 297,-1-4 0,3 0 0</inkml:trace>
  <inkml:trace contextRef="#ctx0" brushRef="#br0">8632 7624 9535,'-37'-36'-1278,"20"19"1278,2-1 1103,3 2-76,2 1 698,3 3-589,3 2-764,2 4-180,1 3-328,1 3 203,3 4-833,3 6 300,4 5-594,4 4 20,0 2 415,1 1-223,0-1 473,-2 0 187,2-1 127,-1 1-1,2 1 1</inkml:trace>
  <inkml:trace contextRef="#ctx0" brushRef="#br0">10784 8052 10813,'6'8'687,"-3"-5"-396,-3 0 947,0-1-610,1-4 777,0 0-1016,2-8 6,-1 2-233,1-6 10,-1 2-69,1-3 0,-1 0-47,0-2-13,0-1-11,-2-2 12,1 0-10,-1-1 15,0 1-66,-1-3 61,-2 4-9,-2-1 21,-1 4 11,-4 4-33,1 2 24,-5 4-26,-2 5 19,-2 4-18,-2 7 14,-2 10-6,1 3-39,-1 12 37,2-2-39,3 6 50,2-3-1,4 2 10,4-5-8,2 0 11,4-6-162,1 0 28,2-7-103,4 0 72,4-6 37,4-3-16,2-3-101,2-3-57,-1-3-191,3-1-18,-3-1 164,0-2 64,-2-2 157,0-6-47,-3-1 239,0-3-77,-1-4 227,2-3-5,-2-2-129,0-1 110,-3-1-170,2 0 12,-2 2-91,-2 3 62,-1 3-60,0 4 76,-3 3-26,0 5 73,0 2-96,0 5 2,-1 3-43,1 7 13,0 3 28,-1 5 3,2 0-4,-1 2-106,3-1-86,1 0-104,2-3-41,1 0-96,4-5 87,-1 1-79,4-4 111,-1-3-47,1-2-14,0-3-29,0 1 348,-2-3-28,0 0 306,0-3-284,-1-3 391,-2-4-227,1-2 291,-2-4-160,1-1-60,-2-4 16,2-4 5,-1-4-162,1-1 28,1-9-34,-1 1 19,1-9-276,1 2 21,-2-8-212,-1 6 238,-3-2 84,-2 10 65,-3 1-62,1 8 40,-3 4-143,0 8 103,-3 5 529,-3 5-33,-1 8 332,-4 4-368,0 12-221,-2 7-51,1 9-1,0 7-29,1 6-50,0 4-34,3 4 30,2-1-176,3 4 106,1-5-134,2 1 97,3-7-223,4-2-209,2-7-110,4-4-78,1-6 40,3-5 83,0-5-56,2-5 57,0-5 196,2-2-28,-1-3 133,0-2-164,-2-2 42,-2-3-172,0-4-18,-4-1 64,-1-2 140,-1-3 167,-4-3 203,3-4 0,-3-2 0,3-4 0</inkml:trace>
  <inkml:trace contextRef="#ctx0" brushRef="#br0">15725 8064 10813,'-36'-17'1060,"19"11"-178,2 2 685,3 3-540,3 0-514,4 1-90,2 0-282,0 2 11,6 0-57,0 2 14,6 0-54,3-1-8,7 0-1,2-2 19,2 0-80,3 1 34,0-2-77,2-3-59,-2 2 52,1-5-64,-4 0 56,2-3 19,-6-1-3,3-2-17,-6 0 25,0-3 17,-3-2 5,-1-2 17,-1-2-20,0-2 11,0-3-12,0-2 8,0-2-60,0-3-74,0 0 41,0-1 66,-1 1 32,-1-1 63,-1 5-106,-1 1 265,-3 5-112,-1 3 195,-1 5-187,0 3 64,-2 3-28,-2 4 51,-1 3-42,-3 3-71,-1 5 47,-4 7-62,3 6 70,-3 7-52,2 3 50,-1 4-44,4 3-27,0 3-16,4-2-7,-1 4-151,2-4 63,1 1-103,1-3 80,3 0-171,-1-2 46,4-2-127,-1-3 134,2-4 65,0 0 10,0-3-1,0-5-599,-1-2 118,0-3-394,1 1 271,-2-6 395,1 0-97,2-4 265,-2 1 148,2-3-40,-3-3 243,4 0-278,-4-6 374,3-2-189,-1-6 257,1-2-172,2-3-127,1-4 98,2-2-155,0 1 515,1 0-246,0 4 362,-2 4-211,0 3 89,-3 6-192,-2 3 64,0 3-255,-1 4-22,-2 3-20,-1 4-6,0 6-83,-1 1 7,1 3-75,-2 2 83,2-1 12,-2 1 45,3-2 8,-1-2-304,2-1-101,0-1-260,0-3 98,2-2-195,-1 1 195,-1-3-198,3 0 177,-3-2 10,2-1 106,0 0 23,0-1 236,1 0 10,0-1 115,1-1-143,-1-3-49,2 0-9,0-7-84,3-1 708,-1-5-199,2-1 472,1-3-405,-1 0 302,1 2-213,-3 2 306,0 2-244,-2 5-97,-3 2-95,1 4 79,-3 1 140,3 2-10,-4 3 52,2 3-242,-2 0-107,4 5-45,-5-1 8,4 1-248,-2-2 62,3-1-174,-1-3 149,3 0-217,-1-2 123,2-1-210,1-2 161,-3 0-27,2-1 106,0-3-59,-1-2 271,-1-1-139,1-4 144,-2 0 70,-1-2-44,-3-1 207,0-1-211,-4-1 167,2-1-147,-3 1 184,-1-2-166,-2 5 275,-7-1-221,-2 6 191,-8 0-95,-2 5-60,-4 3 60,1 5-82,-1 8-78,1 6-42,3 5-10,2 2-181,7 5 93,3-3-131,5 1 121,3-1-47,2-1 49,3-4-54,6-2-90,3-4 43,5-2-85,1-3 34,1-2-100,-1-3-40,1-1-143,-3-1 76,0 0-130,-1-1 44,0-3 28,-3 2-136,0-3 160,1 1-123,-1-4 126,-1 1-64,2-6 88,1-3-113,2-2 134,1-6 90,3 0 73,3-6 76,4-4 0,1-2 1</inkml:trace>
  <inkml:trace contextRef="#ctx0" brushRef="#br0">15803 7913 10813,'8'-37'-283,"-5"17"283,1-2 0,0 0 965,1-2-182,0 1 647,1 0-555,-1 2-261,0-2-190,0 2-113,-2-1-81,1 1 0,-2-1 7,1 2 1,-1 2 31,1 1-69,-2 2 42,0 2-62,-1 4-80,0 1 18,0 5-97,0 6 63,0 3-39,0 17 54,0 2-87,0 12 27,-1 4-80,1 4 80,0 4-257,0 2 104,0-2-203,1 0-248,0-5-37,3 3-369,-1-5 94,0 0-870,0-6 419,-1-1-423,1-4 776,-2-4 580,-1-5 172,-1-1 223,-2-3 0,0 0 0</inkml:trace>
  <inkml:trace contextRef="#ctx0" brushRef="#br0">11702 8020 8847,'-14'-10'1617,"7"5"-881,2 1-10,2-1-79,-2 0-5,2-1-39,0 0-132,-1-1-23,3 1-60,-3-2 24,3 1-143,-2 0 93,2-3-232,0 1-9,1-1-45,0-1 23,0 1-16,0-2 24,0 0-25,0 0-24,0-2-35,0 1-17,0-2-8,0 1 30,0 1 23,0-1-11,0 4 33,-1-1-49,-3 4-6,-1 2-1,-5 1-28,-2 3 25,-3 2 3,-1 7 6,-3 5 53,0 8 20,1 5-11,-1 5-46,5 3-51,1 0 2,6 1 4,3-2 56,2-1-12,3-1 4,1-3-82,6-5-144,2-1-16,4-3-60,2-3-1,3-4 74,0-1-49,0-5 3,1 0 25,-2-3-190,0-1 125,0-2-239,-4 0 410,1-1-194,-3-4 329,-1-3-53,1-3 7,-3-5 62,2-3 119,1-2-52,0-2 175,1-4-217,1 0 64,-1-1-49,0 1-43,-4 1 72,1 2 115,-2 4-42,-3 4 127,0 2-199,-2 4-28,-2 3-12,1 3-7,-1 4 1,-1 5-28,0 6-36,0 5 4,0 4-11,0 4 25,0-2-105,0 4 37,1-1-83,2-3 53,0 0 57,5-2-23,0-2 45,2-2-340,0-2-223,1-2-198,-1-2 27,-2-3 177,2-1 165,-1-2-10,1 0 79,-2-2 176,1-1 54,-2-2 67,3-1 342,-3-4-171,2-4 243,0-4-256,-2-2 185,2-3-108,-1-2 183,1-3-163,-1 0 90,0-1-31,-1 1 136,1 0-70,-4 5-129,4 0-26,-3 6-134,-2 3 35,1 2-45,-1 5 40,0 2-84,-1 2-7,0 2-5,-1 7 13,0 3 29,1 4 13,-1 1-13,1 2-49,1 1-135,2-2-10,0 1-84,2 0-168,2-2 103,0 1-170,3-2 160,-1-1-265,1-1 126,-1-1-252,0-1 272,-2-1 39,0-2 96,-1-2-53,0-2 332,1-1-131,-2-2 296,2-1 117,0-1-108,-1-2 125,2-2-157,0-5 22,1-3-25,-1-2 82,1-5 168,0-1-51,0-3 134,1-4-134,0-2-69,0-6-43,-1 0-14,-2-8-5,-1 3-68,-1-8 120,-2 3-99,-1 0-216,-2-1 3,-1 6-183,-1 4 137,0 3 241,0 7-83,-1 3 94,0 8 86,-3 2-61,-1 7 133,-1 5-88,1 5-114,-2 9-5,1 5-44,-2 11 44,4 2-94,-3 8 42,4 0-86,0 4-96,2 1 45,0 2-79,2-3 81,3 0 57,2-5 15,4 0-19,1-7-98,2-3-611,3-5 74,1-5-373,1-4 430,1-4 83,0-5 183,2-2-35,-3-2 145,2-3-71,-2-3 71,-1-2-168,-1-4-60,-1-2-73,-1-3-14,-2-2 154,-1-1 158,-2-4 115,-1-5 107,1-2-1,-1-1 1</inkml:trace>
  <inkml:trace contextRef="#ctx0" brushRef="#br0">14273 7550 10813,'-22'8'1747,"12"-2"-1201,4 2 25,1 1-115,3 1 155,2 2-334,0-1 10,1 2-122,2-4 49,3 1 22,4-4-29,1-1-73,2-2-45,-1-1 47,2-3-25,-2 0 18,0-4-69,-2-3 10,-2 1-16,-2-5 35,-2 2-150,-2-2 30,-2-1-101,-1 1-33,-3 0 70,-3 2-57,-6 0 77,-3 3-570,-2 2-16,-4 1-348,-1 4 182,-2 3-87,0 4 119,2 5-114,1 5 43,3 4 311,0 2 46,3-3 264,-4 4 190,0-5 0,-2 4 0</inkml:trace>
  <inkml:trace contextRef="#ctx0" brushRef="#br0">517 7844 10813,'10'-59'-93,"-6"33"686,-2-1-164,1 4 550,-2 1-251,-1 2-180,0 3 1,0 2-177,0 2 193,-1 0-267,-1 4 125,0-1-226,1 2-39,-2 2-18,3 1-19,-1 2-31,1 0-39,0 4-10,1 4-1,-1 11 20,3 3-15,-1 10 3,2 3-18,1 5-16,-2 4-75,4 0-7,-2 2-60,1 0-86,0-5 75,1 2-95,1-8 86,0 0-13,1-7-50,-2-1-28,0-6 158,2-3-88,-2-3 164,1-3-206,-2-3 140,0-1-119,-1-3 122,0 0-88,-1-1 155,-1-1-10,1-1 152,0-3-50,-1-2 31,1-5-54,0-3-31,2-3 83,0-3 17,3-3 22,-1 0 139,2-2-222,0 2 136,1-1-158,-1 3-14,1 1-6,-3 1-18,2 3 29,-1 3 22,-3 3 36,-1 2-16,0 4 16,-1 1-60,-2 2 17,1 3-15,-1 6-25,-1 2-21,2 5 11,-3 4-101,1 2 61,0 0-91,-1 0 83,3-1-39,-1 3 46,0-5-44,3 2 27,2-4-70,-1-2-63,0-1-108,1-2-92,-1-3-16,3 0 39,-2-3 72,1-2-6,0 1 94,-2-3-136,1 0 561,0 1-148,-1-5 350,0 1-222,2-7-194,-1-3-1,2-4-109,-1-4 81,2-2 362,0-1-1,1-2 216,0 3-173,-2 1-173,-1 3-14,0 3-73,-2 3 7,-1 4-47,-3 3 22,2 3-94,-3 2 3,1 5-4,-2 5 17,0 2-21,2 4 16,-1 1-62,0 2 56,3-2-140,1 1 63,0-3-106,1 1-3,1-2 43,2-2-35,-1-2-48,2-2-57,-1-2-61,1 1-47,0-3 88,-1 0 38,0 0 20,0-2 15,-2 1-3,-1-2-29,-1-1 26,0 0-14,-1-3 377,2 0-86,-3-6 264,5-3 47,-2-4-136,3-4 127,0-3-118,2-2-98,3 0 68,-1 0-115,2 3 144,0 0-94,0 6 36,-1 1-59,1 5-66,-1 4-24,-2 2 29,-2 3-33,0 2-27,-2 4 23,0 3-31,-2 3 42,-1 2-67,0 2 19,-2 0-58,2 1-30,-1-3-12,0 3-95,-1-1 83,0 1 9,-1 0 29,-1 2 64,1 1-275,-4 0 86,-1 2-185,-5 0 90,-3 1-320,-5 0 87,-1-2-206,-3-2-175,1-2 222,-1-2-197,0-3 258,1-4 271,0-3 40,-2-4 158,-1-1 0,-1-3 1</inkml:trace>
  <inkml:trace contextRef="#ctx0" brushRef="#br0">1143 7684 10813,'12'-48'0,"-8"29"1336,1 2-247,-3 3 737,2 4-1516,-2 5-438,3 2-596,0 3 350,4 4-407,-2 4-64,5 8-599,-1 2 0,2 4 1</inkml:trace>
  <inkml:trace contextRef="#ctx0" brushRef="#br0">8744 7758 10813,'4'-43'298,"-2"21"194,-1 0-102,1 1 249,-1 1-274,-1 3 409,0 4-226,0 1 269,0 4-231,-3 3-206,1 2-57,-4 6-178,-2 4-5,0 12-38,-1 3-13,3 11 18,1 3-71,2 5 5,1 4-10,1 0-169,2 1 87,2-3-112,2-5 98,3-1-308,1-7-216,2 1-134,0-8-616,0-1 386,0-4-268,0-2 417,0-4 240,0-3 156,0-3 46,0-3-21,0 0 224,1-3-163,-1-3 226,0-4 316,0-4-117,1-4 219,0-3-273,1-4 480,-1-3-96,1-2 446,1 0 54,-2 0-287,-1 4 227,2 1-288,-4 3-60,2 7 30,-2 2-145,1 5-13,-3 3-250,1 0-24,0 5-67,-2 2-63,2 3 40,-1 1-63,-1 0 70,0 0-98,2 0 60,-1-2-96,1 1-216,0-3 86,1 0-149,2-3 171,0 0 87,1 1-30,0-3 80,1 0-290,-1-1 57,2-3-198,-3-2 66,1-3 304,-4-1 69,0-3 65,-2 1-5,-2-3 240,-1 0-56,-1 0 271,-2 2-202,-3-1-135,-1 3 428,-7 3-114,-1 3 281,-8 2-278,1 5-175,-7 1-69,1 8-50,-2 4-9,2 5-15,1 2-59,5 1-22,5 3 8,3-3 1,5 2-103,2-2 34,5-1-93,3-1-145,7-4 93,5-1-137,5-2 138,2-3 61,1-2-103,-1-3 104,0 0-620,-2-2 116,1-2-370,-2 0 248,0 1-15,-3-2 228,0-1-191,-1 1 315,0-1-373,-1-2 297,0-1-90,-2-4 287,2-4 205,-2-4 0,3-3 0</inkml:trace>
  <inkml:trace contextRef="#ctx0" brushRef="#br0">13310 7667 10813,'-52'0'3523,"33"0"-2893,4 0 455,7 0-586,2 0-300,11 1 12,3 1-128,12 1 10,4 1-28,10 0 35,2-2-186,6-1 52,-2-1-120,4 0-466,-3 0-206,0 0-256,-3 0 145,-2 0-590,-1 0 820,-1 0-745,2-3 890,-2-4 0,2-2 1</inkml:trace>
  <inkml:trace contextRef="#ctx0" brushRef="#br0">2176 8089 10813,'-34'0'-50,"19"0"698,4 0 535,0 0-49,1 0-347,2 0 135,0 0-423,2 0-185,2 1-137,2 0-43,1 1-25,1 0-2,0 1-25,0-1 18,1 0-78,1-2 26,5 0-66,1 0-20,2-2 24,3-3-51,0-4 83,2-2 27,-1-1-12,2-4 22,-1 0-242,1-3 61,-1 1-133,-1-3 130,0 0 10,-2-1 39,-1 0-112,-1-1 90,0 0-37,-1 0 55,-2 2 15,-1 0 78,-1 2 38,-1 1 6,-1 3-16,0 1 125,-2 4-100,0 3 199,-1 2-141,-1 2-24,0 2 24,-4 4-65,-1 0 10,-3 8-39,-1 5 34,1 5-24,-1 6 55,1 3-39,3-1 36,2 4-96,2-2 18,1 2-66,1-3 59,2 1-117,2-7 47,3 1-77,3-6-15,3 1 62,0-5-47,3-3 38,-2-2-108,2-3 78,0-2-124,0-2 134,-1-2 77,0 0-80,-2-1 80,1-2 105,-4-3-34,2-4 206,-3-2-193,2-6 147,-1-3-113,2-6 133,0-1-95,2-5-55,-1-1-25,2-2-26,-3 1 18,1 1-10,-4 6 26,-3 1-20,-1 6 29,-2 2-25,-1 5 10,-2 5 0,-2 4-13,-3 2 11,-2 2-18,-4 5-38,-3 3-17,0 4 6,1 1-120,-1 2-7,2 1-141,1 0 105,4 0-316,1 1 202,2-1-235,1-1 177,3 0 31,3-2-27,2 0 28,6-2 116,2-2-26,5 1 110,1-1-163,1 2 222,1-1-64,-2 1 196,1-1 118,0 1-83,-3-3 176,-1 2-286,-1 0 68,-3-1-131,-3 0 36,-3 1-4,-3 2 703,-1 0-109,-4 1 492,-4 1-242,-4-1-269,-4 1-53,-3 0-148,-3-1-280,1-1-3,0-2-109,0-2-544,2-1 188,0-4-363,0 0 411,0-3-680,1-2 287,-2-1-572,1-5 611,-1-1 200,-4-5 133,-2-2-1,-3-2 1</inkml:trace>
  <inkml:trace contextRef="#ctx0" brushRef="#br0">10375 7968 10813,'0'-16'551,"0"11"-20,0-1-136,0 2 82,-1-2-48,-1 1 57,1-1-26,0 0-107,0-1 11,1-1 8,0-3-56,0 0 43,0-2-146,0-2-44,0-1-41,0 0-11,0-1 34,-1 0-26,-3 1 9,-2 2-44,-4 1 9,-2 3-6,-3 2 7,-2 3 10,-4 7-14,0 3 14,-1 8 5,0 7-30,1 9 38,2 3-41,5 6 18,2 0-11,5 1 11,3-1-269,6-2 60,1-2-177,5-4 154,4-4 68,4-4 32,1-5 22,3-3-24,-3-4 47,3-3-70,-3-2 31,-1-1-256,0-2 59,-3-2-148,1 1 154,-2-1 33,-1 0-67,2-2-32,-4 0-776,1-5 157,1-2-382,3-5 470,1-3 244,3-3 160,3-2 46,2-2 73,1-2 29,0 0-19,-2 3-3,2-1-18,-3 5 0,1-2 0</inkml:trace>
  <inkml:trace contextRef="#ctx0" brushRef="#br0">4857 8014 10813,'12'0'1763,"-8"0"-1332,-2-2-79,-1 0 27,2-2-123,-1-2 101,2-3-51,0 1-4,-1-4 11,1 1-21,0-3-40,-2 1-69,1-1-26,-2 0-58,0 0-48,-1 0 17,-1-1-25,-2 3 7,-3 0 35,-2 1-13,-5 2 15,-3 3-29,-1 2 17,-4 3-26,-1 2 27,-2 4 2,0 5-10,1 7 13,3 4-49,1 5 1,1 2-4,4 3 12,3 0-107,3-1 33,3-1-93,4-2 0,1-1 63,3-3-42,3-3 47,4-3-89,2-4 31,4-2-76,0-3-1,2-2-67,-1-2-63,1-2-43,-4-2 82,1 0-69,-3-1 121,1-3 107,-2-2 319,-1-5 40,-2-3 73,1-2-116,-2-2-122,2-3 110,-2-1-174,2-3 298,-3 3-198,1-1 192,-1 2-168,-1 1-39,0 2-31,-1 1 16,0 2-8,-2 4 29,1 2-10,-1 3 5,-1 3-84,2 1 4,-3 2-11,0 4 12,0 5 28,0 4 7,0 4-10,0 4-79,0 1 8,0 0-82,1 1-25,1-3 24,2 1-23,3-1 40,3-2 60,1-2-35,2-2 42,0-2-151,1-2-283,0-3-71,0-2-124,-1-1 93,2-2 234,-3-2-128,1 2 204,-1-5 362,-2 0-3,1-6 302,-2-1 28,-1-6-194,0 1 151,-1-4-135,0-1 66,-1-1-11,1-2 102,-3 1-142,1 0-54,-1-1-55,0 3-78,-1-1 10,0 3-46,-1 3 31,1 1-28,-2 3 71,2 1-57,-1 4 48,-1 1-85,2 3 25,-2-1-28,-1 7 33,1 1-2,-1 7 2,0 4-4,0 5-131,0 1 30,0 0-90,0 1 58,0 1 66,0-2-22,1 0 51,3-1-195,1-3 53,4 0-219,-1-5 8,3 1-30,0-5-15,0-1 57,2-2 176,0-2-67,1-2 126,0-1-157,1-1 213,2 0-80,-2-2 195,0-4-144,-2-3-27,1-2-40,-2-1-8,-1-3 473,-1 0-99,-1-2 319,-2-1 16,-1-1-165,-1 0 39,0-2-173,1 1-207,-2-2 36,0 1-63,-1 0 71,1 0-31,-2 3 62,1 1-50,-1 4 19,1 2-43,-2 4 23,0 2-34,0 1-20,-1 7 0,0 0-86,0 11 54,0-1-68,0 7 68,0 1-96,0-1 54,-1 2-86,1 0 77,0 0-84,0-1 53,1-1-58,2 0 22,-1-2 62,3-1-140,0-2 115,1-2-378,0-2 160,1 0-288,0-3 392,0-1-146,2-1 264,0-1-182,-1-1 43,3-2-25,-1 1 22,0-3-26,0-2 625,1-1-151,-3-6 423,3-1-28,-2-4-251,1-2 169,-3-2-221,2-3-125,-1 1-67,0-5-39,-1 0-49,-1 1 26,1 1-21,-3 2 29,0 1-27,-1 5 43,-2 2-31,-1 2 39,1 1-50,-1 4 27,-1 1-32,-2 2-89,0 3 22,-2-1-65,-1 2 46,-3 2 0,3 0 9,-2 4-26,2 2-113,1 1-19,2 1-125,0 2 38,2-2 8,1 1-34,1-1 104,3 0-141,2-1-377,3-2-24,1 0-245,2-2 487,1-1 221,1-1 108,1-2-3,-1-1 7,1 1 59,0-2 1,0-2 387,-2 1-222,2-3 307,-4-2-264,1 0 379,-3-3-133,1 2 272,-4-1-228,0 0 100,-2 0-58,-2 0 111,1 1-94,-2 1-76,0 0-40,-1-1-98,0 4-128,0-2-49,0 1-3,0 2-51,0-1 32,0 2-82,0-3 67,0 3 7,0-3 9,0 3 20,-1-1-37,0 0-106,-1 1 8,0 0-115,1 1-556,-2 0 468,6 0-430,-2 0 608,5 0 175,-1-1-134,1 1 129,0-3-155,-1 2 12,0-3 234,-1 2-42,-1-2 347,-1 1-195,0-2 125,1 1-236,-1-2 102,-1 2-213,0-2 99,1 0-100,-2 0 9,0 0-1,0-2 0,0 1-13,-2-1 20,-1 1-17,-3 1 26,-2 1-64,-3 1 45,-1 2-49,-3 1 15,-2 1 16,-1 3-19,-1 1 24,-2 8-41,3-1 28,-1 8-35,2-1-67,4 2 23,0 0-73,6 0 50,1 1-25,3-1-5,3 1-110,3-3 54,2 1-213,7-3 89,4 0-141,5-3 222,2 1-24,2-2 90,-2-1-16,2 0 46,-3-1-24,2 0 47,-3-2 86,-1 2-51,-4 0 180,-1 0-143,-4 1-23,-3 0-18,-3-1-53,-1 1 94,-2-1 443,-4 2-41,-3-1 286,-6 0-219,-5 1-122,-2-1-112,-5 0-45,0 1-157,-3-4 8,1-2-4,-1 0-123,-1-3-3,3-1-158,-1-2 169,5-1-463,0 0 234,4-5-316,4 1 246,3-4-660,3 2 185,4-2-473,3-1 590,3-1 256,8-2 167,4-3 0,6-4 0</inkml:trace>
  <inkml:trace contextRef="#ctx0" brushRef="#br0">4467 7985 11185,'0'-16'1615,"0"9"-1140,0-2 40,0 1-124,0-4 42,0-1-56,0 0-52,0-2 74,-2-1-181,-1-1-14,-2-2-74,-2 3-11,-3 0-29,-1 2 1,-4 1 9,1 4-17,-6 1 60,-2 4-17,-2 3 19,-1 5-6,-1 5-36,1 7 3,2 3-6,3 7-72,3 3 16,3 2-54,5 2 71,3-2-9,3 1 55,3-4-25,3-1-300,4-2 58,4-2-218,5-4 200,5-3-122,0-4 96,5-2-216,-1-4-361,4-4 44,-4 1-210,4-2 197,-6-1-99,2-1 92,-4 0-112,-1-4 295,-1-1 123,0-6 47,1-1 0,0-3 0</inkml:trace>
  <inkml:trace contextRef="#ctx0" brushRef="#br0">3899 8063 10813,'-8'-16'952,"3"7"-137,1 4 217,0-1-252,2 1-361,0 2 15,0 1-57,2 0-216,0-1 83,0 2-208,3-1-1,3-2 22,1-1 4,4 0-11,3-1-20,-1-1-9,2-1-51,1-2-21,1-1 17,1-1-39,-2 0 46,-2 0-132,1-2 39,-4 1-123,-2 0 132,-3 0-42,-1 0 117,-3 1-37,-1 1 156,-3 1-67,0 2 50,-7 0-85,-2 2 176,-4 4-25,-3 0 142,-2 2-80,-1 4-56,-1 1 6,-1 7-56,2 4 55,1 3-33,4 2 57,4 0-42,1 1-85,5 1 10,2-1-77,3 1 12,-1-2 11,6-2-18,1-2 43,6-2-133,3-2 45,4-3-103,2-1-77,2-3-4,-1-3-131,0 0 4,-3-2-308,-1 0 75,-2-1-173,-1 0 183,-2 0-88,-1-1 50,-1 0-56,0-5-1,-2-2 188,2-1 34,1-4 145,3-3 143,0-1 0,5-4 0</inkml:trace>
  <inkml:trace contextRef="#ctx0" brushRef="#br0">6203 8030 12281,'-3'-9'1655,"2"7"-1264,2-1-183,3 1 83,1-1-28,2 1-1,3-1 0,1-2-14,1 2-439,0-2 107,0 0-290,0-3 86,-1 0 175,2-2-92,-3-1 58,3-1 37,-5-2 34,1 1-32,-3-1 107,-1-1-49,-1 4 30,-3-2 6,-1 4 189,-3-1-51,-4 5 164,-7 1-148,-4 2 269,-5 5-124,-3 3 139,-1 6-153,1 7-138,0 4 13,6 3-64,2 3-16,6 0-20,3-1 5,4 0-64,3-3 42,4-1-93,3-3 88,6-2 2,5-2 31,3-5 4,4-1-29,-1-5-299,4-1-121,-3-4-235,3 1-333,-1-1 242,-2-2-196,0-2 321,-2-2-161,-1 0 156,0-3-120,-4-2 200,0-4 87,-2-2 15,1-3 0,0-3 1</inkml:trace>
  <inkml:trace contextRef="#ctx0" brushRef="#br0">17160 9110 10813,'-6'-77'1984,"-1"47"-1379,-2 1 201,1 9-150,-4 2 87,4 6-324,-3 4-185,2 4-113,1 5-31,0 4-512,3 7-20,2 5-289,1 9 343,4 3-855,3 2 443,4 3-700,5-1 417,3 1 462,2-1 67,-4-1 289,3 2 188,-2-1 0,0 0 0</inkml:trace>
  <inkml:trace contextRef="#ctx0" brushRef="#br0">10376 9685 10813,'-12'0'2102,"6"-2"-1186,1 0-221,1 0 54,0-2-226,2 1-229,1-2-87,0 2-80,1-2-27,0 0-2,0-2 2,0 0-4,0-2-6,0-1 24,2-4-8,2 1 1,2-3-26,1-1-33,2-3 19,2-1-87,0-1 58,1-3-81,-1 1 91,3-3-26,-2-3 41,-1 2-12,3-6 17,-3 0-209,2-5 41,-2 2-151,-1-3 67,0 0 72,-3 5-22,-2 2 35,-1 4 138,-2 7-20,0 4 113,-1 4-23,-2 6-32,-2 1 30,-1 5-59,-3 4 28,-4 5-18,-2 9 7,-3 6 11,0 6-19,-4 10-1,4 0 17,-2 9 4,2-3-1,3 8 12,2-4-37,5 2-163,2-2 27,2 0-106,1-3-98,3-3 92,1-3-107,5-5 137,3-5-74,5-6-126,1-3-83,7-5-123,-2-7 133,6 0 18,-2-6 95,1-1-10,-1-2 255,-3-2-110,-1-6 234,-1-2 332,-5-5-129,0-3 289,-4 0 123,-1-7-273,-4 0 188,-2-3-326,-3-2-151,-1-2 17,-3 1-36,-4 0 41,-4 4-66,-5 3 66,-3 5-49,-5 7-120,-2 4 0,-4 4-94,-1 8 68,-2 3-219,2 6-113,2 7-157,5 3-759,2 2 290,7 1-402,4 3 529,7-2 79,3 1 263,5-2-26,8-2 349,4-7 143,12 0 101,0-5 0,7 1 0</inkml:trace>
  <inkml:trace contextRef="#ctx0" brushRef="#br0">3365 9513 10813,'13'3'1041,"-7"-3"-617,-1 2 127,0-2-149,0 0 41,-1 0 14,0-2-73,-2 1 22,2-1-196,-2-2 69,1-1-90,-2-2 77,0-1-114,0-1-5,-1 0-57,0-2 5,0-1-14,0-2 22,0 1-49,0-1 38,-2 0-31,-3 2 33,-2 1-38,-3 1 32,-4 3-36,-2 2 33,-3 3-11,-2 0 10,-3 4-18,0 2-40,0 6-6,1 6-48,3 3 57,2 5-45,6 1 34,2 2-43,5-1-105,2 1 36,3-3-68,4 0 78,5-5-82,4 0 31,4-5-68,3-2 66,1-3-49,-1-4-79,1 0-62,-2-2 140,0-2 35,-2 0 154,-1-3-116,0-2 111,-3-5-61,1-2 107,-1-2 216,1-4-97,-1-2 147,1-3-106,1-3-109,-1-2 22,1-2-44,-1-4-16,-1-3-69,0-3-9,-4-3-26,1-3 29,-2-2-25,-2 3-15,-3-2-87,0 7 137,-2 2-53,-1 6 90,-1 7 127,-2 3-108,0 7 183,-3 6-174,-3 4 68,-2 8-61,-1 3 72,-1 10-54,1 8 17,0 8-1,1 1-14,1 11-33,2-5-54,2 11 12,1-6 7,3 5-7,-1-3-2,3 0-49,0-7 49,2 1-225,0-7 78,4-2-171,3-6-217,3-3 18,2-5-183,2-5 101,0-3 145,1-4-50,-2-2 156,-1-3 135,-1-1 124,-1-1 132,0-5-180,-2-3-56,1-4-82,-1-3-22,0-4 194,0-2 421,-2-4 13,2-2 238,-1 2 135,1-1-201,-3 6 207,0 0-268,-3 8-2,0 3-165,-1 4 73,0 3-268,-1 4 3,1 6-55,-2 2 37,1 6 29,2 2-29,0 3 46,2-2-122,0 2-153,3-1-32,2-4-86,0 0-453,2-2 159,1-5-344,-1-1 307,3-2-73,-2-1 47,-1-3-64,1 1-224,-3-1 290,-1-1-205,-2 0 364,0 0 230,-3 0 138,2-6 104,-2-3 0,4-6 0</inkml:trace>
  <inkml:trace contextRef="#ctx0" brushRef="#br0">6579 9118 10813,'-2'-50'670,"1"29"-79,0 3 411,-3 3-255,2 4-215,-2 1-89,2 5-618,-1 1-59,2 6-335,1 1 333,2 8-819,2 2 321,6 5-651,0 2 484,6 2 376,-3 0 125,3 0 189,1 1 150,-1 2 0,2 1 1</inkml:trace>
  <inkml:trace contextRef="#ctx0" brushRef="#br0">6035 9602 10813,'7'-19'-2477,"-5"10"2332,-1 2 145,-1-3 1322,3 3-272,-3-3 871,1 1-830,0-2-385,0 2-221,1-2-77,0 0 56,-1-1-178,0 0 73,-1-2-216,0 2-17,-1 1-26,0 0-10,-4 1-1,-2 1 80,-4 2-10,-3 3 52,-3 2-72,-4 3-22,-1 4-35,-3 4 8,-2 5-34,2 5-18,0 0 8,3 2 0,1-1 44,4 0 0,2-2 9,4-2-226,4 0 63,2-4-172,2-1 148,3-1-74,3-1 63,0-3-81,6 0-4,1-2 42,4 1-34,1-3 30,1 2 11,0-3-20,1 2 24,-2-3-29,1 0 5,-2 0-99,-1-4-14,1-2 398,-2-4-70,0-4 294,1-4-228,-1-3-21,0-5-39,0-2 58,2-4-55,-1-4 3,1-2-36,1-1 22,-2-3-86,1 3 14,-1-3-17,0 4 21,-2 1 23,-2 5 7,-1 2-5,-2 5 42,-2 3 16,-1 6-12,-1 2-7,-1 4 45,-1 3-14,-1 2 69,-2 4-7,-4 5-34,-4 4 35,-2 9-41,-3 8-49,3 3-32,-3 8 1,5 0 11,-1 4 40,3 1 10,3 0-5,2 0-195,2 0 39,2-5-147,1 1 124,3-5-92,3 0 63,3-7-91,3 1 17,1-8 51,1-1-50,-1-3 65,1-3-10,-1-3 0,-2 1-36,0-3-57,-1-1 3,-1-3-62,1 1 19,-1-2 370,0-3-109,1-2 302,0-6-227,1-3 215,2-6-122,-1-2 158,3-2-169,-1-3-75,2-2 26,-2-2-40,0-2 51,-3 3-31,-2 0 54,-3 3-48,-1 2-14,-2 7-7,-2 4-18,0 4 140,-2 3-96,-2 7 92,1 4-181,-2 10 18,0 1-63,-1 7-53,3-1 23,0 3-44,1-1 50,1-2-64,0 1 19,2-2-48,2-3 57,1 2 32,0-4-20,3 0 29,-2-3-502,2 1 66,-2-2-346,2-1 183,-1-1 122,0-2 93,0 0 66,0-2 441,-1-2-57,0-3 215,1 0-194,-1-2 378,0-3-96,0-5 235,-1-3-263,0-4-176,0-5 35,1-1-117,1-4 554,-1-2-221,2-1 324,1-3-326,-1 2-239,2-2-26,1 8-49,-3 0-9,0 7 7,-2 4-52,-1 4 34,1 4-56,-2 1 24,-1 3-55,0 2-72,0 2-16,0 3-117,0 4 134,3 1-150,0 0 84,3 1-39,1 2 42,1-2-120,4 4 55,-1-1-183,2 4 183,-5 1 29,1 3 82,-5 1-63,-3 2 306,-1-2-64,-3 3 238,-3-3 141,-3 0-144,-4-2 141,-2-3-198,-2-2-22,-1-2-108,-1-3 92,1-1-147,0-4-30,-1-2-69,3-2 55,-2-1-443,1-2 227,-4 0-323,2-1 214,-3-3-577,2-1 160,-4-2-400,4-2 426,-1 0 289,2-4 193,0 0 129,2-3 141,-2-5 0,0-1 0</inkml:trace>
  <inkml:trace contextRef="#ctx0" brushRef="#br0">7117 9255 9518,'0'-45'373,"0"25"977,0-3-503,0 4-172,0-2-143,0 2 40,0 1-23,1 4-16,0 1-94,1 2-34,0 2-179,0 4-27,0 2-53,0 3 47,-1 2-34,-1 7 59,0 9-69,-2 7-19,-3 10-30,-2 3-11,-1 10 0,0-2-65,2 7 26,1-4-74,2 0-149,1-1 34,2-6-102,1-2 132,3-7-72,2-3 47,5-6-76,1-5 26,4-3-16,1-6-123,3-3 50,0-3-148,1-2 168,-2-2-138,1-1 125,-2 0-210,-1-5 66,-2-1-135,0-2-237,-3-2 145,-1-3-155,-1 1 216,0-5-19,-1 0 115,0-2 105,0-3 191,-2 0 184,2-4 0,-2 1 0</inkml:trace>
  <inkml:trace contextRef="#ctx0" brushRef="#br0">3915 9164 10813,'-38'-57'1458,"20"34"-256,2 6-442,2 3-198,3 6-59,3 1-114,2 5-101,1 2-1098,2 4 83,3 3-615,3 5-227,3 5 584,5 3-335,2 3 672,3 2 383,0 0 147,3 3 118,-2 0 0,1 4 0</inkml:trace>
  <inkml:trace contextRef="#ctx0" brushRef="#br0">14248 9449 10813,'15'-32'-43,"-7"15"23,-1-4 202,1 1 152,-1-4 70,2 0 104,-1-2 85,2-1-77,-1 0 159,-1-1-257,1 1 198,-1 2-199,0 1 49,-3 3-62,0 1-165,-2 4 22,-1 4-63,0 3-30,-1 3 3,-1 4-31,1 6-1,-1 3-89,-1 11 38,0 6-41,-1 10-89,0 4 33,0 8-73,1-2 68,-1 3-67,2-3 33,0-1-81,0-3-303,0-2-21,0-1-364,0-2 99,0-5-787,0 0 326,-1-4-423,0-2 641,1-2 292,-1-2 310,1-3 78,-3-1 210,0 0 0,-4 0 1</inkml:trace>
  <inkml:trace contextRef="#ctx0" brushRef="#br0">650 9292 10813,'-59'-26'581,"29"12"8,3-1-205,2-1 491,4 0-244,1-1 308,6 3-208,2-4-316,4 5-3,3-2-244,2 3-102,3 0-16,4 2-68,6 0 77,4 0-46,6 1 30,4 2-10,-1 2-245,0 1 107,1 3-188,-2 0 138,-1 2-8,-3 3-941,0 3 218,0 6-719,0 1 520,2 6 90,1 1 0,2 2 0</inkml:trace>
  <inkml:trace contextRef="#ctx0" brushRef="#br0">17279 9433 10813,'15'-43'646,"-10"22"-74,1 2 396,-2 2-225,0 4 7,-2 2-69,1 3-62,-1 3-305,-1 4-185,2 0-75,0 3 36,0 3-82,1 4 21,-1 6-61,0 1 64,-1 3 35,1 2 15,-1 0 18,-1 1-79,3 0 24,-2-1-98,2-1 58,-1 0-845,0-3-50,0-1-520,-1 0 141,1-4 446,-2-1 37,0-2 238,-1-3 364,0-1-151,0-3 290,1-4-252,3-3 35,2-8 814,3-1-196,2-6 615,4-2-564,-1 0 278,3-3-264,1-1 316,0 3-304,-2 1-13,0 4-56,-1 3 34,-5 6 155,0 3-168,-4 2 65,-1 6-265,-2 3-38,0 4-65,-2 6 17,-1 4-100,0 1 29,0 1-90,1 0 97,3-1-341,0 0-133,3-3-195,3-1-234,0-5 294,3 0-50,-1-3 188,2-1 55,-2-3-56,0 0 77,0-1-66,-1-2 161,-2 0-95,1-2 93,-1-2 494,-1-2-88,0-2 414,-1-4-327,-1-4 272,2-1-162,-1-2 228,-1-4-228,3-3-80,-1-3 133,1-4-45,2-5 89,0-1-128,0-5-53,0 5 48,-1-3 2,-1 9-35,-3-1-61,0 6-135,-3 5 2,0 4-7,-2 4 5,1 6 97,-1 3-76,-1 7 47,0 6-130,-1 11 23,-1 5-3,-2 9-18,0 2 10,-1 5-62,1-1 56,2 4 17,-1-5-2,2 3 19,1-6-307,0 1 82,1-5-251,3-3 115,2-5-13,3-2-21,3-4-3,3-3-141,1-3 65,2-4-121,-2-2 136,4-2 56,-2-2 33,2 0 29,-2-2 215,1-2 234,0-4 131,-1-3 45,-1-3-197,-2-2-119,-1-4 17,-1-3-87,-2-1 459,-1-5-169,-4 2 326,0-5-212,-4 5-107,1-1-73,-3 7 59,-3-1-73,-2 6 63,-6 4-45,0 3-383,-5 5 73,3 2-227,-2 3 175,3 3 133,1 6 38,2 2 1,3 5 62,2-1-745,3 1 193,2 0-508,5-1 345,4 0 175,6-1 22,1-1 73,7 1 195,-3-2 37,2 5 44,-3-3 385,1 3-264,-5-1 326,-3 3-247,-3-3-97,-3 3-76,-3-3 65,-5 2-121,-4-3 834,-6 0-231,-4-2 538,-6-3-453,3-2-137,-6-1-67,5-3 1,-3-1-720,2-1 130,0-2-497,2-1 426,1-1-611,-1-1 238,2-3-490,0-2 510,2-4 312,-1-3 185,0-3 103,0-4 80,-1-1 0,0-3 0</inkml:trace>
  <inkml:trace contextRef="#ctx0" brushRef="#br0">1593 9562 10813,'9'0'-1726,"-5"-1"2201,-1-1 687,-1 0-291,0-3-238,1 0 27,-1-2-245,1-1 24,-1 1-134,2-2-10,-2 1 18,2-3-38,-3 0 25,2-3-3,-1 1-20,-1-1-88,-1 1-8,2 0-91,-5 1 32,1 1 10,-6 2 9,-1 2 36,-6 3-23,-1 2 28,-4 3-44,-1 4-32,0 6-11,1 6-17,0 8 22,3 2-82,2 2 20,4 2-64,3 1 2,4-3 12,4 1-20,2-3 60,4-2-210,8-2 83,4-5-168,4 1-36,2-7 83,1-1-78,0-2 14,0-4-121,-2-2-79,1 0-84,-1-2 104,-3-1 308,0-2 9,-1-2 212,-3-5-231,-3-2 179,1-4-167,-3-2 187,0-4 317,-1-2-124,-1-5 273,0 0-112,1-7-138,0-2 110,1-3-150,-1-5-71,-1-2-29,1-3-85,0 0 82,-3 3-186,1 3 0,-2 6-120,-4 5 187,1 8 42,-3 4 97,0 8-58,-4 3 26,-2 5-13,-3 6 89,-2 5-10,-2 12-21,1 4 28,0 10-52,3 2-55,0 9-13,3-2-34,1 7 62,3-5-147,0 1 63,2 0-119,2-3 70,1-1 70,3-2-26,3-2 55,2-4-167,1-4-211,1-5-426,0-4-302,3-4-57,-1-6 168,0-1 228,-1-4 384,1-2 27,-3-1 154,-1-3-42,-1-2 267,0-7-81,0 0 204,-1-7-212,-1-2-114,1-5-92,1-2-9,1-2 745,0-2-130,2 2 592,0 0-62,0 4-248,-3 5 137,1 4-252,-4 5-104,1 3-131,-2 5-17,0 3-137,-1 2-115,-1 4 19,-1 4-90,0 4 90,0-1-1,1 2 49,0-3-16,2 1-228,0-2 45,3-2-160,-1-1-191,3-1 75,0-3-161,2 0 141,-1-3 33,0 0 21,1 0-62,-1-1 73,-2-1 278,0-1-17,-2-5 228,-2 0-240,-1-2 18,-1-3-153,-3 1 58,0-4 525,-1 2-97,0-2 394,-2 2-3,-3-1-198,-2 3 102,-3 2-262,-3 2-35,-1 2-83,-4 3 50,1 3-49,-4 4-49,2 6 13,-2 5-32,1 6 4,4 0-34,1 3 7,7-2-11,-1 2-224,6-2 52,0 0-140,4-1-44,4-2 110,5-3-93,5-1 112,4-2-133,2-4-161,0-2-67,1-2-92,-2-1 20,1-2 52,0-1-100,-1-1 182,-1-1 80,0 2 44,-2-2 73,-1-3-513,-1 1 145,-2-4-318,-2-3 459,-2-6 137,1-6 207,-2-5 0,2-4 0</inkml:trace>
  <inkml:trace contextRef="#ctx0" brushRef="#br0">10811 9568 10813,'-1'-14'2040,"1"8"-1455,-2 0-136,-1 1 124,-1 2-107,2 0-64,-1 1 216,2 0-330,2 1 133,2 0-348,6 0-130,3 0 14,1-2-67,5 1-101,-2-2-53,2-2-135,-1 1-160,0-4 133,-2 2-18,0-3 38,-4-1 321,-1-3-176,-3 1 238,-1-2-201,-2 2 55,-3-2-93,0 3 78,1-1 597,-4 4-97,0 1 443,-2 2-396,-3 1 234,-3 3-226,-3 3 173,-2 3-263,-2 4-141,-1 7 3,-1 5-19,2 2-80,-1 2-19,5 1-20,3 2 33,4-4 32,2 1 26,3-4-26,3 1-189,3-3 32,6-4-142,3-1 126,4-4-68,3-1-11,3-2-119,-1-2-182,1-2 48,0 1-117,0-3 153,-1 1 177,-1-4-13,-1 1 122,-2-4-146,-2-3 43,1-4-67,-4-5 62,2-1 556,-2-5-101,-1-3 382,0-1-275,0-8-114,-1 1 30,1-8-68,-1 1-57,0-1-61,-1 1-52,-2 3 62,0 3 148,-3 6-2,-1 4 134,-3 5-170,1 6 47,-2 4-107,-1 5 55,-3 3-30,0 7-51,-6 6 11,-1 10-59,-1 7 39,-1 5-28,0 6 68,3 0-147,-1 6 72,5-5-141,0 6 115,4-9-215,1 4 99,1-6-143,4 1 120,3-6-228,3-1-164,1-4-124,4-3-280,0-4 305,1-5-181,0-1 230,2-5-237,-3-1 181,2-2-119,-3-3 2,1 1 144,-3-2 107,0-2 187,-2-2 281,-1-3 0,-2-3 0,1-8 0,-1 0 0,2-6 0</inkml:trace>
  <inkml:trace contextRef="#ctx0" brushRef="#br0">435 9475 10477,'0'-16'1229,"0"7"-717,0 0-38,0 0 183,0-2-6,0 1-89,0-3 115,2 1-288,0-1-1,0-1-199,-1-1-28,2 2 12,-1-3-62,-1 0 28,2-1-39,-2-1-11,1 1 1,1-1 0,-2 1 33,2 2-9,-1 1 23,-1 3-29,1 3-57,-1 3 27,-1 0-95,0 9 62,0 3-59,-1 13 61,-1 7-90,0 11 60,-1 5-103,0 6 89,0 0-8,1 6 47,1-3-24,1 1-45,-2-5-207,2-3 25,0-8-105,2-1 47,-1-9 72,1-2-30,3-6 54,3-4-160,1-6 10,4 0-171,0-6-8,4-1-44,1-3 96,0-2 15,0 0-15,1-5 46,-1 0-161,0-3-182,-2 0 158,0-2-190,-3 1 373,1-4 62,0-4 140,1-2 0,1-4 0</inkml:trace>
  <inkml:trace contextRef="#ctx0" brushRef="#br0">16435 9475 10813,'0'-18'1580,"0"7"-1289,0 0-21,0-2 21,0-1 643,0-2-239,0 4 286,0-2-476,1 6-328,-1-1 11,2 4-75,0 3-55,-1 1-19,2 6-49,-2 3 20,-1 11 5,1 4 24,-1 10 11,-1 0-154,0 10 53,-2-3-161,2 5 144,0-4-416,0 2-73,1-3-297,0-4-148,1-3 259,1-5-34,1-3 189,3-2 343,0-4 62,0-3 70,0-4 96,-1-1-194,0-5 72,0 0-71,-2-3-52,-1-1-146,-1-2 109,2-1 671,-3-2-17,0-4 572,0-4-299,-2-2-214,0-6-14,1-3-80,-2-4-64,2-5-33,-1-4-27,2-3 10,-2-5-72,2 1 103,-2-6-113,1 4 145,-3-3 23,0 7-11,1-3 9,-1 7-102,1 0-4,2 6-15,0 3-171,2 2-15,2 5-111,2 3 148,3 5-230,3 3 148,3 4-217,2 3 97,2 2 126,3 2-36,1 3 141,0 5-122,0 1 83,-2 4-204,-3 1 157,-4 1-197,-2 0 100,-6 0-31,-2 1 259,-4-2 19,-3 0 213,-7 0-191,-5-1 47,-5 1-56,-2-1-6,-1-1-146,-1-1 20,0 0-85,0-1 129,2-2-286,-1-1 54,5-1-262,2-3 289,5 0-495,1-2 253,3 0-389,4-1-326,2 0 519,4-2-487,4 1 600,6-1 82,6 0 161,6 0 144,3-1 105,1-1 0,0 0 0,1-3 0,-5-2 0,0-2 0,-1-1 0,-5 0 409,2-2-172,-4 1 300,-1-1 303,-4 2-191,0-1 355,-3 0-354,1 1 70,-2 0-107,0 1 135,-4 1-151,2 2-124,-2 0-143,-2 1-7,1 2-220,-3 3 89,1 3-158,-4 5 6,2 3-10,-2 4-80,1 1 67,1 2-57,1-2 24,1 3-121,0-4 18,1 1-73,1-4-128,4 0 111,1-3-178,4-1 119,-1-3-18,2 0 94,-1-2-142,3-1 196,-3-2 75,0-1 79,0-2 133,0-4 269,-1-2-119,-1-3 203,0-1-233,0-3-34,-2-3-95,1 0 68,-5-2-110,2-3-55,-3 2 35,-1-1-60,-2 0 1,-2 2-27,-4 1-7,-4 4 24,-5 2 1,-3 6-3,0 0-26,-4 5-124,3 2 4,-4 2-113,5 2-26,0 6-645,4 2 133,3 4-387,3 1 85,3 2 281,3 2-101,1-2 224,2 3 273,2-2 117,0-2 145,7 0 86,2-1 0,4 0 1</inkml:trace>
  <inkml:trace contextRef="#ctx0" brushRef="#br0">14276 9569 10813,'-28'-33'-2422,"12"20"2280,0 1 142,0 4 1829,2 2-399,2 0 1216,3 3-1348,3 1-459,2 2-595,6-2 17,1 2-203,8 0 41,3 0-80,4 0 26,2 0-74,3 0-87,1 0 35,1 0-63,2 0 92,-1 0-62,1 0 48,0 0-95,-1 0-200,0 0-11,-3-1-135,1-1 75,-5-6 281,2 0-118,-2-6 202,-1-2-246,-1-2 395,-1-4-157,0 0 321,-2-2 184,-1 1-127,-2 1 184,-2 2-222,0 2 13,-5 3-110,1 1 66,-1 5-61,-3 2-10,1 3 92,-1 1-135,-1 4 12,-1 3-98,-1 6 50,-3 3-80,0 7 44,-1 2-82,0 4-28,1 2 19,2 0-25,-1 2 36,3-1-24,1 1 16,0-2-38,1-1-141,1-1 40,2-5-209,5 0 82,0-6-207,4-1 44,-1-3-96,2-3 83,-2-2 300,0-2 33,-2-3 105,0 0 250,0-1-178,-2-2 158,1-3-123,-3-3-22,3-3-31,-2-2 135,2-2 76,0-3-7,2-2 126,1-1-127,0-1 123,0 1-66,-1 0 42,-1 4-122,-1 1-50,-3 5-27,1 3-16,-3 2-29,1 5-65,-4 2 17,1 4-6,-2 6-11,2 5 6,-2 5-41,0 0-102,0 2 42,1 0-107,1-1 8,3-4-233,1 0 6,3-3-87,0-1 121,2-4 62,0-2 27,1-2 14,0-2 188,-1 0 101,2-2-72,-4-1 24,1 1-24,-1-2-4,-2 0 153,1-2 239,-2 1-87,-1-4 183,-2-1-196,1-1-87,0-4 35,-3 0-88,1-3 161,0-1-65,-1-2 172,-1 0-123,0-4-122,0 0-47,0-2-59,0-1 97,-1 0-70,-2-1-39,0 2-22,-1 1-57,-2 1 125,1 4-57,0 3 42,1 4-121,2 2 69,-1 3-79,3 1-79,2 3 41,0 1-182,7 1 167,2 2 38,5 0 53,1 1 36,4 2-52,0-2 44,2 0-74,2-1-65,0 1 114,1 1-23,-1 1 76,-1 3 206,0 2-149,-3 1 240,-3 4-205,-2 0 10,-2 2-47,-5 2-45,-1 0 15,-5 1-23,0-1-15,-2 1 44,-1-1 27,-2 1-19,-3-1 17,-1-2-14,-1-1 68,1-2-53,3 0 26,-1-3-56,3-1-34,-1-2 27,2-3 18,2-1 143,0-2-62,6 0 78,-1-1-240,5-2-41,0 0-3,3 0 16,0-2 116,2-3-7,-1-4-10,1-1 228,1-4-58,-2-2 175,0-1-197,-3-3-57,2 0-89,-5-1 3,-1-2-3,-2 0 160,-1-2-36,-4 2 104,1-2-46,-3 3-69,-2 1 47,-1 3-65,-6-1 11,1 5-33,-6 1 9,0 3-46,-3 2-172,0 4 1,-5 0-103,1 4-187,-4 4 26,3 3-264,-1 8 98,2 4-987,1 5 348,3 3-601,2 3 876,4-3 342,0 2 250,3-3-1,-2 1 1</inkml:trace>
  <inkml:trace contextRef="#ctx0" brushRef="#br0">4213 9591 10813,'12'4'604,"-7"-3"-206,0-1-52,-3-2 52,2-2-52,-2-2-55,1-1-21,1-3 21,-2-1 220,2-2-62,1 1 216,0-3-275,1 1-54,-1-2-179,1 0-31,-2-2-26,-1 1-49,0-2 0,-1-1-7,-1-2-15,1 1 21,-2-2 1,-2 2 6,-1 0 43,-5 2-18,-2 2 14,-2 6 10,-4 3 27,-2 3 32,-3 5-29,-3 3-51,0 10-51,-1 4-2,1 6 11,0 4-44,4 3 29,1-1-89,4 2 100,5 0-265,3-1 104,3 1-174,3-3-70,2 1 119,4-5-167,1-2-59,7-2 26,0-3-150,3-3 81,0-5 317,1-1-51,-1-5 304,0 0-232,0-3 248,-1-3-181,-3-1 234,1-5 176,-2-5-102,1-2 198,-1-4-228,1-4 272,2 0-122,-3-3 156,3 0-208,-3 0-147,0 2 28,-3 3-29,0 3 44,-2 3-22,-3 5 40,1 2-44,0 4-73,-2 1-18,0 3-37,-1 2-61,0 3 48,1 3-53,0 4 47,-1 3-79,1 0 30,1 2-66,0-1-21,2 2 46,2-1-42,1 1 49,0-1-240,-1 0-131,2 2-129,-2-2-19,0 1 12,1-1 53,-3 0-93,-1-2 331,0-1 88,-1-2 115,0-3-30,0-1 438,-1-4-96,3-2 305,-1-2 105,1-4-312,1-3 210,1-7-251,2-3 394,-1-6-321,4 1 338,-1-3-454,1 0-83,1 0 42,1 4-68,1 0 1,-3 5-78,0 2 19,-1 5-1,-1 4-14,0 1 2,-3 4-50,1 2 3,-3 3-5,1 5 27,-3 3-12,1 3-73,-1 2 5,0-1-75,0 1 61,0 0-92,1-1 32,0-1-71,1 0-347,0-3 86,1-1-259,-1 0 190,0-1-48,0-1 121,-2 0-178,0 0 335,-1 0-68,1-3 174,-2 0-85,0-2 377,0-2-110,3-1 251,-2-2-199,3-3 501,3-4-166,-1-3 380,4-9 101,0-1-266,4-5 240,0 1-309,2-5-193,0 4-67,2-1-45,-3 6-32,0 3 1,-3 6-38,-1 3 0,-1 3-56,-1 5 27,0 2-27,-3 6 20,-2 6-77,0 5 27,-1 3-68,-2 5-174,1-3 47,1 3-127,-2-3 158,3 2-347,-1-3-167,1-1-251,1-3-461,0-1 396,1-2-180,-2-1 403,0-2 175,-1-1 51,-6-1 7,1 1-1,-2 0 1</inkml:trace>
  <inkml:trace contextRef="#ctx0" brushRef="#br0">11369 9421 10813,'-71'-10'1136,"37"7"-187,2 0-252,6 0-86,5 2-57,6 1 9,7 0-315,3 0 93,8 0-290,3 1 53,13 2-92,2-1-61,6 0-354,1 1 171,0-2-218,2 0 292,-3-1-304,2 0 54,-4-1-229,1-1 186,-3-2 181,-2-1-6,-1-2 89,-4-2 162,-3 1 3,-2-4 104,-1 1-142,-1-1 503,-3 0-167,1-2 395,-2 3 89,1-2-204,-3 4 177,0-1-319,0 4-132,-2 1-21,2 3-53,-2 2-40,-1 5-118,1 5-20,-2 6-29,0 4 38,-2 5 10,1 0-7,-2 2-108,1-4 14,1 3-108,2-4-65,0 1 70,0-3-110,0-2 39,1-2-233,3-2 16,2-3-120,4-3 115,0-1 137,3-4-44,0 0 96,-1-1 96,0-2 76,-1-1-57,0-2 4,0-3 300,-1-2-50,-1-6 328,1 1-231,-2-6 223,2 1-106,-1-3 205,-1 3 43,1-1-229,-2 6 98,1-1-250,-2 5-70,-1 3-17,-2 3-5,1 3-53,0 3-15,-3 5 17,0 5-11,0 4-91,1 3 7,-1 2-85,1-2-78,2 1-49,2-3-71,1-1-5,2-2-164,2-1 78,1-3-135,3-3 117,0 0 91,1-5-112,-1 2 132,-1-2 49,0-2 168,-2 0-64,-1-1 10,0-1-147,-2-2 50,0-1 8,-2-4 571,-1-3-83,-2-2 390,-1-2-293,0-2 797,-1-2-239,0-3 374,-1-2-578,-1-3-485,-1-2-15,-1 1-31,-1-1-80,-2 1-42,-3 1-51,1 5-24,-2 1 93,2 5-10,-2 4 11,1 5-886,0 2-308,0 2-445,2 5 186,0 3 609,2 3 109,1 4 197,2 3-35,2 2 76,3 2 0,1-1 0</inkml:trace>
  <inkml:trace contextRef="#ctx0" brushRef="#br0">17084 9396 10813,'14'-39'1456,"-8"21"-1034,0-2 599,-1 2-286,0 1 318,-2 6-474,1 0-273,-1 5-112,-1 1-52,0 4-18,0 3-24,0 4-8,-1 7 8,1 3-172,0 4 41,-1 1-101,2 3-164,0-2 74,1 0-148,0-1 39,1 0-944,-2-3 152,0 2-606,1-4 617,-3 0 405,0 0 214,0-4 139,-3 2 121,-2-2 0,-2 1 0</inkml:trace>
  <inkml:trace contextRef="#ctx0" brushRef="#br0">17732 9321 10813,'-54'-16'-724,"35"9"1661,2-3 1134,7 4-951,3-2-389,4 2-209,5 2-185,2 1-56,9 2-227,5-1-12,7 2-103,4 0-113,3 0 108,3 0-99,-1 0 212,0 0-1255,-3 0 359,-1 0-825,-6 2 677,-3-2 305,-5 3-26,-2 2 0,-2 3 0</inkml:trace>
  <inkml:trace contextRef="#ctx0" brushRef="#br0">8610 9552 10813,'30'-44'0,"-19"23"0,-3 1 0,-2 3 1173,-2 1-248,-1 0 780,-2 3-797,-2 1-395,-2 4-276,-6 2-86,-2 1-69,-5 4 18,-2 1-10,-3 2 9,-1 4 268,0 5-47,0 2 153,1 4-178,4-1-89,2 1-62,4 1-26,2 0-296,4 0 47,2 0-160,1 0-162,4 0 177,-1-2-207,4 1 252,2-2-351,4 0-66,2-2-269,0 0 102,3-2 152,2-4 105,1-1 11,3-2 138,0-2 126,1-4 84,1-3 51,2-6 297,-3-5-97,3-5 191,-3-5 354,3-2-273,-1 0 347,0-4-469,-3 5-65,-1-2-108,-3 10 129,-2 0 5,-4 8 880,-2 3-498,-2 4 569,0 1-822,-2 2-113,-1 4-84,0 2-13,-2 3-70,2 2-1,-1 2-66,1-1-50,1 0 41,0-1-51,3 0 79,-1-1-77,1-2 42,1-1-74,-2-2 58,2 0-66,-1-1-22,-1-1-150,1-1 64,-2 0-28,1-1 95,-2-1 17,0 0 136,-1-4 41,-1-3 6,1-3 219,-2-1-187,0-2 218,-1-2-226,1-1 15,-2-4-130,0 2 83,-2-2 22,-2 1 427,-3 3-189,-5 1 235,-2 5-181,-7 2-89,-1 4 96,-1 5-117,-3 4-29,3 7-32,0 6-20,1 5-88,3 7 5,1 0-90,2 4 107,5-1-166,1 3 94,5-3-112,1-2 99,3 0-50,1-4 43,5-3-73,4-2-82,4-4 32,4-1-75,1-5 76,4-2-24,-1-3 23,1-2-189,0-2-6,-1-2-169,-1 1 121,-2-3 3,-1-1 138,-1-4 0,-1-2 0,-2-4-30,0-2-611,1-3 91,-2-2-340,2-5 460,0 1 230,-1-3 138,1-1 0,0-1 1</inkml:trace>
  <inkml:trace contextRef="#ctx0" brushRef="#br0">7666 9550 10813,'5'8'1742,"-4"-5"-943,-1-6 1735,0 1-2293,0-8-144,2 1-42,-1-2-7,0 0 9,0-1 1,2-2 42,-2 0-44,-1-2-8,1-2-94,-1 1 38,0-1-45,0-2-2,-1 2 17,-1-1-48,-3 3 54,-4 3 65,-2 0-14,-3 5 53,-2 2-16,-3 2 16,-1 4-1,-4 4-5,1 6-37,-1 6 1,2 4 12,0 6-11,3 2 5,2 2 2,5-1 2,1 1-98,6-3 25,1 0-75,3-2 52,1-2-53,2-2 17,4-3-40,3-3-9,5-3 1,-1-2-138,2-3 86,-2-2-39,2-1 107,-3-3-45,1 1 16,-4-4 270,1 0-46,-1-4 209,-1-5 67,0-3-210,0-4 163,0-2-197,2-3-13,-2-1 5,2 0 10,-1-1 13,1 1-18,-1 3 38,-1 0-54,-1 5 16,-1 2-39,-1 6 22,-1 2-21,-2 2-54,1 4 8,-1 4-68,-1 4-11,2 7 13,-3 3-37,2 3 67,0 4-112,0-3 54,2 3-76,-1-5-66,5 3 71,-1-4-148,3 0 7,0-3-3,1 0 22,1-4-33,2-1 122,-3-2-288,0-3 89,-1-1-167,-2 0 431,0-4-23,-2 1 330,0-2-281,-2-1 489,1-3-221,-2-3 338,1-3 51,0-5-244,1-1 191,2-2-251,0-2-96,3-3-84,1 0 21,1-2-63,2 0 25,-1 2-23,1 2-5,-2 2 20,1 4 12,-4 4-15,1 2-1,-2 4-32,-2 3-23,0 4 10,-2 3-76,-2 9 52,1 0-69,-1 9 73,-2-3-2,2 4 43,0-3-11,0 2 6,1-2-219,3-1-83,-1-3-195,2-1-181,-1-3 111,2-2-44,-2-1 70,1-3 254,-1-2-31,0 0 132,0-2 248,-1-1-118,0-2 230,0 0-280,-1-1 0,0-1-154,1-6 92,-1 0-68,1-5 794,2-3-221,0-1 567,0-3-103,3-3-278,1 1 34,0-3-284,2 2-116,-1 3-25,0 2 51,0 3-87,1 4 12,-4 4-64,3 2 39,-4 2-25,1 3 18,-2 3-10,-2 3 0,-1 5-187,-2 4 51,1 2-136,-1 4-94,-1-1 82,2 2-108,-1-3 130,2 2-731,1-2 95,1 0-492,1-1-270,1-2 503,0-1-252,0 0 603,-1-1 425,-2-2 152,-1 0 139,-1 2 0,0-1 0,2 3 0</inkml:trace>
  <inkml:trace contextRef="#ctx0" brushRef="#br0">2963 9584 9502,'-15'0'2753,"9"-1"-2132,1-1 82,1 1-69,1-2-54,0-1 19,1-1-216,1-1-98,1-2-152,0 1-37,0-4-45,0 1 30,0-2-29,0 1 37,0-4-30,2 4-8,-1-5 10,0 3-56,-1-2 51,2 0-60,-2-1 26,0 0 24,-2-1-24,0 1 40,-2 0-67,-3 4 48,-3-1-37,-1 6 37,-6 0 0,-2 4 1,-5 3-2,-2 3 0,-5 5-7,2 6 6,-4 7 9,6 3-3,-2 4 16,7 1-15,3 3 8,4-3-7,4 1 5,5-5-4,2 1-16,3-5-210,2-1 25,1-3-126,7-3 127,0-2 57,4-4 26,-1 0 22,4-3-115,-1-3 45,1 1-99,0-3 19,-2 0-23,-1-2 11,-1-3-74,-1-3 259,0-3-109,1-4 210,-1-5-179,1 1 240,0-7-129,-1 1 215,3-2 114,-4 4-136,-1 1 138,-2 5-202,-3 3-20,-1 6 41,-2 1-95,0 11 61,-1 2-116,0 15 71,-1-1-186,1 8 60,0-6-126,0 5 95,3-6-103,2 1 40,2-5-78,3-2-189,2-4 86,2-2-214,0-4 121,1-3 13,1-1-4,0-1-45,-1 0-54,0-1-40,-2-1 98,1-2 8,-3-1-155,1-2 15,-3 1-146,2-2 146,-2 1 191,0-3 149,1-1 107,1-3 129,1 0 0,4-6 0,1 0 0</inkml:trace>
  <inkml:trace contextRef="#ctx0" brushRef="#br0">12232 9503 10813,'-14'6'980,"7"-5"-154,2 0 29,-1-1-186,4 0 114,-2 0-188,1 0-268,2 0 52,-1 0-226,4 0 53,2 0-258,7 2 29,1-4-129,5 1-223,3-4-22,-1-1-143,3-4 78,-1 1-111,2-4 72,-2 0-120,0-1 141,-3-2 247,-1 1-84,-2 1 156,-4 0-141,-4 2 294,0 0-132,-5 2 300,-1 1 355,-2 3-108,-4 1 317,-3 3-401,-7 0-112,-1 4-76,-6 1 49,0 5 833,-3 5-481,3 3 558,-1 4-768,4-2-193,-1 4-37,7-3-65,2 2-42,3-2 49,4-1-51,1 0 62,3-2-139,4-2 59,3-2-119,5-2-139,4-1 39,3-2-229,2-1 80,2-1-372,0-3 105,2 1-177,0-2 204,-1 0 322,1-2 45,-4-3 115,1-3 122,-4-4-47,1-5-30,-3-3 16,0-2 363,-3-2-67,1 2 365,-2-1 151,-1 5-219,-1 1 228,0 4-258,0 4-107,-3 2-8,2 2-74,-1 3-46,-1 0-241,2 2 41,-2 2-133,1 2-1,-1 1 45,-1 2-62,2 2 157,-2-1-348,0-1 157,0 0-292,2-1 3,-1-1 76,0-1-119,2-1 147,-2-2 69,2 0 56,-2-1 53,2-1-55,-2-1 269,1-2-91,-4-3 240,1-3-196,-1-1-34,-1-2-86,-1-1-1,-2-2 562,1 1-109,-3 1 392,-1-1 30,-3 2-215,-1 2 48,-7 0-255,2 6-111,-5-1-28,0 3 58,-3 4-45,-1 1-67,0 6 6,0 3-49,3 4-3,1 5-10,3 0 9,3 1-7,4 1-165,3 0 32,3 0-107,1-2-108,2 1 100,4-4-125,4 1 134,2-3-99,4-3 1,0-2-180,3-1-5,-3-4-149,2 0 32,1-2-93,-1-1 215,1-3 33,-1 0 101,-1-3 50,2-3 411,-1-4-49,1-3 251,-1-6 220,-1-2-263,0-1 272,-1-2-305,0 0 245,-2 2-247,-1 0 226,0 4-337,-2 3-65,-1 3 11,-3 4-5,2 3 3,-5 4-27,3 2 30,-3 3-43,0 5-125,-1 2 3,-1 5-104,-1 1-37,2 2 69,-1-1-66,1 0 86,0-1-235,2 0-79,1-3-138,-1 1 14,3-3-74,-2-1 66,0-1-100,-2-3 65,-1-1 203,2-1-66,-2-1 191,0-3 402,2 0-45,0-3 245,1-2 243,2-6-274,0 1 285,5-7-330,-1 0 190,3-1-95,-1-1 180,4 0-145,-2 3-78,0 2-43,-2 2-35,1 3-86,-1 3-36,-3 3 13,-1 3-30,-1 3-44,-1 3-45,-2 7 1,-1 0-166,-3 6 90,2-2-127,0 2 123,-1-1-172,3-1 73,2-3-196,2-1 88,0-2-396,4-4 82,0-3-212,2-1 197,0-2 121,-2-1-59,0-1 157,-3 0-503,-4-1 294,0-4-329,-5 0 284,-1-3 309,-2-2 54,-6-6 196,-3-1-1,-5-3 1</inkml:trace>
  <inkml:trace contextRef="#ctx0" brushRef="#br0">850 9616 10813,'0'-22'53,"0"8"76,1 0 73,1-2 360,-2-3-46,1 2 165,0-2-147,-1 2 75,0 0-82,1 0 146,-1 0-208,0 2-103,0 0-131,0 3-99,0 1 37,0 2-28,0 1 71,0 3-76,0 1-39,-1 2-54,0 2 1,0 3-30,-1 8 77,1 4-47,1 10 63,0 2-116,0 5 40,0 0-89,0 2 81,0-1-69,1-1 39,3-2-72,0-3-99,2-2 45,1-1-80,2-5 82,0-1 36,2-5 32,0-2-16,1-3-63,0-4-63,1 0-115,-1-3-71,0-1 259,0 0-76,-1-2 283,1-4-89,-1-3 45,0-3-108,-1-2 16,1-3 102,1-2-39,-1-2 229,1-4-212,0-2 307,0 0-249,0-1 228,-2 2-141,0 0-48,-2 6 32,-1 0-25,-2 6-31,2 2 24,-4 6-35,0 1 36,-2 2-57,0 7 42,-1 1-42,0 10-37,0-1-22,-1 11 10,-2-4-166,0 6 96,2-6-124,-2 3 104,3-2-176,-1 1 16,2-4-227,2 0 81,1-2-560,4-2 171,2-2-314,3-3 149,1-1 321,2-3-98,0-3 237,1 1 69,-1-1 41,2-1 45,1 3 0,2 0 1</inkml:trace>
  <inkml:trace contextRef="#ctx0" brushRef="#br0">7148 9380 10813,'-74'0'819,"43"0"-450,2 0 28,7 0-1,3 0 2,8 0-187,5 0 66,8 0-73,6 0-329,11 1 125,7 0-264,7 1-762,2 0 314,0 1-629,1 0 684,0 1 259,-4 0 120,1-1-19,-4 3-1,2 2 1</inkml:trace>
  <inkml:trace contextRef="#ctx0" brushRef="#br0">548 9477 10813,'-63'12'-807,"36"-4"807,4-3 0,4 1 1361,7-1-282,4-3 895,3 2-919,3-2-518,6 1-238,5-1-184,8-1-47,5-1-22,9-1-42,1-1-83,5-3 48,-2-3-65,6-1 77,-4-1-619,1 0 82,-6 1-452,-2 3 427,-6 0 142,-3 4 137,-4-1-47,-2 2-781,-4-3 533,-3 2-591,0-3 741,-3-3 0,1-1 1</inkml:trace>
  <inkml:trace contextRef="#ctx0" brushRef="#br0">18379 9879 10813,'9'-1'766,"-7"-1"-247,0 2-154,-1 0 143,1 2-314,0-1-45,-1 0 22,1 2-5,0-1-106,0-1 46,2 0-153,-1-1-90,1 2 127,0-2-177,-1 0 253,0 0 18,-1 0-329,-4 0 82,-2 0-322,-7 1-46,1 0 156,-4 2-124,4 0 111,-1 0 62,3 0-86,2 0 109,2-1 247,3 0-51,2-2 367,2 0-295,3-4 176,0-1-188,3-1 440,-3-2-180,1 1 335,-3 0 11,1 2-137,-3 1 105,1 0-145,-2 3-174,2-1 41,-3 2-81,2-2 83,0 2-38,1 2 63,2-2-67,0 2-802,2-1-243,5 3-835,4 1 0,6 2 0</inkml:trace>
  <inkml:trace contextRef="#ctx0" brushRef="#br0">18470 9876 8191</inkml:trace>
  <inkml:trace contextRef="#ctx0" brushRef="#br0">18476 9945 12957,'-49'49'2024,"16"-24"-1904,-10 3-120,-6-2-768,-10 1-192,-2-4-767,-5-1-1,0-1 1</inkml:trace>
  <inkml:trace contextRef="#ctx0" brushRef="#br0">8519 10546 10813,'19'-33'574,"-10"17"-41,1 2-141,0 2-48,1 1-82,0 2 0,0 2 364,-2 2-133,-2 3 282,-1 0-475,-1 2-86,-2 0-114,-1 2 35,-1 0-98,1 3 44,-2 1-203,0 2 225,-2-2-296,0-1 171,0 1-243,-3-1 168,-2-2 45,0 1-4,-3 0-20,-2-1-477,-2 0 126,-3 1-304,-1-1 261,-3 0 150,1-1 76,2-1-10,1 1 165,3-2-147,3-3 130,4 0-102,2-5 36,4 0-55,-1-5 43,4 2-41,1-2 43,3 0 37,3 2-20,1 0 1156,1 3-282,1 2 799,0 2-718,1 1-232,0 3-151,1 2 31,1 1 8,-1 5-53,-1 4-65,-2 8-97,-3 0-88,-3 8 0,-2 0-61,-6 4 25,-4 0-25,-7 0 18,-3 1-10,-6-1-579,-2-3-860,-6 2-129,2-4-558,-9 0 627,-3-2 0,-4 0 1</inkml:trace>
  <inkml:trace contextRef="#ctx0" brushRef="#br0">15740 10970 10813,'-8'-21'0,"6"8"0,0-1 0,1-2 0,1 0 0,0 0 0,1-1 0,3-2 0,0 2 920,2 0-172,0 4 619,0-1-89,0 4-624,-2 2 170,0 1-577,-2 4-91,-1 2-51,1 1-6,0 3-7,-2 6 8,0 6-10,0 5-31,0 6-108,-2 5 20,2 0-59,-3 2-138,3-2 71,0 2-129,0-7-17,0 3-32,0-8-88,0 1-45,0-7 73,0 0 102,0-6-121,0 1 170,-1-4 17,0-1-13,-3-2 117,0-1 89,-1-1-41,-1 1 217,0-2-226,0-2 312,0 0-156,1-5 219,0-3-143,0-4 137,3 0-44,0-4 146,1-1 18,1-3-121,1 1 54,2-4-164,3 3-67,4-3-57,1 5 11,4-1-69,1 2 52,2 2-45,1 3 55,-1 2-40,2 5-9,-2 2-8,-1 4 2,-1-1-27,-2 5 6,-2 3-53,-2 6 50,-1 4-4,-5 4 32,0 3-3,-1-1-303,-1 4-71,-1-2-182,0 0-239,-1-1 234,0 0-189,0-4 202,0 0 134,0-5 33,0-1 85,0-2 7,0-3 236,-1-1-34,0-3 195,-1-1 122,-1-2-105,1 0 123,-2-1-147,2 0-161,-1-2 2,2-2 10,0-3 24,-1-3 114,2-4-89,0-1 125,0-4 690,3-3-57,2-3 447,3-2-495,5-1-397,3-1-33,2-1-205,2 3 7,1 1-58,0 4-9,-1 4 2,-1 3 49,-1 4-21,-2 4 6,-2 2-41,-1 2 24,-3 4-24,-1 2 21,-3 7-68,-2 3 17,-2 7-66,-1 1 68,0 5-200,-1-4 19,0 5-123,0-4-280,0 0 159,0-2-170,2 0 189,-1-2 129,1-2-43,3-2 97,-1-2-187,2-1 72,0-2-221,2-1 166,-1-1-13,-1-1 159,3-1-30,-2 0 149,2-2-18,1-2 178,1 0-123,1 0-15,0-2-64,2-3-44,-1 1 73,1-7-58,1-2 98,1-2-24,-1-6 787,0 2 188,2-4 431,-1 0-251,0 0-367,0-1-200,-3 3-56,-1-2-17,-3 3 58,-3 2-10,-1 3 4,-3 2-74,-1 1-65,1 1-125,-5 5 10,-1-1-101,-5 2-14,-3 3 15,-5 0 32,-1 1-61,-3 4 83,0 3-92,-1 4-37,0 3 10,2 3-76,2 1 74,1 1-149,3 0 66,2 0-113,3-2-275,3 1 87,2-3-200,3-2 177,1-1 127,1-1-52,3-3 110,5-2-168,2-1 124,2-2-136,3-2 102,0-1 190,0-1 18,1-1 136,-1-1-134,0-4 376,-2-3-129,-1-2 290,0-4 118,-1-1-174,-1-1 171,1-3-217,-3 3-116,2-1 18,-4 3-87,1 3 223,-3 1-210,-1 2 175,-1 4-185,1 1-93,-2 3-4,0 2-66,0 2 33,0 4-130,-1 3 37,1 4-101,0 0-202,2 4-36,-1-1-130,2-1 66,2-3 158,-1 1-16,1-4 117,2-2-345,-1-2 215,2-1-326,0-1 193,0-3 209,0 0 14,2 1 179,-2-2-89,1-2 210,-1 0-58,-1-3 177,0-1 278,0-5-157,-2 0 250,0-5-273,0 1 112,-1-5-92,-1-1 120,1-1-72,0-5-80,1-1 29,1-5-81,1-2-195,1-3-11,0-1-96,0 1 120,-1-1 196,-2 4 10,-2 2 12,-1 5 11,-3 6-136,0 3 80,-1 6-85,-1 5-49,-3 3-16,-2 3-23,-4 6 19,0 3 6,-3 9 13,0 6 0,1 6-34,0 3-4,3 4-42,1 0 50,3 5-166,1-4 57,3 5-134,0-4-69,1 2 29,0-2-161,1-1 51,1-3-301,1-1 97,2-5-153,1-1 85,0-7 104,1 0 51,-2-6 65,3 1 149,-2-6-6,0 0-22,-1-3 42,1-2 157,0 0 15,-1-2 149,2-1 142,2-3-114,0 0 122,0-5-122,3 0 181,-1-6-17,1 0 105,1-4-96,1 1-73,-1-4 15,3-1-70,-2 1 10,2-2-96,-1 1 109,-2 1-84,-1 1 162,-2 4-9,-2 3 18,-3 2 188,-2 2-135,-2 4 159,1 1-161,-4 3-74,-1 1-73,-6 3-58,-2 4-22,-1 3-23,-3 5 5,2 2 9,-2 1-116,3 2 17,-1 0-73,3-1 56,2 0-147,0-1-100,4-1-105,0-1-312,3-1 180,-1-3-130,2-1 189,2-1 37,0-1 19,2-3-68,4 0 90,2-2 73,4-2-11,0 1 83,2-3 173,-1 0-19,5-1 194,-3-4-215,3-3 349,-2-3-179,2-4 286,-2-2 226,2-4-175,-3 0 239,-1-2-276,0 0 257,-2 1-115,-1 1 219,-2 4-115,-1 3-302,-3 4 50,0 3-211,-3 2-42,-1 4 6,1 1-27,-2 3 0,2 5-128,-2 2 13,2 3-81,0 1-80,0 0 61,0-1-128,2-1 87,-1-3-240,4-1 80,-2-2-135,3-1 14,-1-1 166,2-2-147,0 0 119,0-1 59,1-1 6,0-1 29,1-2 0,-2-2 169,0-2 4,0-2 216,-1-1 54,-3-2-62,-1 1 141,-2-4-240,-2 2 400,1-2-196,-3 2 259,0-1 5,-3 2-192,-2 1 147,-3 3-192,-4 2-79,-3 2-85,-4 4 2,0 4 109,-3 5-14,2 5 65,-2 7-106,5 3-235,2 3 46,4 0-141,3 0 105,4-3-112,2 1 41,1-4-80,4-2 15,3-1 79,3-5-115,5 0-1,3-5-328,0-2 58,3 0-245,-1-3 186,0 1 185,-2-3 75,1 0 121,-4 0-155,1-1-7,-1-1-50,-1-1 62,-2-5-293,1-1 40,0-3-199,0-5 182,0-1 295,2-7 30,0-4 210,4-8 0,-1-3 0</inkml:trace>
  <inkml:trace contextRef="#ctx0" brushRef="#br0">5829 11067 10813,'0'-23'17,"-1"10"814,-1 0-168,-1-1-288,-1-2 321,0 3-210,2-2 214,-1 3 74,2-2-331,1 3 113,0 0-250,0 1-79,1 1 61,2 0-95,1 2-29,-1 0-44,2 4-6,0 0-71,0 5-1,-1 1-7,-1 8 19,0 8-11,-1 8-11,0 2-1,-2 9-136,1-2 59,-1 7-77,0-7 52,0 3-145,0-7 30,0-1-119,0-6 65,0-1 90,0-7-23,1-4 43,0-3 80,0-4 10,-1-2 9,2-1-13,-2-6 31,1-1 2,-2-7 81,-1 3-47,0-7-25,1 3-3,-2-4-27,2 0 38,1-4-56,0-1-29,1-1-3,3-1-147,3-2 137,2 2-100,5-2 114,-1 4-34,2 2 23,1 3-55,0 1 142,0 3 17,0 3 4,-3 4-10,-2 2 21,0 3 52,-3 2 1,0 5 9,-3 7-133,0 4 31,-2 4-7,-2 3-125,0 3-41,-1-3 10,0 2 18,0-5 34,1 3 58,1-5-79,0-1 92,3-1-140,1-4-31,3-1-41,0-3-59,3-2 55,1-2 8,1-1-2,0-3-40,0 0 88,-1-2-93,2 2 373,-3-5-66,1 1 228,-2-6-250,-1-1 222,-2-6-170,1 0 224,-1-5 145,0 1-67,-1-7 119,0 1-110,1-3-66,-1 1 24,1-2 15,-1 2-38,0 0-59,0 3 104,-3 2-166,1 4 102,-1 0-116,0 6-35,-3 2 8,1 4-21,-2 1-22,-1 9 22,0 2-39,-5 11 12,1 2-47,-1 4-8,1 4 2,1-2 3,0 3-54,3-1 9,0 0-63,1 1-62,1-1 64,0 0-75,4-2 71,2-4 33,1 0 22,3-5-10,0-3-129,2-2-208,0-2-75,1-4-81,-1-3 112,1-1 46,-2 1 55,-1-4 133,0 0 241,-2-4 31,0-2 130,-1-3-228,-1-2-57,-1-1-59,0-3-47,1 1 509,0-5-123,-1 0 341,2-4-227,-2 1-101,1-3-91,-1 3 62,0-2 138,0 1-26,-1 3 95,-1 3-239,-1 3-68,-2 3-32,0 3-14,-1 4 131,0 3-61,0 5 73,0 4-120,0 11-36,-1 1 5,1 7 11,0 0-87,-1 2 27,1-1-87,1 0-61,0-2 55,1 0-67,2-2 70,2-3-28,0 0-107,2-3-88,-2-2-112,1-1-24,-2-3 101,3-1 33,-3-2 173,1-3-21,-3 0-3,4-1 131,-3-2-51,1 0 173,0-2-147,1-2 405,-1-4-159,3-3 260,-2-3-158,1-6 75,-1 0-17,3-5 70,-2 0-108,1-3-141,0-2 27,0 1-105,-1 1 33,-1 1-56,2 4 43,0 3-92,1 3 26,-1 2-63,2 4 55,1 4-68,2 1 38,-1 4-63,3 1 47,-1 2-45,0 3 28,1 8-46,-3 0-69,0 6-16,-3 0-115,-1 3 120,-1-1-41,-3 3 143,-1-4-98,-1 4-70,1-5-90,-3 1-92,1-3 98,-1-1-47,0-2 69,0-2-3,0-1-10,0-2 232,0-3-120,0 0 134,0-2 204,0-3-25,0-2 224,0-3-106,0-8-223,1 1 87,2-7-178,-1 2 191,3-4 316,0-1 31,4-3 208,-1 1-223,3-3-273,0 3 43,3 1-158,-2 1 51,3 2 35,-3 6-55,1 1 60,-2 4-58,0 3-6,-2 3-57,0 3 56,0 3-57,-3 6 56,-1 3-53,-2 9 10,0-1-111,-2 6 29,2-3-93,-2 3-376,0-5 116,1 2-258,1-4 38,-1-2 199,2-2-121,0-2 148,-1-4 50,1-2 69,0-2-84,0-1 96,-1-2 168,1-1 2,-2-2 203,1 0 198,-1-1-117,1-4 152,-1-1-201,1-5 158,-1-1-53,2-2 155,-1-3 10,1-2-149,2-1 174,2-5-228,0 0 70,1-2-160,2 4 102,0 0 61,0 3-18,1 4 12,-2 5-125,0 4-112,-3 2 10,2 5-35,-3 2 40,-1 8-105,0 4-45,-3 5-31,1 2-381,-2 5 183,0-6-237,1 4 230,-1-4-34,1-1 75,1-1-106,3-2 101,-1-4-208,2-2 70,1-2-165,3-2 115,-3-1 40,4-1 31,0-1 72,-1-1 275,-2-2-26,0 1 197,-2-2 289,1-1-160,-2-3 257,-1-4-282,0-1-149,-2-5-82,1-1 63,0-3 2,0-1 559,0-3-108,0-3 282,2-4-254,-1-1-164,3-5-37,-2-1-64,1-6-289,0 2 88,1 0-241,-2 3 430,-1 1 8,-3 5 267,1 4-205,-2 5 46,-1 5-192,0 4 56,-1 6-123,0 4 17,-4 5-9,0 6 17,-1 9-7,-1 6-8,1 10 3,1 3-72,0 7-89,2 3-34,-1 1-17,2 2-130,-2 0 100,1-2-141,1 1 154,0-3-555,2-3 138,-2-4-403,2-3 289,0-8 129,3-3 134,0-5-56,5-5 267,2-6 9,2-2-6,4-2 43,0-3-166,1-1 29,2-6-29,-2-1 279,2-6 459,-3-2 87,0-1 181,-2-2-365,-3-2-136,-2-3-4,-3 0 388,-3-1 106,0-1 179,-3 1-268,-1 2-179,-3 3-260,-5 1 65,-3 4-100,-3 3-111,-1 3-28,-2 2-63,1 3-211,1 2 55,-1 1-229,3 1 149,-1 0-910,4 3 258,0 4-549,4 4 515,1 5 81,-1 3 365,4 5-105,-3 1 416,-1 5 0,-1 2 1</inkml:trace>
  <inkml:trace contextRef="#ctx0" brushRef="#br0">13949 11206 10813,'0'10'871,"-1"-7"-346,1 0 88,0-1-140,1 0 265,1-2-318,4 1 51,1-1-65,2 0-197,0 0-41,2-1 14,-1-1-122,1-1 45,-1-4-66,2 0 17,-1-1-48,1-2 41,1-3-105,0 0-9,2-3-23,0 0-39,-2 0 31,1-2-33,-2 0-38,-1 0 78,-2 2-54,-2 0 214,-1 2-94,-1 3 83,-2 2 51,-1 1-70,-1 3 96,1 3-31,-2 3 18,0 1 2,0 8-35,0 3-94,0 6 16,0 1-15,0 3-183,-2-1 22,2 2-191,-1-1 202,1-2-274,0-1 183,0-2-198,0-2 35,1-1 129,3-4-157,1-1 186,2-3-114,4-1 55,0-2-38,3-2 203,-1 0 13,2-2 183,-2-2-180,1-1 429,0-5-161,-1-2 311,0-3-258,-1-3 297,-2-2-119,1-5 247,-3 0-108,3-5-192,-2 0 94,1-8-89,1-1-210,0-6-40,0 0-24,1-1-205,-1 0 230,0 3-211,-2 4 157,-2 4 147,-2 6-31,0 4 57,-2 4-138,-2 6 85,0 3-44,-2 5 108,0 2-104,-4 8-12,-3 5-39,-1 12 1,-2 5 47,-3 10-18,2 4 49,-1 2-41,4 2 37,1 1-25,3-2 11,3 1-419,2-5 68,1-1-265,2-8 233,4-1 135,3-6-43,3-3-37,2-5-470,2-4 77,2-3-267,0-3 205,0-3 224,0-1 13,0-1 172,-1-1 50,0-3 169,-3-2-43,0-4 180,-1-5-279,-2-3 84,0-4-176,-1-4 560,2 0 52,-2-6 328,1-3-190,2-5-205,0-2-110,2-2 5,-1-2-80,0 5 108,-3 1-51,-1 5 41,-3 5 409,-4 6-163,-1 4 251,-2 6-314,-2 4-67,-2 5-113,-4 8 34,-3 5-35,-2 11-96,-2 4-17,-2 10-16,3-1-64,1 5 71,1-1-54,4 0 61,3-1-179,1 1 72,2-4-137,2 0 118,0-3-202,7-1 54,-1-4-313,7 0-361,0-6 50,5-1-201,-1-4 200,2-3 224,1-4-44,2-3 213,-1-2-33,2 0 187,-5-2-69,0-3 61,-3-1-84,-2-2 90,-3-4 42,-1-1 160,-2-2 84,-3-2 0,-3 0 0,0-2 0,-2-2 0,0-2 0,-2-3 0</inkml:trace>
  <inkml:trace contextRef="#ctx0" brushRef="#br0">14316 10815 10813,'-72'-6'266,"44"1"-19,5 0-152,9 0 1167,4 2-270,6 0 600,0 1-799,8-1-503,1 2-197,7-3-126,4 2 24,4-2-84,-2 0 76,0 1-965,-4 0 140,-3 2-589,-2 1 616,-3 0 93,-1 1 87,-4 4-256,-1 1 0,-2 3 0</inkml:trace>
  <inkml:trace contextRef="#ctx0" brushRef="#br0">2471 11369 10813,'-19'0'-36,"11"0"92,1 0 43,1 0 89,0 2 5,-1-1 24,3 1-39,0 2 26,0 0-18,2-1 196,0 1-28,1 0 167,1-2 883,-1 1-842,3-5 706,2 0-1128,4-7-12,-1 2-38,3-4-3,-3 1-43,2-1-12,-1 0 0,0-1 21,0-2 40,0-1 7,0-1-11,1-2-42,-1 0-76,2-3-6,-1-1-47,1-3-27,-2-1 30,2-2-39,1 0 54,0-4-7,0-2 10,0 0-31,2 1 11,-2-1 33,-3 5 3,0 0 19,-3 8 77,0 0-30,-3 6 67,0 4-64,0 4 42,-2 3-15,-2 2 12,-1 5 30,-3 3-24,-3 12-2,-3 6-7,1 9-42,-2 8 16,2 2-7,3 5-59,0 1 6,3 0-66,3 0 73,1-7-3,2 2 44,3-8-35,3 1-173,3-8-64,5-2-154,1-7-65,1-3 107,2-4-35,0-6 126,1-2 22,-2-1 46,0-4-54,1 1 33,-3-2 295,-1-2-82,-2-2 270,-2-2-193,0-4 433,-2-3-136,-2-2 279,-1-3-369,1-1-76,-4-3-91,0-1 49,-2-3-83,0 0 2,-2 0-42,-2 1 15,-3 2-16,-2 3-10,-3 1 5,-3 5-142,-1 3 56,-1 5-115,0 1 85,-1 4 24,1 1 35,-1 4-42,1 0-584,0 6-594,1 3-279,3 3-19,1 2 352,2 3 627,4-1-33,1 4 394,1-1 0,1 2 1</inkml:trace>
  <inkml:trace contextRef="#ctx0" brushRef="#br0">643 11146 10813,'8'-22'-1020,"-3"8"219,0-2 1335,0-1 25,0-3 757,1 1-563,1-5-137,-1 3-259,1-2 28,-1 3 367,0-1-93,0 3 138,-1 0-306,-1 3-301,-1-1-54,1 4-8,-3-1-2,2 3-37,-1 1 45,-1 2-68,1 1 29,-1 3 29,-1 0-53,0 4 31,0 4-51,-3 8 8,1 6-33,-3 12 19,1 5-73,-1 9-47,2 1 14,0 6-45,2-1 57,1 3-288,1-5 82,2 0-264,0-7-764,2 0 244,1-7-559,1 1 629,-2-9 328,1 0 174,0-6 103,0-3 36,-1-4 20,0-1-37,0 0 0,1-2 0</inkml:trace>
  <inkml:trace contextRef="#ctx0" brushRef="#br0">713 11372 10813,'-30'-36'1526,"13"20"-1091,-2 3 386,2 0-258,-1 4 264,2 1-159,0 3-279,4 2 8,-1 1-201,6 2-76,1 0 17,2 0-55,3 2-29,0-1-61,3 2-4,1 1-35,5 1 54,2-1-10,5-2 44,2 1 9,1-2-91,2 0 16,1-1-100,0 0-38,0-1 45,-3-3-46,1-1 61,-3-1-14,0-4-58,-2 2-77,0-6 15,-2 2-91,2-4 123,-3-1-29,1-4 77,-1 0 29,1-4-41,-1 0 3,3-5 98,-3 1-65,0-3 100,-1 1 49,0-1-24,-2 4 144,0 1-149,-5 5-9,2 2-63,-2 4-5,-2 2 417,0 3 236,-1 4 124,0 3-70,-1 1-328,-2 4-162,-1 4 19,-3 5-34,0 8 33,-2 4-7,1 9 28,0 2-83,2 4-15,1 1-30,2 3 28,0-2-129,3 1 41,0-3-111,0 1 66,1-4-103,2-3 32,2-3-76,2-3 20,1-4 75,0-1-84,1-5-17,-2-3-287,1 0 41,-2-3-192,-1-1 147,0 0 3,-2-2 100,0-1-2,-1 0 170,-1-3-73,1 1 72,-1-2 101,0 0 374,2-3-6,0-4 158,3-7-28,2-2-189,2-7 151,1-2-164,1-2 257,1-1-100,2 1 220,0 4-84,-2 2-78,2 6 28,-3 3-152,0 4-71,-1 4-80,-3 5-12,0 4-6,-4 7-74,0 6 27,-3 2-75,1 5 41,-1-3-19,-1 2 30,1-3-127,-1-1 52,3-3-92,-1 0-12,3-4-245,-1 0 11,2-3-118,0-1 168,0-2 109,0-2-61,3-1 111,-2-2-259,3-1 320,1-1-281,-1-1 276,1-2 128,-1-2-19,0-4 208,-2-3-232,1-4 532,1-1-217,-2-5 400,2 1 6,0-4-194,1 1 127,0-3-245,0 1-140,-1 4-47,-1 4-61,-1 4-25,0 3-20,-2 5-6,1 2 16,-2 3-42,1 2-11,0 5-54,0 2 62,1 2-171,0 1 75,-1 1-127,1-3-139,1 1 17,-2-2-111,3-2 68,-2-2 114,2 0-56,-2-1 111,0-2-190,1-1 309,-1-1-145,-2 2 163,1-2 33,0-2-44,-1-1 24,1-3-33,-1-3 171,0-1-45,-1-3 169,-1-1 57,0-2-98,-1 0 138,0-2-158,-1-1 179,-1 0-111,-3 0 173,0 1-163,-5 2 99,-1 2-142,-5 4 54,-2 4-25,-2 3-70,-6 5 56,1 4-54,-4 11 24,3 6-3,-1 9-15,4-1-100,1 6-28,5-1-69,4 1 88,4-3-7,4-2 63,3-2-24,4-5-210,5-1-152,6-6-119,4-3 21,6-4 80,1-2 118,-1-6-127,2 0 52,2-2-380,-5-1 143,3-2-236,-5-2-11,2-2 125,-3-3-101,-3-1 155,1-2-344,-3-3 190,-2-1-67,-1-6 392,-4-2 272,0-6-1,-2-2 1</inkml:trace>
  <inkml:trace contextRef="#ctx0" brushRef="#br0">3223 10845 10813,'-25'-11'-84,"14"8"-19,-1 1 2,4 2 22,-1 1-40,4 3-30,2 2-23,0 6-141,3 0 63,4 7-167,2 0-1,4 2 1</inkml:trace>
  <inkml:trace contextRef="#ctx0" brushRef="#br0">13401 11237 10813,'-31'0'1505,"17"0"-987,2 0 251,1 0-143,0 0 163,1 0-220,3 0-255,-1 0-64,4 0-143,-1 0 112,3 0-17,0-2 76,1 2-68,1-3-94,0 0 13,0 0-59,1-4-62,1 1 19,3-1-60,1-2 63,3 1-61,1-3 40,0 0-64,0-2 41,-1 0-5,0-1 35,2-1-42,-1-2-87,1-1-20,0-1-61,1-3 63,-1 0 18,3-1 9,-4 1-14,1 0 120,-4 3-7,1 1 91,-5 4-69,0 3 105,-1 4-57,-2 2 84,1 1-36,-2 3-31,-1 1 15,-3 4-20,-1 1-61,-2 6 39,1 3-55,1 5 83,0 0-165,1 5 54,1-2-114,3 1-72,0 1 76,1 0-102,1-2 90,1 3-171,3-4-64,4 0-156,2-3-10,1-2-10,0-1 17,2-4 87,-1-1 136,1-4 151,-3 0 0,1-4-47,-1 1 263,-1-2-144,-1-2 323,-1-3 153,1-4-110,-2-5 208,2-3-231,0-1 172,-1-2-91,1-4 181,-1 1-175,1-1 58,-3 3-146,-1 1 46,-1 3-166,-2 2 21,1 4-41,-2 2 29,-1 4-85,0 0 17,-3 4-25,-1 4 13,-1 3-110,-2 4 32,3 4-97,0 4 67,1-1-101,2 3 29,1-3-65,1 2-226,3-4 93,5 0-227,1-4 73,4-1 58,1-2-53,2 0 25,-1-5 234,1 0-26,-1-1 160,-2-2 284,1 0-141,-6-1 231,3 0-181,-5 0 356,0-2-116,-2-3 296,0-4-271,-1-1 97,-2-2-207,-1-3 123,2-2-271,-3-1-2,1-5-35,0 1 53,1-3-185,-2-3 71,2 0-126,-2-1-113,1 0-44,-1 2-77,2 7 7,-2 0-556,0 6 170,-2 3-404,1 5-53,-3 2 333,1 4-195,-1 3 293,0 4 376,3 4 100,0 3 221,0 3 47,2-1 0,1 4 0,4-1 0,3 4 0</inkml:trace>
  <inkml:trace contextRef="#ctx0" brushRef="#br0">7837 11149 10813,'6'-12'781,"-5"7"-468,1 3 32,-2-1 607,0 2-427,0-1 288,1 2-656,3-2 1,1 1 49,2-1-172,3 0 125,0 0-252,1-1 255,1 1-3,-1-2 114,2 1-83,-1-2-274,-1-1-213,1-2-159,-2 0 69,1-2-127,-1-1 199,1-2-184,-1 0 185,1-2-50,-2 0 66,2-2-128,1 0 224,-1-1-58,0-1 147,-3 1-68,0 2 437,-2 2-124,-3 2 307,-1 1-238,-2 4 203,-4 0-89,-5 4 146,-4 3 531,-6 3-416,-4 8 390,1 7-579,-3 5-134,3 4-66,1 4 64,5-1-203,2 4 36,3-4-153,4 0 110,3-2-115,2-3 84,4-3-80,1-1 2,5-4 49,4-1-59,1-3 46,5-2-154,-1-2 45,1-2-118,1-2 18,-1-1-18,1-2-74,-2 1-2,-1-3 282,-2-1-28,1-4 251,-1-4-221,-1-2 317,1-7-184,-2 1 249,2-8-161,-3 2-79,1-6-14,-1 2-47,0-3 27,-1 3-46,-2 0 60,-1 3-54,-1 1-14,-3 4 8,2 1-15,-2 4-43,1 2 20,-2 4-69,3 1 58,1 2-196,1 3 31,3 1-182,3 1 89,0 0 14,3 1 74,0 3 37,1 2-125,0 4 153,1 3-197,-5 3 199,-1 3 31,-2 2 66,-5 1-35,-1-1 266,-3 3-168,-1-2 267,-2 2-230,-1-4 210,-3 1-153,0-2 219,0-1-177,1-2-62,1-2-25,3-2-70,1-2-12,0-2 24,1-3-19,3-1 57,4-2-31,1 0 16,3-2-45,1-2 60,0 0-16,1-4 7,2-2-36,-2-4 151,5 0 18,-2-4 22,1 0-20,0-2-170,1-3 57,-1 0-44,-1-3-69,-1 0 69,0-1-73,-2 1 110,0 2 25,-2-2-17,-2 6 16,-3 1 8,0 2-27,-4 4 4,0 2-45,-2 3-167,1 2-199,-2 2-99,-1 3-39,-1 2 130,-3 5 154,0 2-334,-2 4 117,0 0-378,2 3 214,2-1-38,2 2 142,-1-2 296,4 0-31,0-3 275,5 1-237,2-2 125,5-1-82,-1-1 19,3-2 103,-1 1-58,0 1 64,-2-2-55,-1 3 330,-1-1-106,-2 4 294,0-2-187,-3 4 191,0-1-99,-2 2 183,-2-1 51,-1 0-131,-1-1 116,-1-3-101,0-1-27,-5-1 46,-2-3-123,-3-1-75,-1-1-179,-2-1-16,0-2-15,-2 0 6,0-1-137,-1-1 36,-2 0-91,-1-1-302,2-1-14,-2-1-205,2-2-739,2-1 366,4 0-455,2-2 519,4 0 155,3-1 329,3 0-38,5-3 323,5-3-1,5-2 1</inkml:trace>
  <inkml:trace contextRef="#ctx0" brushRef="#br0">9705 11239 10813,'-34'4'0,"18"-2"0,0 3 0,3-1 954,4-1-180,1 0 641,3-1-284,3 0-607,3-2 47,3-2-372,6-3-48,4-3 81,2-3-28,4-6-3,-2-1-4,5-2-53,0-1 10,2-3-46,-1 0 13,3-2-128,-2 3 17,-1-2-67,-4 4 61,-2-1-19,-4 5 10,-2-2-19,-1 2-138,-3 2 55,-2 2-96,-4 1 89,1 3-15,-2 0 17,-2 4-31,-3 2 26,-2 2-5,-5-1-10,-3 4-12,-3 0-77,-1 3-94,-2 5 6,-1 3-48,1 2-45,0 2 125,1 2-125,4-1 158,2 2-164,3 1 38,3 0-174,3-2 303,4 0-126,5-2 224,6-2-148,7-2 206,8-3-73,5-3 177,5-1 160,-1-2-74,1 2 157,-2-2-188,-2 2 95,-6 0-50,-3 0 100,-4 3 474,-6 0-167,-3 0 350,-6 1-321,0 1 54,-7-1-224,-1 1 108,-7 0-281,-2-1-48,-7-1 6,0-2-50,0 0-52,-1 0-37,-1-4-42,1 0 57,-1-1-42,3-2 40,-1 1-45,3-2 51,1 0-227,4-2 82,1-1-171,4-1-297,0-4-181,4 0-174,1 1-13,1-2-502,4 0 277,2-1-348,6 1 638,3 0 527,7 2 162,3-1 177,3 3 0,1-1 0</inkml:trace>
  <inkml:trace contextRef="#ctx0" brushRef="#br0">11347 11218 14556,'11'-15'1114,"-7"7"-893,1-3-19,0 0-60,0-3-24,-1-3-18,0 1-10,0-2-1,0-1 1,-2-2-47,0 2 3,0-2-43,-1 0 36,-1 0 13,0 1 13,-1 2 21,-1 1-49,-1-1 6,-3 5-21,-3 3 11,-1 3 15,-5 2 18,-1 5-26,-3 3 57,-5 9-34,0 7 34,-3 6-26,0 8 2,5-1 1,-2 5 2,7-4-87,2 3-80,6-7-36,1 2-5,6-7-67,0 1 78,5-5-94,4-3 80,4-2-16,5-3 22,3-4-26,0-1 33,2-4-33,0 0-10,0-2-75,-1-2 255,-1-2-77,-1-4 241,-4-3-66,-1-2-53,-2-3 39,-1-2-110,-1-3 91,0-2-64,0-1 96,0-3-81,0 1 57,0-2-80,-1 5 58,1-1-10,-2 4 32,1 3-13,-3 4 2,-2 4-63,0 3 30,-1 2-28,-1 7-1,1 2-2,-2 11-12,0 2-85,0 5 31,0 2-71,1 1 55,0-1-109,3 2 21,-1-6-178,5 0-77,-2-3-5,4-3-115,0-3 160,2-3 226,-1-4 42,2-2 200,0-2-229,0 0 158,0-1-163,-1-2 150,-2-2 275,2-3-118,-2-3 257,1-2-207,-3-2 119,2-3-85,-1-3 102,0 0-159,-1-5-85,1 1-43,-3-3-19,0 0-30,-2 2 25,-2-2-23,-1 5 18,-1 0-18,0 3 6,-2 3-5,-3 3-28,-1 3-2,-4 1-14,0 3 12,0 0-76,1 2 29,2 2-73,0 0-272,3 1-207,1 0-15,4 0-69,4 0 436,6 1-56,4 0 110,4 2-66,2 1 24,3-1 65,-1 1-46,3 1 45,-3 0-75,0 0 274,0 1-98,-4 0 302,-3 3 154,-2-1-61,-4 2 138,-3 2-216,-3 3 71,-2 1-58,-1 2 159,-1 3-170,-1-1-51,-1 2-32,-2-1-50,0-1-158,1-1 16,1-3-156,1 0 192,1-4-164,0 0 138,1-4-216,1-2 83,2-1 37,4-2 29,0-1 31,3-2 47,2 0-60,-1-2 47,3-2 118,-2-5-98,2-2 116,0-5-150,-2 0 390,2-3-92,-1-3 274,-1-2-186,-1-2 60,2 2-147,-3-1 59,-1 4-140,0 2-33,-3 5 49,0 3-62,-2 5-44,1 1-48,-2 5-2,1 1 15,0 5 48,0 4-11,1 4 19,-1-1-111,1 1 38,1-1-86,1-2 50,0 0-329,1-2 87,2-2-255,-1-2-35,0-2 94,0-2-116,-1 0 82,2-1 248,-2 0-95,1-1 186,0-3 11,-2-2-94,0-1 126,-1-3-172,-1-1 261,0-1-83,-2-2 233,0-1-216,-3 1 346,0-4-214,0 1 268,-1-2 332,-1 1-171,-1 2 302,-3 2-400,-4 4-15,-1 2-148,-4 5 86,-2 3-82,-2 5-61,0 5-20,-3 7-18,3 5-127,-2 5 26,5 0-89,2 1 99,3-1-152,3 1 90,4-4-118,2 2-138,2-5 79,4-1-127,4-2 119,4-2-152,1-4-53,3-2-119,-2-4 51,2-1 130,-1-3-16,0 1 69,-1-3 157,-1 0 6,0 0 165,1 0-190,-3-2-105,3 0-141,-2-3 39,1-1-532,-1-3 255,1 0-372,-1-4 316,-1-2 340,3 0 87,0-6 230,2-3 0,2-2 0</inkml:trace>
  <inkml:trace contextRef="#ctx0" brushRef="#br0">10613 11186 10813,'0'-27'316,"0"15"-19,0-3 287,0 3-100,0-3 81,0 2-161,0-2 17,0 1-56,2 0 55,0-1-22,3-1 160,0 0-298,0-1 113,-2 2-241,1 1 1,-3 3-50,1 0 24,-1 4 27,-1 2 23,0 1 6,-1 4-94,-2 5-21,-2 6-70,0 8 68,-1 5-96,1 8 64,0 0-83,2 6-83,1-5 53,1 2-94,1-4 86,0-2 43,1-3 30,3-4-33,1-1-74,5-5-248,0-4-43,2-2-133,2-3 96,-1-2 9,1-2 29,-1-2 19,-1 0 312,-1-2-59,0-1 270,-2-5 226,-2-1-104,0-5 217,-1-2-249,0-4-174,1-3-50,-1-3 23,2 0 236,0-5 160,1 3 107,-2-1-83,0 6-143,-3 2-76,0 5-9,-1 3-60,-2 3-62,-1 4 2,1 3-172,-1 4 70,0 3-87,0 6 66,0 2-66,0 1 31,3 2-69,0-2-97,5 1 42,0-2-133,4 1 91,1-2-447,0 0 110,1-1-269,-2 0 246,0-1-244,-1 1 121,-1-1-180,0 1 213,-3-1 255,0 1 147,-4-2 153,5 2 147,-2 0 0,4 4 0</inkml:trace>
  <inkml:trace contextRef="#ctx0" brushRef="#br0">10388 11216 10813,'8'-4'-563,"-7"3"1155,-1-2 518,0 1-356,0-1-158,0 0-64,0 0-129,0-2 54,0 0-139,0-1 57,0-2-6,1-2-165,1-2 41,1-2-155,1-2 21,1 0-26,-1-1 34,-2 0-71,0-2 43,-2 3-37,2-2 46,-5 2-72,1-1 22,-4 3-65,-4 1 58,-1 3-77,-3 0 50,-1 4-89,-2 2 33,0 3 6,-3 2-10,-1 3 51,2 6-40,-3 2 20,3 6-20,1 1-94,1 3 40,2-1-58,1 3 37,4-3-144,2 4-55,2-4-79,0 0-18,2-2 92,0-1-85,3-4 118,1-3 213,0-1 54,2-4 185,2-2-226,4-2 97,1 0-106,5-2 108,-1 0 180,1-3-80,1 0 195,-2-1-193,1-1-16,0 1-80,0 2-23,1 1 59,-2-1-218,2 4 28,-2 1-69,0 5-164,-2 4 184,-1 6-205,-2 6 208,0 3-38,-3 3 139,-1 7-110,0 3 9,-1 4 37,-2 3-40,1 4 52,-2 1-9,0 3-64,-1-3 66,0 1-29,-3-3 143,0-2 31,0 0 10,0-4 213,0-5-168,2-2 232,-1-9-234,3-2 22,-1-6-140,1-4 60,1-6 115,1-4 298,1-3 16,2-1 140,2-4-49,3-2-243,0-6 86,1-3-253,0-4-96,2-4-1,-1 0-95,1-4-483,0 0-30,0-4-281,2 0 293,0-5 271,-1 2 122,2-7-27,0 1-458,2-5-159,0-2-439,0-3-1,1-1 1</inkml:trace>
  <inkml:trace contextRef="#ctx0" brushRef="#br0">4470 11275 10813,'-29'0'687,"15"0"-1,0 0-265,1 0 137,2 0-186,-2 0 127,3 1-101,-2 0-22,3 0-90,-3 4 27,4-2 20,-2 2-66,4-3 28,-1 1-159,4-2 28,0 0 4,1 0-31,2-2-161,2 0-35,6-3-96,0-1-12,3-1 91,0 1-71,3-2 72,-2-1-352,3 0 56,-1-2-293,0-4 185,0 2 19,1-6 115,-2 2-61,-1-3 404,1 1-115,-5-1 274,0 2-235,-2 3 403,-4 0-174,1 3 295,-3 4-11,-2 0-205,-1 4 157,-6 2-154,-3 2 201,-3 2-188,-2 5 145,1 4-236,0 4-40,0 4-10,2-1-14,2 4-67,2-1 6,3-1-10,2-1-77,1 0 79,3 0-94,2-3 88,2-1-59,2-1 54,5-3-72,3-1 64,3-2-114,1-2 59,2-1-76,-1-2 40,2-1 8,-1-1 22,-1-1-33,1 0 149,-3-2-65,2-2 111,-3-4-91,4-3 69,-2-4-45,0-4 71,1-1-58,-1-5-15,-1-1-4,-2-4-22,1 1-65,-1-4 0,-2 0-64,-2 0 42,-3 3 7,-3 0 30,0 7-3,-3 3 39,-2 3-79,-3 5 37,-2 2-164,-3 4 2,-2 3-14,-1 0 17,1 4 78,1-2 9,3 3 4,-1 1-2,4 3-303,1 1 65,2 0-216,1 2 41,2 0 152,2 0-146,3 0 169,5-1 105,3 1-19,4 0 88,-1-1-112,4 2 262,-1-1-45,1 3 244,-5-1-236,2 7-61,-7-1-30,-1 4-93,-5 1 846,-2 4-234,-4 0 564,-2 2-476,-2-2 189,-5 0-212,-1-3 246,-1-1-108,1-3-101,2-2 89,2-5-249,2-1 0,2-4-164,0-2-3,4-3-10,3-1-25,3-2-8,6-1 8,4-3-281,5-3 61,3-4-181,1-1 183,2-4-723,0-2 208,-1 0-552,-1-2 180,-2 1 92,-2-5-221,-2 1 0,-1-2 1</inkml:trace>
  <inkml:trace contextRef="#ctx0" brushRef="#br0">2873 11404 10813,'-6'18'331,"1"-8"-331,1 0 0,-1 0 0,2-3 786,0 2 3,1-3 544,2-1-398,0 0-210,0-3-366,1-1-50,2-1-246,3-1 8,2-4-16,2-2-38,0-3 27,1-2-80,0-3 97,1-1-110,1-1 74,0-3-87,0 0 53,0-3-84,1-2 40,-2 0-69,0-2-12,0-2-56,-1 0-84,1-1 45,-4 1 48,0 2 51,-4 1 60,1 1 95,-2 3-67,-1 4 91,-1 3-136,-1 4-19,2 4 19,-2 2-15,-3 4 286,1 3 130,-4 5 110,-3 9-61,-1 7-236,0 4-76,2 5-35,-1-1 17,3 4-6,2-3 13,3 0-11,0-4-132,2-2-63,2-3-100,3-2-9,2-4-153,3-2 84,3-3-133,-1-4 128,2-2-61,1-2 48,-1-2-109,1-2-69,-3 1 27,0-1-141,-2 0 244,-1-1-24,-2 0 169,0-4-26,-1-3-165,0-1 214,-1-4-128,3-3 262,1-5-1,2-2 1</inkml:trace>
  <inkml:trace contextRef="#ctx0" brushRef="#br0">3537 11325 10813,'21'-17'649,"-10"6"-118,-1 1 454,-1-1-313,1 0-115,-1-1 3,-1-2-97,0 1-85,-1-2-105,-1-1-119,-1-3 2,-1 0 65,-3-1-23,2 0 75,-3 2-67,-2 1-75,-2 3-8,-5 2-34,-3 6 68,-3 1-107,-6 4 57,0 3-83,-5 4-143,2 7 80,-5 4-104,4 4 89,-1 2 41,2 2 32,1 0 8,5-1-324,-1-1 40,7-2-233,1-1-53,4-3-30,3-2-88,1-2 13,2-3 124,0-1 339,2-5-48,3 0 268,2-1 131,3-3-89,3 0 104,3-3-115,2-2 137,1-2-33,2-1 98,2-1-29,-1 0-86,0 2 117,2 1-44,-4 2 35,2 1-21,-4 2 14,0 2-97,-2 3-50,-2 5-56,-1 4-26,0 6-50,-4 3 7,-2 5-79,-1 1 100,-2 4-338,-3 1 144,-2 5-237,0-2 133,-5 4 2,-2-3 108,-6 4-98,-1-7 283,-2 3-179,-2-6 154,-2-3-192,1-3 522,-2-6-149,2-3 351,-1-3-193,1-5 138,-1 0-130,0-5 96,1 0-142,1-5-119,0 0 76,4-5-54,3-6-28,1-1-17,4-7-8,3-3-36,4-5 15,2-1-15,6-9-60,6 2-245,7-8 19,4-1-133,5-2-447,4-2-77,0 2-391,1 3-570,2 3 548,-4 9-222,2 3 687,-3 12 477,1 4 158,-4 6 166,2 1 0,-3 4 0</inkml:trace>
  <inkml:trace contextRef="#ctx0" brushRef="#br0">4108 11385 10813,'14'3'-168,"-7"-6"168,3-3 753,0-4 36,0-1 473,1-1-334,-3-2-281,1 0-115,-2-2-215,-1 0-22,-1-1-200,0-2 8,-3-1-1,0 1-2,-2-2 34,1 2-24,-2 1 23,-3 1-45,-2 3 1,-4 2 10,-3 5-76,-6 2 40,-2 4-76,-4 1 75,-2 2-50,-3 4 41,-1 4-50,1 3 35,1 3-175,0 3 44,3-2-105,0 2 91,5-2-122,3 2 36,3-1-127,4-1-470,4 0 159,1-1-422,3 0 402,2-1 23,2-2 172,4-1-44,5-2 245,3-2-85,3-3 198,4-2-171,0-1 449,2-4-145,0 0 263,0-7-239,-1 1 562,-3-5-140,0 2 404,-4 1 267,0 2-393,-3 0 325,-1 2-543,0 3-221,-2 0-167,1 3 1,-2 3-77,1 2 29,-1 7-62,2 3 64,-2 5-2,0 4 28,1 3-160,-2 4 22,-1 1-215,-2 3 101,-1 3-60,-1 5-77,-2 3 58,-4 2-166,-3 0 220,-3 3-127,-2-4 112,-2 1-40,0-6 185,-1-3 83,0-5 51,-1-4-78,-1-6 280,-1-3-106,0-6 289,-1-4-199,0-2 30,-2-4-117,-1-3 67,-2-2-114,2-1-13,-4-4 23,6-4-41,-2-4-24,5-3-3,2-4-25,4-3-8,5-2-6,2-4-9,5-3 14,2-4-141,8-2 38,5-4-111,8-3 84,4-1-494,8-3-41,-1 1-339,7-3-448,-1 3 400,3 1-322,0 4 381,-1 5 268,-3 5 248,-4 8 181,-3 2 259,-4 6 0,-1-2 0</inkml:trace>
  <inkml:trace contextRef="#ctx0" brushRef="#br0">6330 13075 10813,'-6'-10'2815,"-1"8"-2368,-3 2-53,-2 1-102,-1 1 338,2 3-281,0 0 240,1 1-373,2 0-89,2-1 16,1 0-61,0-2 189,2-2-236,3-2 152,3-2-255,2-4 96,5-4-87,-1 0 49,5-4-48,-1-1-90,2-1 79,0-2-90,-2 1 73,1-1 11,0 2 1,-1-1-7,-1 1 28,1 1 7,-1 0 20,-1 2-9,1 2 25,-1 1-21,2 1 24,-2 1-24,1 2 17,-2 2-10,3 1 13,-2 3 37,3 0-37,-3 1 43,0 4-53,0 2 12,-4 7-10,1 3 15,-3 5-12,0 1-40,-4 2 27,1-1-37,-2 2-44,2-2 48,-2-1-68,0-1 68,0-1-132,0-4 96,0-3-111,0-2 91,0-1 18,2-3-36,-1-1 32,2-2-12,-1-1 5,-1-2-8,3 0 124,-1-1 2,-2 0 100,1-2-79,1-3 114,-2-3-83,1-2 122,1-2-115,-1-3-36,2 1-15,0-5-45,1 2 271,1-3-40,0 3 148,1-2-132,2 1-105,1 0-59,0 2-12,2 0-10,-1 2-41,1 2-20,0 2-4,0 3 14,-3 2 38,0 3 3,-4 0-22,0 6-12,-2 3 1,0 7-1,-1 3 17,-2 5 7,0 3-7,2 1 6,-2-2-1,2 3 1,2-5 11,2 2-8,0-5 24,4 0-19,-3-4 14,3-3-586,0-2-425,1-3-266,-1-1-107,0-2 861,-1-2 116,1 0 443,-1-1 136,-2-1-90,1 0 123,-1-3-176,-1 1-53,0-6-90,-1-1 100,-1-4 315,0 0 213,-1-4 173,1-1-94,1-1-110,-1-2-113,1-1 76,-1 0-190,0 0-58,1 2-123,0 1-24,-1 3 22,-2 3-15,1 2 21,-1 4-23,-1 0 30,0 4-30,1 4 22,-2 3-124,0 5 33,0 7-91,-2 5-20,1 4 10,0 1-20,-1 2 43,0 0-105,2 0 20,0-1-144,0-2-211,2-2 75,1-3-170,3-3 166,3-3 90,0-2 31,2-5-55,0 0 244,1-4-85,2 0 176,-2-2-101,1-1 211,-2-1-105,2-3 242,-2-2-213,-1-3 335,-1-2-140,-1-1 207,-2-3 54,1-1-200,-2-1 145,0-4-92,-1 1-153,1-2 25,0 1-50,-2-1-46,3 1 91,1 1-105,-1 2 40,1 1-107,-1 4 2,2 0-21,-1 5 5,-1 2 14,0 2 17,0 3-23,-1 3-33,-1 3 12,0 6-58,-2 6 62,-1 4-5,2 5 40,-3 0-16,1 0-184,0 1-205,1-4-96,1 3-25,1-5-34,0 0 150,2-4-164,-1-2 171,1-3 166,-1-4 115,2 0 16,1-3 153,-1-2-166,1 0 153,0-2-154,0-1 318,0-1-145,-2 0 243,0-4-168,0-1 26,-1-4-57,0-1 146,0-3-36,0-1 39,2-2 14,-2-2-80,4-4-78,-1 1-11,2-2-59,1 0 21,2 1 14,-1 1-4,1 2 26,1 3-16,1 4 24,-2 2-62,1 4 41,-2 4 4,0 1-4,-2 5 25,0 4-263,-4 7 40,2 4-194,-2 6 211,-3 3-429,1-2 204,0 4-321,-2-6 114,-1 2 163,2-5-121,-1 0 143,1-3 154,-1-3 91,1-4 27,-1-2-12,-1-2-44,1-1 29,-1-1 306,-1-3-127,0-2 174,1-3 113,0-5-88,2-1 170,0-6-168,2 0-121,1-1 9,2-2-94,-1-1 153,2 3 10,-1 0 116,2 1-10,0 3-182,0 0-35,2 3-57,-2 3 17,2 2-28,-2 3-87,1 0 25,-1 5-455,0 2 242,-3 5-318,1 3 267,-2 3-333,-1 3 159,0-2-282,-2 1 279,1-2 15,0 0 67,-1-2-112,1-2-15,0-2 92,-1 0-24,1-4 129,0 0 161,0-2-43,0-2 152,0-1 306,0 1-115,1-2 204,1-2-255,-1 0-111,1-6-21,0-1-57,0-4 584,-1-1 33,2-2 422,0-3-237,0 0-11,0-1-205,1-1 77,0 1-111,2 3-143,-1 4-87,-1 2-85,1 3-139,-2 3-12,0 3 0,-1 3 22,0 3-113,0 3 42,-1 5-115,0 4 91,1 0-62,0 3 20,1-2-74,2 1 23,2-2-415,1-2 116,2-2-310,1-2 178,1-4 144,1-1-45,0-2 333,2-1 40,-4-2 83,4 0-76,-7 0-146,2-1 4,-4-2-1,-2-2 26,0-1 627,-4-2-101,3-3 421,-5 0-92,1-4-231,-1 0 123,0-2-143,0-4-271,1-1 84,1-6-176,0-1 118,1-6 5,1-2 11,1-7 18,2 1-267,1-7 49,1 6-295,0-4 217,-1 9 254,-1 1 59,-2 11 117,-3 2-170,-1 9-15,-2 5 9,-1 5 4,-1 7 1,-3 5-96,-2 13-54,0 4 18,-1 8-47,0 5 62,5 0 9,-2 6 29,3-4-3,0 8-4,1-6-229,0 8 29,0-10-150,0 8-163,0-11 11,0 4-169,0-8 118,0 0-66,1-6 126,3-2-134,3-7 290,5-2 65,2-6 66,3-3-46,2-1 154,0-4-61,1-1 251,2-4-219,-2-4 216,1-3-147,-4-3 231,-1-2 383,-4-2-143,-1-3 325,-4 1-389,0-3 63,-2 0-158,-3-3 40,-1 4-136,0-3-91,-2 4-27,-2 0 24,-6 4-47,-1 2 38,-5 5-32,-1 2 27,-2 4-185,-3 4 43,1 2-119,-3 5-224,2 4-130,-1 6-169,2 2 76,1 6-691,4 0 366,0 2-592,4 1 448,1 1 508,2-1 27,-2 2 351,1-2 0,1 1 0</inkml:trace>
  <inkml:trace contextRef="#ctx0" brushRef="#br0">14869 12972 10813,'13'8'393,"-8"-4"-153,-3 0 103,1-1-69,-1 0 69,-1-1-48,0 1 3,1-2-11,-2 1 394,0 0-343,1-1 364,1-2-541,1-3 32,-1-4-30,2 0-75,1-6 150,0 1-136,1-2 67,0-2-68,1 1-12,-2-4 11,0 3-35,0-1 36,-2-1-57,-1 2 44,-1 2-116,-2 2 42,-1 2-98,-6 2 93,-6 4-10,-6 3 52,-6 3-8,-3 5 53,-5 5-5,0 9 25,0 4-20,2 6-27,1 3 8,5 1-3,3 1 20,3-1-15,7-2 17,1-2-22,6-2-312,4-5 61,1-1-223,2-4 205,4-4 67,5-3 43,2-2 1,5-3-72,0-2-101,3 0-95,-2-3 5,3 0 240,-2-3 52,0-1 176,-1-6-154,-2 0-64,-2-5-12,0-2-49,-1-5 506,0-1-128,0-2 274,-1-3-259,2 0-123,0 1-9,-3 2-16,0 3 62,-3 4-49,1 5 69,-4 2-69,0 4-50,-2 2-43,1 2-7,-2 3 11,2 4 43,-3 4-6,2 4 0,-2 4-195,0 4 44,-1 0-133,0 2 103,0 1-55,0-1-28,0-1-118,0-1-248,2-1 57,0-3-114,3-1 156,4-3 125,-1-1 19,6-4 23,-2-3 66,3-1-63,-2-2 73,3-2-51,-4-1 550,2-1-141,-4-3 373,0-4-292,-3-1 397,-1-5-160,0 2 322,2-6-157,-2 1-170,0-4 16,1 1-186,0-2-97,0 1-25,-1-1-22,1 4 17,1-1-50,-1 5 29,1 1-29,-2 4 28,1 1-15,-1 6-22,-1 0 23,1 2-219,-1 3 67,0 3-138,-1 6-6,-1 2 72,0 4-46,-1 1 55,1 2-180,-1-3-40,2 3-115,-2-3 14,2 0 203,0-2-87,1-3 178,0 0-411,0-2 115,1 0-254,1-4 142,0 0 364,2-2-25,0-1 275,-1-3-229,2 1 27,0-2-173,0-2 72,0-3 947,-2-3-150,2 0 648,0-5-548,-2 0-332,4 0-29,-3-3-65,2 1 85,0 0 23,1 1-40,-1 1-19,0 4-209,0 2 60,-1 2-135,-2 2 72,1 2-26,-1 0-16,0 2 9,0 3 6,-2 1-17,3 4 17,-3 3-355,2 1-20,-1 2-205,0 0 158,1-1 21,0-1 126,1 1-154,1-4 203,1 0-357,0-2 197,0 0-271,2-4 221,-3 1 71,4-3 40,-3 2-8,2-3 333,0 0-89,0-3 227,-2-2 315,2-3-231,-2-2 330,-3-4-281,1 1-40,-3-4-72,0-1 57,-1-3-85,0 1 11,0-5-44,0-1 62,1-3-193,0-1 44,1-3-67,2-1 50,2-2 21,0 3 46,3-2-52,-2 7 295,0 1-29,-2 6 186,-3 4-230,-2 5 0,-1 4-158,-1 3 14,-3 8-24,-3 4-47,-4 11 45,-3 4-44,-2 6 18,-2 5-7,1 1 10,0 6-68,1 2 15,2-1-64,2 2-129,1 0 56,4-3-105,0 0 88,2-3-235,1 0 78,2-5-190,1-1 155,7-6-491,1-2 144,6-4-375,4-4 22,3-4 256,4-2-118,-1-4 272,2-3 252,-3-1 116,0-2 165,-5-3 78,-2-2 0,-2-4 0,1-2 0,-2-3 0</inkml:trace>
  <inkml:trace contextRef="#ctx0" brushRef="#br0">3918 13244 10813,'7'-12'850,"-3"6"-171,0 2-181,0-2-176,1 0-26,0 0-33,1-2 51,1 0-38,1-2 39,-2-2 25,3-3 20,-2-1 0,-2-2-78,1-2-108,-2 0-56,0-2-23,-2 1 4,1-1-29,-2 1 24,-1 2-22,-1 0-5,-2 4 14,-4 2-23,-2 6 31,-3 0-28,-3 5-31,-2 3 23,-4 5-62,-1 8 45,-1 4-27,1 8 26,1 4-58,2 1 32,2 1-89,5 3 79,1-3-166,4 1 82,3-5-125,2-1-6,1-3 37,2-5-119,3-2 32,5-3-216,2-4 62,2-2-158,4-3 151,1-1 68,-1-2 17,1 0 52,-3-2 13,3-2-36,-4-1 72,1-6-50,-2-1 759,0-4-178,-2-2 528,-2-4-172,1-1-225,0-1 72,-1-1-202,-1 0 143,0 4-196,-2 2 154,0 2-257,-2 5-32,-1 3-6,1 3-10,-2 2-94,2 4 9,0 3-73,0 5 76,-1 2-156,1 5 77,1 2-188,0-1-208,1-1 54,2 1-140,0-4 188,0 0-46,2-2 40,3-3-123,-1-2 153,3-2 35,-2 0 29,3-3 17,-1 0 130,0-2 5,-1 0 74,-1-2-79,0 0 231,-2-4-91,-1-4 248,0-1 204,-3-4-135,1-2 216,-2-3-251,0-3-28,-1 0-58,1-7 89,-2-1-141,1-3 0,-1-3-32,0-2-5,1-6-159,0 0 13,0-2-176,1 1 186,-1 0 118,0 6 18,0 3 20,-1 6 370,-2 6-196,-1 7 259,-1 6-306,-2 6-90,-3 6-26,-4 8 51,-1 11-61,-2 10-22,1 8 16,1 7-32,2 2 23,1 3-14,5 0-18,0-2 12,2-1-334,1-5 81,1-3-228,3-6 101,3-5 96,1-2-21,2-7-18,4-1-107,-1-6-28,3 0-133,-1-5 113,2 1 55,-2-4-59,1 1 120,-2-2-177,0 0 47,-2-1 9,0 0 29,-1-2 276,-2-3-59,0-2 219,-2-6 64,0-2-12,-2-5 128,-1-2-252,1-4 196,-1-2-161,1-4 207,0-1-153,0-6-58,3 0 14,-1-5-103,1 1 186,0-1-55,-2 7 175,-1 1-116,-2 7 335,0 5-195,-3 5 199,0 6-17,-2 4-127,-2 4 12,0 5-142,-6 6-47,-1 9-48,-2 9 72,0 7-54,1 5-6,-2 3-3,5 2-20,-1 0-151,4 3 28,1-7-117,3 3 87,1-8-132,0 3 57,3-9-119,0 0-132,4-6 45,4-3-124,0-3 94,3-4-35,0-4 27,3 0-107,-2-4 95,1 0 69,-3-2-29,1 0 79,-3-1-153,1-1-45,-1-2 55,2-3-15,-4-1 49,2-5 55,-1-2-60,3-4 228,-2-1-76,2-5 106,-2-1-142,3-2 357,-2 0-61,0-1 184,-2 2-120,0 4-236,-3 3 121,0 6-190,-4 2 1394,1 6-360,-3 1 969,0 5-832,1 3 96,-4 6-397,0 3 68,-2 5-413,-1 1-204,0 2-46,-1 0 22,4-2-101,-1-2 21,3-1-62,0-3 52,0 0 55,3-4 7,0 0-11,6-3-154,1-1-20,2-1-82,0-2-38,1-1-297,-1-1-28,-1 2-146,1-5 344,-1 1 129,1-6 127,-1 0-34,-3-5 144,2 0 0,-1-3 128,-1 0-9,1-2 7,-3-1-63,-1-2 8,0 2-38,-1-4 85,-2 3-33,0-3 72,0 4-24,-2-2 108,0 4-62,-2 2 309,0 3-213,-4 3 159,-2 3-195,-3 3-44,-1 3-48,-3 4 55,-2 5-40,-1 8-1,-2 5-27,-1 5 19,1 4-67,1 1 34,2 0-34,2 2 18,3-3-170,3 0 43,4-4-108,0-2-63,4-2 81,1-3-104,1-2 123,3-5-33,3-2 52,4-5-57,4-1-14,1-1-73,2-3-104,1-1-12,1 1 127,-1-2-25,1-1 142,2-4-131,-1-4 272,3-5-73,-1-3 256,1-5-24,0-1-37,-2-4 85,0-1-206,-3-3-37,0 0-89,-1-4 16,-3 4 342,0-3-136,-3 6 205,0-1-242,-3 7-62,-2 2 11,-2 4-42,-1 3 11,-2 3 40,-3 5-22,0 1 31,-4 3-109,-2 2 11,1 0-53,-2 1 65,2 1 30,2 5 14,2 0 4,1 0-170,1 2-258,2-1-105,3 1-137,4-2 127,2 3 83,2-1 24,2 2 35,-2-1 171,2 2-3,-4 0 128,-1 4 112,-3 2-66,0 1 178,-4 3-194,0 2 367,-3 0-191,0 2 268,-3 0 146,-2 1-158,-1-1 178,-1 2-211,1-6-98,-2 5-84,2-7-33,1 3-55,2-4-69,-1-2 36,3-1-37,-1-5-34,2 0 26,3-4-51,1-2 53,5-1-212,2-3-34,7-3-133,0-2-553,4-5 241,3-3-325,1-5 352,-2-3-199,4-3 117,-2-1-97,1-4 252,-2-3 225,-3-4-1,0-2 1</inkml:trace>
  <inkml:trace contextRef="#ctx0" brushRef="#br0">13248 12761 10813,'-33'-47'1850,"21"29"-341,2 4-546,4 4-414,3 1-128,1 4-192,2 2-87,2 1-12,1 2-772,4 3-141,3 2-410,2 5-66,2 1 264,3 5-186,0 2 0,4 2 0</inkml:trace>
  <inkml:trace contextRef="#ctx0" brushRef="#br0">14058 12774 10813,'-8'-30'193,"3"17"-160,0 0 76,2 4-78,2 0-323,0 3-402,1 2 49,0 5-202,1 4 577,2 6 84,0 3 132,2 2 54,1 1 0,2 2 0,2 0 0</inkml:trace>
  <inkml:trace contextRef="#ctx0" brushRef="#br0">614 13269 10813,'-16'-59'1521,"8"36"-824,-5-2-171,0 8 219,-1 0 185,2 6-456,-1 2 240,1 5-481,0 2-75,4 2-21,-2 0-37,5 2-91,0 3 28,4 3-82,-1 1 82,4 1-72,1 1 73,5-2-90,3-1 108,5-3-146,1 0 75,4-2-92,0-1-76,0-2 76,1 0-96,0 0 76,-1-1 3,-3-1-87,1-5 7,-5 0 130,1-3-83,-4-1 181,0-4-201,-2 1 125,1-6-25,-3 0 45,2-4-45,-2 2-33,0-5-11,1 0 23,-1-3 34,-2 1-21,3-1 31,-2 2-29,0 1 93,0 0 26,-1 5 6,0 2 355,-2 3-173,0 5 244,-2 3-208,0 3 14,-1 2-126,0 7 98,-2 3-103,-1 12 8,-1 5 26,-3 12-38,1 1-23,-1 7-5,1-3-26,1 7-51,1-7 7,2 3-41,0-3-158,2-2 67,2-4-123,1-2 125,2-4-133,4-2 51,1-4-103,0-5 102,-1-2-212,1-3 13,0-4-169,-1-1 165,-2-3 108,0-2-4,1 0 33,-2-2 52,0-3 72,0-2-30,0-5-7,0-4-140,2-5 29,-1-3 75,3-2 502,0-3-39,0-1 317,1 1-307,-1 2 119,-1 4-117,0 2 126,0 7-1,-2 3-151,0 3 52,0 5-166,-1 6-109,-1 4-19,1 8-6,-1 1-119,0 8-19,0-1-79,1-1 32,1 1-215,0-3 90,2-1-163,1-3 135,1-4-102,0 0 17,0-5-76,3-2 240,-3-2 56,1-1 31,-1-2-20,0 0 96,-1-2 3,0-3 114,0 0 375,-2-6-131,-1-1 280,1-5-278,-1 2 195,-1-6-96,1 1 177,0-3-157,0 0 0,2-1-125,-2 0 64,3 2-208,-3 2-13,2 2-27,-2 4-7,1 2-30,-1 4-14,-1 2 8,-1 2-107,1 0 74,-1 2-111,1 2 93,-1 1-142,0 2 69,1 1-93,1 2 80,0-1-163,0 0-18,1-2-107,2-1-10,-2-2 200,3 0-89,-1-1 151,1-1 57,-2-3-50,2-1 36,-3-5 154,1-1-85,-3-2 253,0-2-197,-1 2 280,-2-4-141,-1 1 195,-1-1-91,-1 0-32,-1-1-36,0 1 2,-5 3 2,0 0-42,-6 5 61,1 2-75,-6 2-10,0 4 5,-5 6 1,0 4-71,-2 11 24,2 3-65,1 8 49,3 3-119,4 2 37,5-2-76,1 2 70,5-3-197,3 1 52,2-4-129,5-3-43,3-5 119,7-2-110,1-6 139,4-3-33,0-3-37,1-6-146,1 0-59,0-2-60,1-2 106,-1-2 26,0 0-93,0-5 18,-3 0-116,-1-3 119,-3 0-404,-1-3 172,-4 1-285,-1-5 447,-5 1 167,1-7 164,-4 0 0,0-4 1</inkml:trace>
  <inkml:trace contextRef="#ctx0" brushRef="#br0">10755 12802 10813,'-19'-36'184,"9"23"16,-2 1-47,0 3-27,1 3 28,0 2-23,-2 3-284,4 0 21,0 3-264,3 3-362,2 4 257,0 2-335,4 2 358,2 1 294,3 0 52,2 2 132,5 2 0,2 1 0</inkml:trace>
  <inkml:trace contextRef="#ctx0" brushRef="#br0">2619 13179 10813,'-24'-8'2790,"15"4"-2000,0 0 114,3 2-393,0-2 159,2 0-422,2 1-98,-1-3-2,3-1-38,3 0-81,1-2 22,6-3-81,5-1 5,6-6 37,2 0-29,4-5 74,3-2-57,2-2 45,-2-1-48,0-2 9,-5 5-27,-3-1 25,-6 5-32,-3-1 58,-4 3-16,-3 3 8,-4 1-54,0 5 8,-5 1-45,-2 5 59,-6 1-138,-5 3 59,-2 4-104,-6 3 71,1 5 66,-3 2-17,3 4 56,-3 4-455,5-2-80,-1 3-269,6-2 125,1 2 160,4-1 173,4-1-26,2-1 292,4-1-66,2-3 181,3 1-173,4-2 350,5 0-187,3 0 281,1 1-203,1-1 240,1 4-79,-1-2 148,1 3-36,-5-2-134,0 2 120,-4-2-183,-3 1 47,-3-3-152,-4 0 156,-2-3 130,-2 1-39,-5-5 79,-5-1-203,0-2-72,-4 0-5,2-1-29,-3-2 11,0 0-140,0-2 26,0 1-86,2-1-120,0-1 43,2-1-171,2-1 103,2-2-610,2-4 221,3 1-444,2-3 91,2-2 249,2 0-106,2-3 245,2 1 23,3-1 240,5 1-19,4 1 262,3 0-1,2 2 1</inkml:trace>
  <inkml:trace contextRef="#ctx0" brushRef="#br0">8723 13061 10813,'0'-10'2257,"3"8"-1280,-1 2-804,5 0 89,1 0-97,4-1 4,-1 0-21,1-2-214,2 1 131,1-3-199,-2 0 207,1-3-256,-2 1 128,2-2-222,-3 0 16,-2-4 93,0 2-108,0-3 141,-2 0 49,0-2 12,-2-1 70,2-2-132,-1 0 20,0-2-23,-1 1 16,-2-1 496,1 4-83,-1 2 285,-2 3-227,-1 2 412,-3 4-372,-2 2 345,-6 7-441,-5 4-62,-3 10 7,-5 8-35,1 7-153,0 2 28,3 6-100,3-2 69,3 2 9,3-2 44,4-3-6,2-1-92,4-7-195,1 0-34,2-6-75,3-2 8,4-6 114,3-2-81,3-2 28,2-4-90,0-2-62,3 0-115,-2-2 33,1-1 7,-2-2 93,0-2 17,0-5 334,-3-2-88,-1-5 273,-2-1 124,0-5-82,-2 0 131,1-5-161,0 0-126,1-1-25,0-2-33,4 1-188,1 0-3,1 5-26,1 0 27,1 7 218,-1 2 9,-1 6 1,0 1-47,-2 5-60,-1 5-68,-3 3 54,-4 8 436,-1 7-63,-3 5 329,-2 3-246,-1 1-74,-1 2-115,-2 0 52,1-3-293,-1-2 45,2-2-79,1-3 93,0-2 91,4-2 25,0-5-20,5-2-46,2-2-185,4-4-32,1-1-166,1-1-130,2-2 95,2-1-112,0-1 169,3-7 118,-2-1 27,3-5 55,-3 1-836,-1-5 138,-4 0-481,-1-5 599,-5 1 294,0-5 174,-3-2-1,-1-3 1</inkml:trace>
  <inkml:trace contextRef="#ctx0" brushRef="#br0">11745 12956 10813,'-2'-57'1710,"-2"31"-1121,-2 5-52,1 2-112,-1 4-8,2 1-155,2 3 0,-1 5 0,3 1-1422,-1 3 750,5 3-1013,-1 2 1138,7 6 277,0 1 22,5 5-361,0-1-142,2 4-504,0 2 0,4 3 1</inkml:trace>
  <inkml:trace contextRef="#ctx0" brushRef="#br0">620 13050 10813,'5'-49'562,"-2"26"-53,-2 1 344,0-1-177,-1 1-296,0 1 23,0 1-141,0 1 29,0 4 455,0 2-283,0 2 276,0 1-455,0 3-67,0 2-24,0 1-43,0 6-37,0 3-18,-1 9-21,1 6 26,0 4-166,0 6 37,2 0-96,2 5-234,1 0 120,0 2-208,0-2 223,0 2-413,0-3 56,0 2-398,-2-4-578,2 1 357,-1-3-371,0-1 680,-2-4 391,2-4 266,-3-2 141,1-3 93,1-1 0,-1-2 0</inkml:trace>
  <inkml:trace contextRef="#ctx0" brushRef="#br0">14359 12988 10813,'14'-35'534,"-8"15"-92,-2 2 126,-1 0-143,0-1 125,-2 3-176,-1 3 185,-4 0-110,-2 6 131,-5 1-153,-4 3-92,-2 2-103,0 2-27,-3 4-49,3 4-26,-1 4-19,3 3-21,0 3-30,4 1-7,3 0 9,1 0-76,4 1 72,0-3-84,2 2 84,2-3-1,2 0 42,3-1-22,4-2-245,2-2-216,4-2-289,1-1-115,0-2-305,2-1 216,-2-2-148,1-2 323,1 0 140,-1-2 41,1 0 112,-1-3-51,2-4 47,0-2 29,0-4 25,3-2 127,-1-4 94,0 0 53,4-5 85,-3 0 0,3-4 0</inkml:trace>
  <inkml:trace contextRef="#ctx0" brushRef="#br0">15814 12914 10813,'-103'0'1185,"59"1"-618,5 0-79,9 1 263,8 0-247,10 2-154,3-1-61,8 1-51,5 0 89,7-2-49,7-1-4,7 1-222,7-4-64,2 0-71,3-2 57,5-3-145,-2-2 94,6-2-178,-2 0 268,0 0-957,2 0 197,-7 1-893,3-2 312,-7 0 0,2-3 1</inkml:trace>
  <inkml:trace contextRef="#ctx0" brushRef="#br0">13584 13102 10813,'0'-44'1050,"0"20"-655,1 2-51,0-2-81,1 0-1,0-2 320,0 4 162,2 1 82,0 5-168,0 2-305,0 1-230,0 5 8,1 0-48,0 5-31,-1 0-20,1 2 9,-2 4-38,2 1 95,-1 9-48,1 6 49,0 10-67,0 4 23,0 10-94,-1 5 94,1 6-225,0 4 103,-2 3-145,-1-2-140,-2 0-123,0-1-99,-1-4-4,0-3 128,-2-4 78,2-6-54,-1-6 213,2-5-29,0-7 69,1-3-39,4-8-86,3-2 6,3-5 52,4-2 288,2-3 290,1 0 122,-1-1 46,0-4-191,-2-2-91,-3-4 25,-2-1-86,-3-3-69,-3-1-32,-2-5-53,-3 1-72,-1-5-25,-6-1-14,-3-4 28,-5 1 42,-1-1 23,-4 1-41,0 0 30,-2 4 120,0 0 41,-1 3 4,2 4 79,1 0-96,0 4 14,3 3-13,2 2-179,2 3-3,3 2-6,4 3-76,1 0 90,3 1-30,3 0 52,4-2 67,6 2-44,5-2-170,4 0-64,3-5-159,4 1 130,1-2 74,3-2 95,-2-1 31,0-2-41,-2 1 125,-1-4-95,-4 1 100,-2-2 46,-2 0 20,-2 1 50,-3-2-57,-2 2-22,1-3 5,-2 3 38,1-1-32,-3 2 79,1 1-110,-1 0 125,-2 3 147,0 1-41,-2 3 237,0 1-233,-2 1 188,0 2-341,-3 6 182,-1 2-280,-3 8 34,0 2 18,0 6-9,2-2 35,2 2-165,2 0-280,0-1-184,1-2-109,4 0-383,4-4 308,0-1-260,4-2 342,0-3-315,1 0 183,-2-1-281,0-1 581,-1 0 171,-2 0 287,0-1 0,-3 0 0,1 0 0,0 0 0</inkml:trace>
  <inkml:trace contextRef="#ctx0" brushRef="#br0">2764 13134 8816,'-5'18'3643,"4"-8"-2980,-3-3 61,1 2-295,1 0-33,1-1-65,0-2-22,-1-1 106,1 0-102,1-2-81,0-5-71,0-1-102,1-6-39,3-2 17,2-4-68,3 1 82,1-2-106,2-3 68,-1 0-87,4-5-25,-1 1 36,4-3-60,-4 0 68,2 0-55,-1 3-53,1-2 55,-2 5 4,2 0 96,-4 4-1,0 4-36,-1 2 128,-1 5 50,-1 1 17,-1 4 11,0 5-155,-2 5 36,-1 6-34,0 7-74,-2 4-16,0 4-76,-1 0-39,2 1-9,-3-4 69,3 0 28,-3-2-16,2-3-40,-1-2-51,0-1 38,0-5 41,0-2 47,-1-2-64,1-2 80,-1-3-58,-1-1 54,1-1 212,-1-2-44,1-3 136,1-2-154,-1-8 98,1-2-57,1-6 197,3-2-185,0-2 105,1-3-74,2 2 37,1-3 52,0 5-149,1-2 36,-2 5-86,3 1-35,-1 4 0,-2 4-2,0 2-21,1 4 47,-2 1-28,1 4 29,0 3-111,-2 6-2,0 6-96,0 5 23,-1 3-367,0 3 109,-1-1-240,0 2-122,1-3 196,0 1-189,-1-4 237,0-1 44,-1-2 152,-1-3-84,0-2 246,-1-2-31,-1-3 30,2-2-47,-2-2 229,0 0-135,0-4 294,1 0-305,-1-2 583,1-1-264,1-4 460,1-5-403,-1-3 408,1-4-234,1-3 362,0-4-214,2-2-145,2-4 65,1 1-173,1-3 0,2 2-39,1 1-17,0 4 32,1 3-84,0 5-37,1 2-71,-1 3 41,1 6 19,-2 2-18,0 4-54,-2 6-57,-2 3-40,-1 8 54,-4 5-121,-1 3 50,-1 1-71,-2 1-35,0 1 79,-1-2-62,0-2 66,2-1-495,-2-2 32,1-2-372,0 0 293,1-2-617,0-3 289,-1 1-404,0-1 376,0-1 533,1 0 19,-1 0 290,0-1 0,3 1 1</inkml:trace>
  <inkml:trace contextRef="#ctx0" brushRef="#br0">10809 13006 10813,'8'-32'1516,"-5"19"-1004,-2 1-44,-1 3-95,1 2 1,-1 4 5,0 0-88,0 5-5,2 1-157,-2 7-40,1 2 51,1 2-53,1 1 22,0 1 28,2-2-15,0 2-91,-1 0-3,1-1-236,-3 0-207,1 0 85,-2-2-166,0 2 240,-1-3-181,-2 0 94,-1 1-154,0-2 100,-4-1 76,3-1-97,-3-1 136,1-1 46,1-2 91,2-1 140,0-2 24,2-4 46,2-3 363,2-10-173,3 0 192,0-6-213,3-1-94,0-2 24,2-5-84,0 2 180,2 2-101,0-1 205,0 4-157,0 0 60,1 3-142,-1 2 63,1 3-54,-2 3 171,0 3-136,-1 3 89,-1 1-19,-1 4-81,-2 1 54,-1 6-101,-2 2-96,-2 6-5,0 5-8,-2 2 22,0 1-46,0 3 14,0-3-104,0 2 105,1-3 1,1 1 57,1-3 0,4 0-447,-1-3 80,3-2-302,-1-3 106,1-1 118,0-2-62,1-3 144,-1 0 66,2-4 18,-1 1 74,0-2-139,0-1 475,1-2-174,0-3 329,0-4-205,1-2-155,1-4 12,0-2-103,2-5 689,0 0-158,1-4 482,0-1-338,0-1-145,-3 1-99,1-2-87,-5 6-97,0 2-39,-4 2-15,-3 3 10,0 3-102,-4 4 33,-1 1-91,-6 4 71,-2 3 15,-2 0 20,-2 2 9,-2 4-154,3 1 36,-1 4-110,6 1-385,0 4 112,3 0-269,3 1 274,2 0 139,2 0 0,3-2 89,6 1-168,2-3 76,5 1-103,2-2 75,2-1 27,0-1 62,-2 2-79,1-1 63,0 3 311,-4-2-30,-2 2 246,-3 2 154,-2 1-165,-4 0 203,-1 1-242,-4 1 95,-3 0-83,-2 0 162,-5-1-158,-1-1 25,-2-1-24,2-4-51,-3 0 51,4-2-123,1-3 116,0-1-100,0-3-70,3-1-54,1 1-118,0-2 28,3-3-16,1-2 65,-1-2-11,2-4 117,2-1-59,0-2 45,5-1-146,3-1 4,6-3-26,3 0 32,3-3 79,1-1 14,2-4-27,-1 1 22,2-2-128,-1 1-17,-2 1-17,-2 3 245,-1 0 48,-4 6 199,-2 2-216,0 4 304,-2 3-171,-2 4 215,-1 0-129,-2 4-66,-1 3 7,0 3-92,-1 8-30,0 0-98,-1 8 57,-2-1-48,-1 6-12,1-3-31,-2 0-28,0 0-311,0-1-81,0-2-161,1-2 78,0-3 183,2 2 27,-2-5 112,3 2-727,-2-4-214,2 0-357,-2-1 217,2 0 683,-3-4 305,2 2 198,-1 0 0,0 0 0</inkml:trace>
  <inkml:trace contextRef="#ctx0" brushRef="#br0">10438 13222 10813,'-30'0'2148,"17"0"-1778,-2 1 7,3 1-107,-2 1 21,3 0-28,0 1 454,4-1-318,0 0 308,4 0-463,1 0-66,1-2-75,4 0-2,0 1-32,6-4-61,1-1 29,5-4-83,-1-1 26,2-4 26,2-3-17,-1 0 50,1-3-153,-1-2 54,2 0-118,-2-2 37,-2 1 35,-2-1-26,0 1 48,-4 0 23,0-1-6,-2 3 19,-2 0 52,-1 3 63,-2 1 40,1 6 24,-3-1-58,0 2-2,0 4-27,0 1 6,0 4-28,-1 3 20,-2 6-60,-2 8 44,2 3-45,-2 7 50,1-1-120,2 4 27,0-3-75,2 2 44,0-6-110,5 2-77,1-5-60,4-1-108,2-5 135,3-3-153,-1-4 220,1-1-367,-1-4 231,-1 0-262,0-2 12,-3 0 80,1-1-96,-2 0 211,-2-2 58,2-1 117,-3-3 0,1-1-126,-1-3 114,0-1 8,0-3 170,1-3 96,-1-1 0,2-4 0</inkml:trace>
  <inkml:trace contextRef="#ctx0" brushRef="#br0">12383 13204 10813,'-20'-4'1444,"13"0"-1131,0 1-73,3-2 52,0 0 108,3 0 64,0 1-21,0-1-13,-1 3-168,2-1 116,0 1-123,0 1-36,0-2-132,0 1-68,2-2-4,0 1 43,3-4-44,2 1 20,4-4-14,1 2-28,2-4 24,1-2-55,3-1 39,0 1-29,1-5 29,1 3 17,0-1 20,-1 1-19,-1 0 13,0 2-41,-1 2 32,-2 1-28,0 2-7,-2 3 24,-1 1-24,-2 2 32,1 3 12,-2-1-10,0 2 7,-3 1 1,0 6-5,-2 3 4,-2 6-8,-1 4-8,0 5 4,-1 1-7,0 2-62,0 1-199,0 0-129,0-1-77,0-2-173,0 0 184,0-4-89,0-2 92,0-2 174,0-5-130,0-2 194,0-4 342,0-1-23,2-5 300,0 1-289,2-3 258,1-3-147,1-1 238,1-5-214,-1-2 159,3-5-95,-2 0 154,2-4-229,0-1-35,0-3-116,1 0 10,3-5-54,-4 3 16,4-2-17,-2 2-38,1 0-11,-1 4-13,3 3 19,-2 1 29,1 6 8,0 2-27,0 4 25,-2 4-85,2 0 39,-2 5-70,0 2-29,-1 6 19,-1 4-49,-1 3 80,-2 3-45,-1 1 16,-2 0-94,2 0-339,-2 0 58,1-1-191,-1-1 168,3-2-200,1 0 80,1-4-146,1-1 137,-1-4 323,1 0-5,1-4 150,0 0 221,-2-3-162,2-2 186,-1 2-223,-1-5 200,0 1-155,-1-6 191,-1-3 400,-1-4-154,0 1 382,0-5-371,1 1-108,-1-3-77,1 1 4,0 1 406,2 1 49,-1 2 183,-1 5-275,1 2-230,0 2-174,0 3-14,-2 1-16,2 2-24,-1 3-10,1 2-1,-1 3-41,0 4-135,-1 4-5,0 1-63,0 0-152,-2 0-128,2 0-69,0 1-767,0-2 389,1 1-401,0-4 530,2 2-197,-2-3 304,0 0-236,-2-1 527,-1 0 164,0-1 191,-1 2 0,1 0 0</inkml:trace>
  <inkml:trace contextRef="#ctx0" brushRef="#br0">12300 13097 10813,'44'-19'450,"-27"10"-450,-3-2 0,-5 0 0,-1-2 827,-3 3-11,-2-1 571,-1 3-429,-1-2-387,-1 1-221,-3-1-177,0 2-43,-7-1-19,-1 2-19,-6 0 9,-3 2 33,-5 1-24,-1 1 16,-3 2-19,-1 0-79,-3 2 31,3 2-58,-6 0 64,4 5-185,-2 2 75,2 1-137,0 3-102,5 0 92,1 1-113,6-1 77,4 2-281,4 0 0,5 0-178,3-2-86,5-1 184,5-3-104,8-1 151,7-3 184,6-2 19,3-2 77,4-1 168,-1-1 349,2 0-37,0-1 155,0 0 295,-1 1-223,-1-1 339,-4 1-335,-2 0-117,-2 1 9,-4 3-11,-3 4 120,-3 6-139,-4 4 24,-4 5-115,-3 4-160,-1 3 31,-3 3-47,-4 3 38,-2 1-99,-4 3 21,-4 0-81,-4 0-1,0-2 32,-6 1-39,2-7 46,-4 3 63,3-11 17,-5 2 25,1-7 104,-4-3-52,3-4 78,-4-4-63,1-1-54,-1-5-13,4 1 9,-2-2-22,6-4 50,-1 1-30,8-7 33,1-2-136,5-4 34,3-4-78,5-2 48,4-6-36,5-1 0,8-6-29,5-1-275,10-6 2,4 3-332,7-6 151,2 2-1013,4-1 398,0 3-599,-1 0 720,-1 6 502,-2 3 160,-4 3 204,2 1 0,-2 1 1</inkml:trace>
  <inkml:trace contextRef="#ctx0" brushRef="#br0">16375 13182 10813,'10'-22'-906,"-7"13"1244,0 3-20,-1 2-76,0-1 137,-2 3 257,1-2-80,-4 3 76,1 0-292,-5 1-49,-3 0-22,-3 1 97,0 1-85,-1 3 56,3 0-75,0 1-119,3 0-13,0 1-56,5-3-70,0 0 93,2 0-85,1 0 115,1-3-135,3 1 75,3-1-136,7 1 92,0-2 43,7 0-10,-1 0 52,2-2-346,-2 1 95,-2-2-206,-3-1 154,-4-2 202,-2 1-36,-3 0 106,-3 1 90,0-1-129,-6 3 132,0-1-163,-7 1-84,-1-1-30,-3 2 6,1 1 38,2-1 84,2 1 40,3 0-28,2 0-1639,2 0 860,4 1-1285,6 2 1319,9 3 53,5 2 0,6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375" units="cm"/>
      <inkml:brushProperty name="height" value="0.0375" units="cm"/>
      <inkml:brushProperty name="color" value="#FF0066"/>
    </inkml:brush>
    <inkml:context xml:id="ctx1">
      <inkml:inkSource xml:id="inkSrc8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</inkml:context>
    <inkml:brush xml:id="br1">
      <inkml:brushProperty name="width" value="0.05" units="cm"/>
      <inkml:brushProperty name="height" value="0.75" units="cm"/>
      <inkml:brushProperty name="color" value="#E1F7FC"/>
      <inkml:brushProperty name="transparency" value="127"/>
      <inkml:brushProperty name="tip" value="rectangle"/>
      <inkml:brushProperty name="ignorePressure" value="1"/>
    </inkml:brush>
  </inkml:definitions>
  <inkml:trace contextRef="#ctx0" brushRef="#br0">13273 290 10813,'28'-25'0,"-18"15"482,-2 2 53,-1 4 346,-2 2-230,-1-1 52,0 3 6,-3 0-111,0 3 3,-1 0-382,-1 8-35,-4-2-58,1 2-27,-3-1-9,1 1 9,-2-2-16,-1 0 25,-1-1-25,-1-2 16,-1-1-72,-2-1 26,0-1-72,-3-1 87,2-2-17,-3 1 48,2-2-25,-1-2-199,2-3 17,1-3-116,1-4 103,2 1 62,3-3 12,0-2 28,1-3-95,2-1 46,0-1-86,3-2 38,1-1 18,0-1 17,1 2 18,1 1 54,0 3 9,5 2 3,0 4-7,5 3 2,1 4 17,4 2-4,1 1 50,1 4-73,2-2 47,-1 4-48,-1 1-2,-1 3 2,-3 3 4,-1 3 4,-4 2-4,-2 3 2,-3 0-8,-2 2 45,-1 3 10,-2-1 1,-1 4-8,-5 1-67,1 0 25,-5 4-24,0-1-278,-1 5 6,0-4-194,-3 6 103,2-4 197,0 3 21,0-1 79,0 1 20,-1-2-634,3 4-130,0-3-619,3 1 0,-2 0 0</inkml:trace>
  <inkml:trace contextRef="#ctx0" brushRef="#br0">9800 198 9383,'0'-9'468,"0"4"-408,0 4 170,0-2-52,-1 0 183,0 1-19,-1-1-20,-1 0 46,0 2-101,1-2 82,-2 1-21,0-1 91,0 0 18,1 1 16,-3-1-38,-1 2 28,-1 1-91,-1-2-5,-2 2-53,-2 0-63,-2 0-4,1 0-75,-2 0-5,0 2-9,0-2-36,2 1 35,-1 1 5,2-1-8,-1 1 25,3-2-35,2 0-131,2 0 16,4 0-132,1 0 99,2 0-86,3 0 78,7 0-63,4 0 61,6 0-91,3 0 51,5 0-76,1 0 26,3 0 17,1 0-15,0 0 33,2 0-21,-3 0 28,2 0-59,-3 0 53,0 0-84,-4 0 51,-1 0-47,-3 0 135,-5 0 11,0 1 7,-6-1-36,-1 2 99,-2 1-36,-4 0 201,0 0-34,-2 0-35,-1 2 6,1-2-92,-2 1 19,-1 1-26,1 0 48,-2 2-42,-3 1-13,-1 1-5,-6 3-19,-3 2 55,-5 4 0,-2 1 7,-3 4-4,-3 1-67,-1 4 23,-4 2-23,0 2-7,-4 4-11,1 0-2,-3-1 2,0 4 5,2-6-14,0 2 3,6-6-8,1-1 41,6-5-24,3-3 18,3-2-68,4-6 22,4 1-61,3-6 59,1 1-101,3-4 56,2-2-71,1 1 27,3-3-49,2 2 22,4-4-59,4 1-2,1-3 34,1 0-53,1-2 178,-2 1 21,2 2 16,-2 0-25,1 3-44,1 0-51,-1 0 80,1 0-91,-1 2 165,1 2-114,-2 2 117,3 3 5,-2-1-71,2 1 81,-1-1-92,0-3 120,-2-1-70,2-1 78,-2-1-19,1-2-82,-2-2 88,0-1-99,-3-5 16,1-1-9,-3-1 32,0-3-23,-2 1-189,-3 0 29,0 0-186,-1-1-432,-2 3 173,0-1-440,-1 0 313,0-1 17,-1-2 0,0-2 0</inkml:trace>
  <inkml:trace contextRef="#ctx0" brushRef="#br0">10934 484 10813,'5'-9'245,"-4"6"5,0 0 143,1 0-26,-1 1 74,1-1-99,-1 0-34,1 0-42,1-2 42,3 1-59,-1-1 38,3-2-45,1-1 20,0 0-60,1-1 74,0-1-96,1-3 133,-2 3-137,2-6 23,-1 3-98,0-1-21,-2 0 3,0-1-5,-4 4 3,2-3-26,-4 5-10,1-2 9,-2 4-51,-1 1 38,-2 1-27,-4 2 27,-5 1 23,-5 1 14,-5 4-23,-5 3 19,-1 5-238,-4 3 57,3 2-157,-1 4 57,4-1 34,1 2-53,3 0-43,2 1-62,5 1-4,2-3-46,3 1 112,4-1 34,1 0 25,3-2 58,1-1 85,3-2 45,4-1 17,4-2-66,5-3 156,4 2-71,4-3 249,2-1-86,0 1-24,2-2 10,-2 2-76,0-1 42,-2 1-73,-4 1 19,-2 0 149,-5 4-52,-1-1 196,-5 0-194,-2 3 2,-2-1-109,-3 3 0,-1-2-20,-4 1 102,-3-3-33,-1 1 85,-5-3-56,0-2-27,-4-1-13,0-2-3,-4-2-112,-1 1 27,-4-2-80,0-2-66,-1-1 48,2 2-67,-2-2 76,5 0-36,1-2 29,4 1-47,2-2 48,5 0-679,2-2 150,5 1-508,2-2-354,3-1 648,3 1-517,8-3 726,6-3 0,5-3 0</inkml:trace>
  <inkml:trace contextRef="#ctx0" brushRef="#br0">11327 535 9464,'9'-16'-449,"-4"7"915,1 1 49,1-2 309,1-1-104,-1-1-175,1 0-66,-1-2-68,-2 3-92,1-3 74,-3 4-3,0-1 28,-1 0 61,-1 1-53,1 0-62,-2 3-79,-2-1-151,0 2-35,-2 1-16,-4 1 24,-2 2-51,-4 4 36,-3 1-28,-2 8 36,-1 7-8,-3 6 9,1 7-11,-2 4-65,3 3 16,2 4-57,4-3-84,2 1 44,6 0-72,1-6 80,5-1 43,1-5 3,3-2 28,5-5-32,4-4-85,4-5-16,1-3-50,3-4 21,0-4 31,2-1-47,-1-3 33,0-3-83,0-6 65,-2-2-64,0-6 119,0 1-39,-4-1 56,1-5-43,-2 2 89,-3-4 19,0 4 19,-2-3-48,-2 6 76,-1 3 16,-2 3 28,-1 5 182,0 3-68,-2 3 25,-1 8 14,1 1-198,-1 14 71,0-2-107,0 5 5,0 1-46,0-1 20,0 0 44,2 0 5,1 0 0,5-3 2,2 0-172,3-3-76,0-1-116,4-2-129,-2-2 143,3-4-141,-1-2 235,1-1 77,-1-2 135,-1-3-29,-1 0 204,0-2-160,-2-2 236,0-5-186,-2-2 162,-1-4-117,-1-2 167,-2-3-131,-1-2-44,-1-4 15,0-3-81,-2 0 87,0-3-73,-1 0 43,-1 0-25,-1 0 45,-4 3-12,-1 0-9,-5 6-32,-4 1-24,-4 7-17,-2 5 19,-1 2-3,1 5 4,-1 1-3,2 2 15,1 2-167,3 2 41,3 6-123,3 0-1141,2 4 341,5 3-881,1 0 856,3 1 290,3 0 205,4 5 59,4-1 0,2 2 0</inkml:trace>
  <inkml:trace contextRef="#ctx0" brushRef="#br0">12016 527 10813,'-3'-37'364,"0"22"-32,0 0 363,1 2-84,-1 3-56,0 1 9,0 1-186,0 3 28,-1 2-103,1 3-11,-1 0 21,2 3-187,-3 5 22,4 6-62,-1 7-14,1 4 65,1 7-37,0-2-11,1 4-157,0 0 34,2 1-107,1-5 61,0 4 6,-1-7 87,2 1-109,-3-4 189,-1-2-179,0-5 75,-1-2-455,0-4 186,-1-4-309,0 1 402,-2-5-12,-2 0 137,0-3-27,-1-1 27,1-3 227,-1-5-39,1-4 244,0-4-230,1-5 70,1-2-175,0-5 126,2 0-203,0-5 40,3 4-77,2-4 27,3 5 88,4-2-12,4 4 8,1 1-118,3 1-19,2 2-39,1 5 43,1-2-230,1 5 92,0 3-222,-2 2-183,-1 4 147,-3 5-187,-2-1 164,-3 4 232,-2 2-217,-3 7 87,1 6-207,-3 4-1,1 4 1</inkml:trace>
  <inkml:trace contextRef="#ctx0" brushRef="#br0">12241 665 10813,'-23'0'1462,"13"0"-955,5 0-152,-1 0 12,3 0 19,0 0-181,0 0 129,3 1-401,3 1 123,2 1-175,3 0 165,4-2-75,1 1 67,3-2 5,-1-2-133,3 1 65,-2-5-85,2-4 60,-1 1-42,1-3-24,-1 0-15,-1-2 11,-1 0 107,-3 1 24,-1-1-12,-3 0 85,-3-1-63,-1 1 53,-2 2-82,-1-2 123,-3 3 30,-3 1 17,-2 0 239,-5 6-163,-4-1 260,-2 4-261,-3 4-11,-2 4-106,-2 7-11,0 8 86,2 4-43,0 7 45,3 1-63,1 6-99,5-2-11,4 0-84,4-1 79,2-2 11,3-5 32,6-1 14,0-4-113,8-4-96,4-4-60,5-6-22,2-3-347,4-4 64,0-4-296,2-3 240,-2-3-586,1-6 395,-4 1-588,2-9 483,-3 2-1,1-7 1</inkml:trace>
  <inkml:trace contextRef="#ctx0" brushRef="#br0">9741 535 10399,'-10'-8'438,"3"6"-176,1 1-35,-3-1 27,-2 2 3,0-1-105,-2 1 138,0 1-140,0-1 138,1 3-29,-1 2 28,2 1-21,0 0 22,2 0-249,1 0 47,3-1-195,2 0 206,0-2-5,2 0 133,1 0-37,0 0-59,1 0-35,2 0-22,2-1-61,4-1 42,3 1-1,3-2 1,3 0-131,5-2 44,2 1-205,6-4 217,2-3-448,6-1 199,0-2-295,3-1-268,-1 1 269,-1 4-318,-5-1 384,-2 4 49,-6 2 57,-2 2-75,-3 2 0,-1 1 0</inkml:trace>
  <inkml:trace contextRef="#ctx0" brushRef="#br0">13146 1074 10813,'16'0'0,"-8"0"0,1 0 407,1 0 1,-1 0 273,0 0-110,1 0-136,-2 0-27,2 0-71,0 0-57,-1-1-21,-1-2-7,-1-2 10,0-3-79,-3-2 31,0-1-8,-2-1-80,-1 0 24,-2 1-103,-2 2 6,-5 1 36,-3 5-7,-2 1-19,-2 2-44,1 2-41,1 4-12,1 5-20,1 6-129,1 1-18,2 2-62,3 0 16,0-2-26,4-1 31,0-3-81,0-2 260,2-1 41,2-5 57,2-2-50,3-1-72,0-3-72,1-3 70,0-1 164,0-5 332,-3-4 99,1 1 78,-5-2-402,0 2-129,-1 0-62,-1 1 26,0 0-1127,-1 5 278,0 0-1089,-4 3 633,-2 2 0,-2-1 0</inkml:trace>
  <inkml:trace contextRef="#ctx1" brushRef="#br1">179 3624,'-34'-1,"11"-1,4 2,8-7,1 4,-4-14,2 11,0-3,-4 9,4-2,-3 2,25-1,-2-1,39-3,-16 1,15-1,-13-2,2 0,0 1,2 2,-1-1,-1 2,-1 2,-2 1,0-2,-4 2,0 2,-3-1,1 4,-3-1,1 4,-2-2,2 0,-2 0,3-3,-2 2,5-2,-1-1,3-1,0-1,2 0,-2 0,3 0,-1 0,1 0,-1 0,2 0,-1 0,1 0,-2 0,2 0,-1 0,0 0,-1 0,-1 0,0 0,-2 2,-1-2,1 1,-4 2,2-1,0-1,1 1,1-2,3 0,1 0,2 0,5 0,-1 0,4-2,0 1,-1-2,1 1,-3-2,0 2,-3 0,-2 2,-2 0,0 0,-2 0,1 0,-1 0,1 0,-1 0,3 0,-1 0,4 0,0 0,4 0,1 0,0-1,4-1,-2-1,2-1,0-2,-3 0,0 1,-5 0,2 4,-5-1,0 1,-3 1,2 0,-2 0,2 0,-2 0,2 0,-1 0,3 0,-3 0,1 0,-1 0,1 0,-1 0,2 0,-1 0,2 0,1-2,0 1,0-2,2-2,-2 1,2 0,-3 0,1 1,-3 0,1 0,-2 0,-2 3,0-2,-2 1,-1 1,0 0,1 0,0 0,1 0,3 0,1 0,3 0,3 0,0 0,2-2,1 1,-1-3,4-2,-2 2,4-4,-4 2,1 0,-2 0,-4 1,1 1,-5 1,-2 1,-2 2,-3-2,3 2,-2 0,4 0,-3 0,6 2,0-2,2 2,4 1,0-3,1 1,1 1,-1-2,2 0,-3 0,2 0,-7 0,1-2,-5 2,-1 0,0-1,-3 1,-1 0,1 0,-2 0,4 0,0 0,3 0,-1 0,5 0,-2 1,2-1,0 0,0 2,-3-2,3 0,-5 0,3 1,-3 1,0-1,-1 1,1 1,-2-2,-1 2,-1 0,2 1,-3 0,2-1,1 0,0-1,1-1,4 1,-2-2,3 0,-1 0,2 0,-3 1,3-1,-3 2,2-2,-3 3,3-3,-4 3,2-1,-2-1,2 1,-3-2,2 1,-2-1,3 2,-2-2,4 0,-1 0,3 0,-1 0,3 0,-4 0,1 0,-4 0,1 0,-4 0,1 0,-3 0,-1 0,-2 0,1 0,-3 0,0 0,-2 0,-2 1,-2-1,-4 2,1-4,-1 1,0-5,-2-5,-2 0,-1-6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7938" units="cm"/>
      <inkml:brushProperty name="height" value="0.07938" units="cm"/>
      <inkml:brushProperty name="color" value="#849398"/>
    </inkml:brush>
  </inkml:definitions>
  <inkml:trace contextRef="#ctx0" brushRef="#br0">8756 308 10813,'5'-26'-240,"-4"7"430,1 0-59,0-5 181,-1 2-50,-1-3 368,2 0-107,-2-1 234,0 3 56,0-1-195,0 5 120,0 0-313,0 7-189,0-1-97,-2 7-17,2 1 16,-3 10 9,1 3-26,1 17-59,-2 3 18,-4 15-28,4 1 38,-2 8-100,2-2 11,2 9-46,-1-1-239,2-1 101,-1 1-179,1-3 77,0 1-832,0-3 135,0-7-531,0 1 544,0-9-63,0 1 265,-2-7-108,-1-2 507,-3-8 191,-2-5 177,-2-2 0,-1-4 0,0-3 0</inkml:trace>
  <inkml:trace contextRef="#ctx0" brushRef="#br0">8650 663 10813,'-28'-47'0,"12"28"655,2 6-149,1 2 508,2 8-286,2 0-158,4 1 18,0 4-171,4 1-167,1 2 12,3 3-165,2 3 78,4-2-126,5 1-4,5-2-81,2 1 98,1-1-16,0-2 54,0-1-10,0 0-224,0-2-77,-1-1-179,-2-1-48,-2-2 114,0-3-21,-1-2 131,-2-2 68,2-6-25,-3 0 109,1-5-164,-5-2 131,4-4-80,-5 0 85,3-8-6,-3 0 13,-3-4 21,-1 1-13,-1 0 173,-1 0-43,1 1 133,-1 5 134,-2 2-79,1 4 168,-1 7-228,0 2 81,0 8-30,0 0 10,-1 9 97,-1 3-136,-3 4-22,1 8-100,-1 7-54,2 1-19,-2 4 39,3 1-29,1 1 21,-1 1-30,2-1-51,0 4 11,2-4-71,1 2 68,-1-1 12,4 3 25,-4-2 10,2 3-19,-2-3-657,1-1 80,-3 1-413,2-6 240,-1-1 274,1-3-84,-1-6 228,4-3 30,-2-3 200,3-5-138,2-2 430,2-3-253,-1-2 303,1-4-194,-1-5 249,2-4-84,-1-3 193,2-2-177,1-3 19,0-2-18,1-1 100,3 0-12,-3 0-127,2 1 41,1 3-121,-2 4 150,-1 1-89,-3 8 74,0 4 51,-3 2-49,0 2 137,-2 3-183,0 4-52,-3 5-90,-1 2 0,1 4 1,-1 1-147,-1-2-68,-1 2-60,2-2-384,1-1 211,-1-2-215,1 0 261,0-1 19,0-2 39,3-2-112,2 1 21,0-2-57,0-5 39,3 0 23,0 0 294,2-3-2,-1 2 174,3-4-181,-1-1 282,1-2-163,1-4 269,2-4-44,1 2-60,1-3 105,1-2-139,1 4-65,1-2 20,-1 2-106,0 1 161,-3 4 3,0 0 57,-6 4 51,-1 0-108,-5 1-14,-2 2-47,-2 0 172,0 0-120,-2 0-20,1 0-219,1 0-10,0 0 38,2 0 145,0 0-27,4 0 29,-1-1-161,0-1-107,0-3-87,1 1-84,-1-4 93,2-3 90,-4 3 12,0-6 100,-1 4 51,-2-5-39,0 3 58,-3-2 191,0 2-50,-3-1 237,-5 4-231,-3-2-45,-5 4-76,-2 3-39,-5 0 264,0 6-41,-4 3 175,-1 4-66,-2 7-134,3 8-34,2 1-70,-1 6-47,6 2-67,3 2-5,6-3-85,-1 2-91,8-5 28,1-1-119,4-6 133,4 2-202,6-4 114,5-4-199,6-3 71,5-4 59,3-3-73,0 1 167,1-4-442,1 0 198,-2-1-304,0-1 207,-5 1-209,-2-2 142,-1-2-68,-1-1 376,-1-5 178,3-8 131,0-2 0,2-8 0</inkml:trace>
  <inkml:trace contextRef="#ctx0" brushRef="#br0">179 575 9371,'-11'0'504,"8"0"-381,1 0-14,-1 0 79,2 0-69,-2-3 46,3 1-22,0 1-54,0-3 40,-2 3-60,2-1 7,0-1 21,0 0-25,0 0 131,0-2 17,0 0 19,0 1 98,2-4-39,-2 0-12,0-2-12,3-1-53,-2 0-46,2-3 64,-1 0-50,-2-3 220,2-2-39,-2 1 233,0-2-329,0 1-58,0-3-88,0 3-79,0 0 78,0 2-51,0 1-31,0 0 10,1 2 33,1 1-38,-2 1 31,1 2-15,-1 1 12,0 4-71,0 0-2,0 7-66,0 3-8,0 9 57,0 5-8,0 8 12,2 4-26,-1 4 5,3 4-107,-1 2 70,1 2-136,1 3 34,-2-1-3,1-1 34,-1-3-3,-2-1 57,1-4-222,-2-3 74,0-8-192,0 1 264,0-7 17,0-5 104,-2-3-49,1-5 198,-2-1-77,-2-2 245,0-1-29,0-1-92,-1-1 108,1-3-203,-3 0 61,4-3-139,1-2 122,-2-2-92,3-1 167,1-3-43,1 3 49,3-3-148,2 1 20,2-1-99,6 1 104,0-2-124,2 2 77,4-3-92,0 0 27,0-1 68,3 0-81,2-4 85,-2 1-85,2 1 59,-2 0-70,0 2 78,-3-2-19,0 1 12,-4 1-11,4 1-66,-6-1 53,0 1-55,1 0 69,-3-4 15,1 4-16,-2-3 8,-1 3 81,-1-1-71,-1 0 74,-1 2-91,0 1 0,-3 2 2,0-1 0,-1 2 0,0 0 232,-1 1-127,-1 4 193,0-2-172,0 4 3,0-1-30,-1 3-7,-1 1-23,0 2-4,-1 1 18,-1 7-27,-3 9 8,3 4-7,-1 9-1,-2 6-99,1 2 24,3 2-73,1 3 61,1 0-96,1-1 41,0-1-75,1-1-619,1-3 95,3-2-419,-1-2 339,3-1-368,-2-5 245,1-4-188,3-1 427,2-2 312,4-2-1,0-2 1</inkml:trace>
  <inkml:trace contextRef="#ctx0" brushRef="#br0">7119 871 10813,'16'-12'107,"-10"1"65,-1 0 88,-3-2 32,-1-1 226,1 0-34,-2 1 203,0-1-93,0 1-25,0-1-128,0 1-36,-2-1-37,1 2-126,-7-1 48,-2 2-106,-2 0-38,-6 2 44,-2-1-52,-4 5 13,-3 2-16,1 3-9,-3 0-8,2 3-44,1 8 21,3 4-28,1 3-70,5 5 3,3 0-51,6 2 52,3 2-137,2-2 36,5 2-95,1-3-48,3 0 100,4-4-91,7-3 89,0-1 33,2-5 31,3 0-29,-3-4-70,0-4-56,2 0-64,-2-2-15,-4-1 335,3-1-81,-6-4 289,4-6-236,-3-6 265,-1-5-133,1-5 152,-1-6-104,1-4-153,-2-2 24,3-5-52,-3 0-18,5-8-52,-6 3 64,2-3-42,-2 5-58,-4-1 76,-1 7-125,-1 3 192,-2 7-57,0-1 46,-2 7-92,-2 1 201,0 7-71,-4 3 151,1 6-77,-1 2-51,0 4 17,-2 7-57,0 3 15,0 12-38,2 4 40,1 9-30,0 5 70,2 3-50,2 3 43,1 3-134,-2 2 23,2 2-87,0-4 84,0 2-190,2-3-112,-1-1-89,6-4-464,-1-1 279,5-7-250,-2-5 255,6-4 108,-1-4 99,5-5-30,0-4 152,-1-5-38,3-3 21,-4-1 72,1-6 167,-1-2 6,-3-8 182,2-2-238,-2-6 420,0-2-219,1-4 343,-1 1 137,2-3-199,-1 3 226,3 2-254,-4 5-82,2 2 35,-5 6-118,3 4 18,-6 5 162,0 1 2,-2 2 243,2 2-401,-5 4-12,2 4-303,-2-1 197,0 5-293,2-4 141,-1 2-210,1-4 12,3-2 140,-3-1-137,4-2 159,-1 0 13,3-3 1,-3 0 77,3-1-64,-1-4-100,1-3 8,-2-1-142,-1-5 104,-2-1 47,1 0 57,-3-1 9,1-3 85,-2 0 15,-1-3 17,-2 0-15,0 0-71,-2-2-3,-4 2 13,-2 6-3,-3 1 54,-3 5-37,-2 2 33,-3 5-7,0 8-55,2 3 49,-5 11 747,3 3-5,1 8 323,3 0-391,4 4-543,4-5-62,3 5-83,2-5 40,2 2 24,2-4 9,2-2-17,4-3-195,6-3 31,1-1-199,4-4 136,-1-5-87,3-1 35,1-1 12,-1-6 43,-3 1-43,3-2-2,-1-2-45,1-1 5,-4-8 192,4 0-64,-4-8 71,4 0-60,1-5-19,-2-2 12,1-3 24,-1-2-33,2 4 33,-1-2-21,-1 4 363,1 6-75,-1 0 234,-1 10-27,-1 1-136,-1 6 132,-4 4-175,-1 6 99,-2 3-173,-4 6 123,-5 4-287,3 1-10,-3-2-22,1 4 55,-2-3-160,0 1 66,0-2-282,0-3 235,1-1 50,1 0 36,1-5 71,0 0-435,2-3 145,1 0-281,-1-2 184,4-1-111,-1-2 87,-1-3-177,2 2-78,1-2 100,-1 0-29,1 0 345,-1 0 148,0-2 121,4-1 0,1-5 0,2-5 0</inkml:trace>
  <inkml:trace contextRef="#ctx0" brushRef="#br0">6771 517 10813,'-24'-68'1030,"8"39"-163,-1 4-264,0 3 123,-2 2-124,3 1 107,-1 5-269,4 1-177,2 3-90,3 6-74,3 1-43,1 1 18,2 4-26,2 4 25,3 6-1206,5 4 231,5 8-1088,6 4 537,4 5-1,4 2 1</inkml:trace>
  <inkml:trace contextRef="#ctx0" brushRef="#br0">832 684 10813,'6'-29'0,"-4"20"524,-2 1-44,0 2 482,0 1-247,-2 3-48,1 1-211,-6-2 49,1 1-88,0 1-89,1-1-35,0 2-124,2-2-148,2 1 67,1-1-141,0-1 73,0 0-67,4 0 61,1 0-72,1-1-53,4 0-36,-1-1-38,1-1-4,1 1-134,-2-3 52,1 0-176,-1 0 175,1-1-27,-1-2 133,1 0-22,-3-2 79,3-1 4,-4 0-25,1-4 8,0 3 157,-2-1-23,-2 0 147,-1 3 177,-1-1-98,-1 2 151,0 1-132,0 1 77,-1 4-13,-5 0 98,-2 2-200,-3 3-23,1-1-90,-1 2-13,2 3 49,-2 4-82,0 5 64,-2 7-62,2 6 58,-3 4-9,4 7 18,-1-1-103,3 3-1,2 0-88,5-1 79,-1-2-100,4-3 67,-1-4-81,4 0 57,4-7-60,4-1 23,3-2-40,-1-7 29,3 0 25,4-8-18,-2 2 6,4-5-23,0-2 13,1-3-87,-3-4 226,0-5-118,-1-5 201,-1-3-159,-1-4 80,-2-3-55,-1-1 45,0-4-24,-5-2-12,2 1-8,-6 1 14,0 2 24,-4 4-35,0 3 45,-3 4-51,0 2 17,0 5-12,0 3 12,0 0-59,0 3-11,0 3-106,0 2-66,0 6 75,2-1-38,-1 9-117,2 0 28,2 5-224,1-4 103,4 4 12,1-2 49,3-1 70,2-2-34,1-2 14,4-2-84,-4-1 322,2-1-71,-2 0 300,-1-2-273,-3 0 383,-2 0-203,0 2 262,-3 1-168,-2 0 139,-1 5-31,-4 2 94,1 3-62,-2 1-207,0 5 177,0-3-225,-2 3 81,1-4-74,-1-1 37,1-1-106,-3-4 11,4 1-52,0-5 15,0 0-75,2-4 24,0 1-170,4-3 141,2 1-128,3-3 87,1 0-117,4-2 104,0-3 40,1-2 15,1-3 51,1-2-2,-2-4 3,3-5-5,-4-1 116,3-3 0,-3-2 39,0 2-39,-2 0 122,0 1-38,-3 2 213,2 5-182,-2 6 117,-2 1-104,1 4 122,-3 4-211,1 2 31,0 2-95,-1 4 57,-1 4-74,2 1-48,-2 0 21,-1 0-194,3 0 161,0-3-204,-1 0 152,3-4-53,1-1 23,-3 1 24,4-4-40,-2 0 82,3-4-27,-2-2 11,0-3 8,0-2 16,0-4-12,-3 1 7,1-2 57,-6 1-40,3-3 55,-2 4 70,-3-5 44,-1 5 0,-1-2-19,-6 0 164,-4 5-46,-6 0 251,-2 5-242,-3 1 96,-5 2-175,2 5 76,-7 4-33,6 7-67,-4 6 80,4 6-101,1 8-3,3 2-35,6 4-2,4-1-131,4 5 45,1-4-104,7 2 81,2-5-164,8-1 52,1-8-123,7 1 131,5-7-216,2-3-91,5-3-135,-2-7-352,5-4 288,-1-1-207,-1-3 254,-1-3 54,-1-1-7,2-7 80,-6-1-33,2-5 97,-5-3-62,2-6 0,-2 0 0</inkml:trace>
  <inkml:trace contextRef="#ctx0" brushRef="#br0">3615 695 10813,'-22'1'1907,"13"-1"-1325,2 4 82,3-3-247,-1 2 23,3-1-135,1 1 181,-1-1-231,5 1 74,1-2-299,5-1 11,0 0-53,9 0 58,-2-1-83,3-4 54,1-3-73,1-1-97,-1-2 28,-1-2-96,1-1 65,-2-2 45,2-3 79,-4 2-84,0-2 141,-4 0-315,1-2 134,-5 1-240,0 1 384,-5 3-46,-1 2 267,-6 1-167,-2 4 349,-8 4-156,-5 2 242,-5 1-175,-4 6-137,0 2-10,-2 10-46,3 1-19,-2 8-13,4 1 18,5 2-24,1 0-55,5-1-2,4 0-60,4-3-47,3-1 34,4-1-45,6-4 39,5-1-73,5-4-1,10-2-105,-1-4-377,5 0 91,-4-4-263,3 0 237,-2-1 149,-3-2 58,2 0-32,0-3 122,-2-2-365,1-2 27,-3-4-296,4-3 0,0-2 1</inkml:trace>
  <inkml:trace contextRef="#ctx0" brushRef="#br0">2652 829 10813,'-14'0'546,"7"0"-77,3 0 649,2 0-233,-1 0 278,0 0-592,1 1 35,1 1-508,1 1-41,1-1 71,1-1-83,2-1-18,4 0 25,0-3-72,3-5 87,2-3-121,-1-1 68,1-4-93,0-3-33,2 0 32,0-3-42,0 0 24,0-2-129,-1 1 16,0-4-134,-3 1 125,2-2 51,-4 3 22,-3 1 65,1 4 186,-3 2-29,0 4 177,-3 3-207,1 3 155,-1 4-40,-1 0 126,-1 6-55,-1 4-116,-4 8-42,-2 4-65,-1 9 29,-1 3-21,-1 0-32,5 3 35,1-2-38,3 2 48,1-3-114,2 3-20,1-6-107,6 0 11,1-7-143,6-1 69,0-4-160,4-4 85,2-5 67,-1-1 31,-1-4 63,3 1 149,-3-2-24,0-5 26,0 0-19,-2-6-133,-2-1 37,-1-9-23,-3 2 525,-2-6-116,1 0 365,-4-4-256,0 1 40,2-5-82,-3 5 69,0-1 13,-4 6-153,2 0 72,-1 9-152,0 3-62,-2 6 55,1 1-64,-1 8 36,2 3-21,-2 12-16,0 0-124,1 6 26,1-1-100,4 1 86,-1-2-125,6 3 54,0-6-97,2 1-90,-1-6-39,4 1-79,-2-5-4,7 0 60,-7-4 66,5-3-18,0-1 62,-2 1 1,-1-4-79,0 1 59,-2-2 489,-2-1-65,-2-3 379,-2-3-288,-2-4 182,-1-2-112,-2-4 177,-2-2-172,1-1-133,-2-2-35,0-3-81,0 1-43,-2-2 39,1 4-29,-5-1-81,2 4-371,-3 2-21,0 4-163,-1 1-49,0 4 222,1 4-154,-1 2 149,3 1-519,0 2 149,4 2-332,-1 0 529,4 2 197,2 6 176,4 1 0,5 3 1</inkml:trace>
  <inkml:trace contextRef="#ctx0" brushRef="#br0">4844 781 10813,'4'-37'226,"-2"19"58,1-2 144,-1-1-77,-1-1 176,1 0-125,-1 2 238,-1-2-70,0 3-42,0 1 22,0 4-154,0 0-87,0 3-98,-1 0-74,-4 3 30,2 3-77,-3 2 47,1 0-55,0 3 14,-3 3-7,-3 3 8,2 10-33,-4 8 29,1 4-30,-1 8 26,0 2-101,6 5 33,0-2-80,2-2 65,4 2-159,2-6 45,6 1-99,1-9 35,6 0 78,3-7-40,4-4 48,-1-5-19,1-1-6,-2-6-85,1 0 163,-1-4-80,-2-2 96,1-4-116,-4-4 138,2-6-79,-5 1 204,3-7-148,-1-1 83,1-2-6,-2-2-25,1-3 81,-2 5-145,0-3 80,-1 6-61,-1 1 82,-4 7-25,1 2 70,-1 5-29,-2 2 9,-2 7-36,1 1 2,-2 10-66,0 6 30,0 1-24,0 10 34,0-5-84,0 7 24,0-5-72,2 0 30,-1-4-2,2 1 24,4-4 14,4-2-31,1-6 19,3-1-150,0-3 17,4-3-112,0-2 99,0-3-45,2 2 199,-3-4-40,0-1 52,1-3-46,-5-4 149,2-2-47,-7-4 192,2-2-84,-3 0 9,0-6-61,-3-1-34,-1-5 25,1-3 3,-3-2 37,1-1-24,-3 3-68,0-2-12,-3 3 8,-4 6 40,-2 0-22,-5 6 26,-4 2-44,-2 9-6,-4 3 4,1 3-3,-4 4 2,5 4 0,0 3 0,3 4 0,0 4-95,6 3 20,2 3-84,2-3-161,2 2 20,4-1-109,2 1 49,-1-4-36,4 2-10,1-5-75,5 2 105,3-2 117,1-3-8,4-2 92,0 1-132,0-5 59,-1-1-99,3 1 85,1-3 273,-2-2-25,0-4 200,4 0 52,-2-7-134,-2-3 187,5-5-203,-3 1 173,2-4-133,-1 3 175,-2-3-163,-1 5 179,0 0-112,-3 2 173,1 4 38,-3 2-82,-1 4 68,-1 2-223,-4 1-24,0 4-121,1 1 46,-3 7-74,1 5 12,-3 6-19,2 2 18,1 1-100,1 4 37,1-4-92,-3 3 62,4-5-102,0 2-47,-1-4-42,-1-1-154,-1-5 153,1 4-186,-1-9 237,-1 2-88,0-3 180,-1 0-176,-2-2 27,1-1-41,-2-3 107,1 1 137,1-5 118,0 1-54,-1-11 240,1 0-146,1-9 222,2-1 1,1-1-78,0-3 114,4 1-226,1 0 131,-2 1-210,4 4 175,-1-1-188,-1 6 108,2-1-90,-2 6 83,2 1-139,-2 1 6,1 6-37,1-1 23,-4 2-3,1 2-45,-2 4 5,-2 1-123,-1 7 187,1 3-122,-3 1 132,0 3-107,1-1 73,0 2-88,-1-2-61,2-3 16,2 3-126,0-5 131,0 0-101,-1 0 19,0-3-13,1 2 26,-1-5 88,-1 3 5,-1-2 3,1-3 127,0 2-81,0-1 93,-1-3-139,1 0 133,1-3-93,2 1 99,3-2-94,0-3 219,4-2-25,-1-8 214,1 1 27,1-9-32,0 1 57,1-4-109,1 0-82,-3-1-70,1 0-49,0-4-93,-3 4-9,2-6 3,-5 5 11,1 1 38,-5 3-4,-3 3 9,1 5-35,-3 1-3,-1 2-14,0 7 5,-3-1-36,0 5 16,-7-2-55,-1 2 52,-1 3-167,-4 1 35,3 2-153,1 2-157,1 1 88,-2 1-166,4 1 240,4 0 47,-1 3 131,2-1-98,3-1-144,4 2-58,2-1-155,4 0 194,7-2 193,4-2 29,2 4 194,2-4-196,1 2 272,1-1-148,-4 1 230,0 0 40,-2 1-64,1 1 161,-5 1-188,-1 0 90,-4 2-104,2-2 98,-7 2-55,-1 1-60,-2-1 7,-1-2-69,-2 1 111,0-3 19,-3-2 15,-2-1-18,-1-4-89,-4 1 5,2-3-19,0-1-112,0-2-58,1 2 6,0-4 16,2 0-129,4-2 41,-2-4-237,1 0 155,2-5 13,0 1 82,3-4 34,2-3 81,6-3-19,5-3-13,6-5-27,3 0 148,0-5-20,4 2 162,-2 1 296,-2 1-100,-2 9 219,-2 0-263,-2 9 160,-5 2-111,0 5 158,-4 1-247,-1 5-100,-1 2-80,0 4-11,-5 5-109,2 2 24,0 2-83,-1 6 92,-1-2-167,1 0 77,-1 0-143,0 1-448,0 1 135,0-1-319,0-3 303,-1 1-336,0 1 162,-2-2-327,1-1 155,-1-2 215,0 2 93,0-4 205,0 3 205,0-3 0,0 2 0</inkml:trace>
  <inkml:trace contextRef="#ctx0" brushRef="#br0">1493 2019 10813,'0'-52'577,"0"25"-470,0 2 723,1 2-214,1 0 510,-1 1-170,1 3-416,1 7 34,-1 1-343,1 6-82,0 0-37,0 5-7,0 3-2,1 7 1,-3 10 1,1 7-5,-1 10-10,1 5-1,1 2 1,-1 7-31,1-4-215,0 5 25,-2-3-126,3 1-304,-3-2-191,-1-3-249,2-2 89,-1-4-512,1-1 418,0-5-270,1-3 531,1-1 390,3-3 0,1 0 1</inkml:trace>
  <inkml:trace contextRef="#ctx0" brushRef="#br0">5115 2248 10813,'24'-47'509,"-15"28"-101,-3 3 154,1 0-115,-4 3 158,-2 2-41,-1 5-18,-4 0-104,-3 3 188,-4 1-339,-6 4 143,-2 2-276,-1 7-65,1 7-29,0 2-11,1 4 18,4 1-71,0 2 31,5-2-91,1 4-53,3-4 47,2 0-50,1-3 65,1 0-20,2-3 12,2-2-77,4-1-260,2-3 10,1-2-153,5-2 130,-4-2 103,5-3-47,-5 0 100,3-1 48,-3-3 363,4-2-62,-9-3 217,3-4 2,-2-5-80,-4-5 78,0-2-98,-1-4-102,1-2-10,-3-4-1,0-2-213,0 0 56,-3-2-74,-4 0 107,-2 0-19,-4 2 20,1-1-49,-4 2 12,-2 2 196,3 2 23,-1 6-33,0-2 78,4 5-204,-1-1 89,7 4-81,1 2 4,2-1 35,4 6-13,4 0-219,6-1 31,6 5-202,10 1 226,5 2 23,6 2 109,1 2-61,5 4 56,-3 3 68,5 12-54,-10 3 62,0 10-49,-4 4-56,-10 8 74,-1 4-49,-9 4-13,-4 3 70,-5 6-45,-1-5-265,-2 7 21,0-5-263,-2 4 263,2-5-171,0 2 169,-1-1-222,1-2 211,0-2-23,0 0 124,1-10-47,2 1 258,1-7-84,3-4 213,-2-6-194,1-2-73,2-9-37,2-1-48,-2-6 107,4-5-79,-1-3 187,2-1-150,0-1 642,2-4-216,1-1 386,0-3-253,1-5-157,-3-2-65,4-4-83,-7 0-71,1-1 8,-5-4-7,-1 2 3,-3-4 31,-4 0-27,-3-2 18,-3-1-87,-6-2 56,-1 3-53,-7-4 66,2 3-132,-3-2 87,0 3-103,-1-1 132,0 3 20,0 1-16,2 4 15,-1 0-34,-1 3-72,2 3 59,2 2-66,3 3-143,4 5 34,2 0-190,4 0-173,3 3 155,6-2-82,6 2 218,12 0 158,6-3-120,12 2-428,1-3-490,8 0-95,-3-1 154,4-4 505,-7-4 342,2 0 0,0-6 1</inkml:trace>
  <inkml:trace contextRef="#ctx0" brushRef="#br0">7756 2497 8862,'0'-11'2062,"0"6"-1590,0 0 26,2-1-153,3 1 52,-1 2-228,3-3 105,-1 1-83,-1-1 233,-2 1-122,2 1 123,-4-3-163,1 4 104,-2-2 28,-5 2-35,-3 2-45,-5-1-122,-4 2-58,-3 5 7,-4 3-51,0 4 9,2 4-6,-1 6 6,4-3 1,0 5-8,6-4 8,4 5-164,2-4 24,4-1-88,2-1 66,1 0-96,4-3 41,4 0-95,3-4-12,7-1-94,1-1-21,-1-2-72,3-4 66,3 3 46,-4-4 36,2-1-22,-1-2 101,4-2-131,-3-1 95,0-5 503,0-2-67,0-7 372,-1 0-274,-1-7 143,2 0-113,-1-6 93,-2-1-216,-2-4-101,-1-4-51,-2-4 29,2-2-57,-5-4 52,1-3-39,1-4 55,-3 0-175,2 0 47,-6 3-107,2 2 26,-3 9 48,-2 2-49,-1 10 65,-1 5 114,-2 8 16,-4 4 77,-1 7-28,-4 3-45,1 8 31,-7 2-38,2 14 24,-3 6-27,-2 3 2,0 11 13,1-3-80,3 6 29,0 1-32,6 3 22,1 1-38,5 1 12,1-3-70,1 5 36,1-4-205,1 1 56,1-8-292,1 1 70,2-10-106,4-2 28,1-7-19,4-5 63,0-4 47,3-6 50,1-5 250,-1-3-52,4-2 169,-2-2-89,1-9 59,4-4-166,3-7 41,1-1 157,2-5-34,1 0 264,1 0 153,-1 1-115,-4 7 166,-1 3-197,-6 8 118,-3 2-138,-2 6 121,-4 8-219,-2 4-129,-1 12-36,-5 5-19,-1 6-32,-2-1 53,0 4-40,0-5 46,0 0-522,0-2 98,1-1-357,2-3-167,4-5 229,2 0-190,2-7 242,3-2-220,2-4 174,0-1-169,-2-2 498,0-1 193,2-4 186,0 0 0,0-1 0</inkml:trace>
  <inkml:trace contextRef="#ctx0" brushRef="#br0">870 1970 10813,'14'-30'460,"-8"18"-186,-1 2-142,-2 2 76,-1 4-583,-1 1 74,1 1-344,0 4-55,2 2 347,1 4-198,3 8 294,5 0 0,1 4 0</inkml:trace>
  <inkml:trace contextRef="#ctx0" brushRef="#br0">327 2489 10813,'10'-8'71,"-7"3"577,-1 1-281,-1-3-32,-1 3 130,0-1-23,0 0 209,0-3-214,0 2-57,0 0-129,0-2-119,0-2 16,0 3-31,0-4 67,0-1 77,0 3-44,0-2-51,0 0-66,0 0-63,-1 1 3,-3-1-45,-2 2 58,-2 1-39,-3 0 54,-5 3-53,-1 1 37,-2 4-36,-3 0 45,2 3-59,-4 3 50,0 8-53,2 4 6,2 5-17,1 3-7,1 0 8,1 3-48,4-4 17,2 2-69,4-4-9,2 0-17,2-5-95,3-2 47,0-2 23,4-4 5,1-2 84,8-2-135,-1-3 223,4 0-171,1-3 162,-1 2-66,0-2-28,-2-2 56,2 1-56,-5-2 96,2-4 41,-2-2 16,-2-2 112,2-5-171,-5 0 93,2-4-114,2-2-37,-4-5 37,5-3-35,-1-6 42,2 1-146,1-8-38,1-1-7,2-1 23,0-3 142,-2 6-21,0 2 18,-3 2 96,0 8 52,-5 4-21,-1 4 233,-2 3-183,0 4 233,-3 6-218,2 3-37,-4 1-65,2 2-37,-4 3 137,-1 3-107,-1 3 170,-2 8-138,-3 5 85,3 8-96,-3 6 10,0 2-41,1 6-24,2 3 14,1 2-24,0 0-58,4 1 14,0-3-79,3-1 79,-2-2-182,4-5 57,1 0-172,5-7 147,3-6-61,6-2 40,4-7 22,2-3-53,3-6 142,-3-1-149,3-4 124,-1-1-5,-5-2 139,2-5-32,-4-3 139,1-5-71,-5 0 21,2-6 0,-1-2-149,0-2 73,0-4-56,0-3 161,-4 1 86,1 2 61,-2 2 73,-2 2 101,-2 4-86,0 5 96,-1 1-209,-2 7-50,-1 4-74,-1 2 46,-1 5-46,0 4 2,0 6-12,-1 6-105,-1 4 42,-1 3-84,1 0 86,1-1-126,-1 1 67,2-3-92,2 2-25,-1-4-26,2 1-53,2-5-22,3-1-15,3 1-4,-1-3-15,4-1-33,-3-4-23,1 0 33,1 0 2,0-5 106,-1 0-9,1-3 25,1 0 60,-1 0 239,1-4-9,-1-7 161,-2-4 3,1-3-71,1-5 124,-1 0-209,1-4 73,1 0-174,-3-3 111,3 3-6,-1 1 104,0 2-48,-1 3 48,1 6-191,1 1 78,0 4-63,4 4 66,-3 1-111,3 3 82,1 4-91,-2 4-31,-1 1-31,3 7-10,-7 0 22,3 5 36,-4-3 34,-2 3-44,-4-2-2,-1 3 37,0-2-63,-4 1 58,0 0-29,-4 0 27,0 1-13,-4 1-128,-5-4-156,1 2-67,-4-2-108,2-4-225,-2-1 95,-1-1-167,1-3 261,-3-3 126,-2 0 20,-1-4 1,0-1-23,-8-1 6,0-2 0,-4-2 1</inkml:trace>
  <inkml:trace contextRef="#ctx0" brushRef="#br0">8959 2398 10813,'0'-38'-2294,"0"20"2111,0 0 38,0-1 1610,-1 1-308,1-1 990,-3 0-624,1 4-653,-1-1-115,-2 3-414,2 2-140,-2 0-14,1 5-5,1 1-47,1 2-67,0 3-39,1 5-2,-1 4-56,1 7 51,1 6-45,-2 3 55,2 4-47,-2 2 49,2 1-49,0-2-172,0 1 65,0-1-135,0-1 115,0-3-60,0-2-92,0-3-65,0-3-78,0-5 34,2 0 46,0-5 27,1-4 357,0-2-34,0-1 236,2-1-271,0-4 200,1-3-191,-1-7 234,1 0 4,2-6-37,3-1 92,-2-3-110,5-2 71,1-1-68,0-3 42,6 1-107,-2 3 7,0 2-62,0 5 26,0 3-50,-5 5 13,0 5-10,-1 3 11,-4 3-19,-1 3 12,-2 5-18,-1 6-41,-3 2 13,1 1-59,-3 5 60,1-3-147,-1 2-25,3-4-78,1 2-45,0-3-150,1-4 43,1-1-107,-1 0 206,3-3 79,0-3 49,-2-2-47,1-1 142,2-1-10,-1-2-14,0-2 330,1-2-236,1-5 289,-1-2-184,1-2 77,1-2-62,0 0 159,-2-1-202,2 1 179,-1 0-215,-1 2 150,-1 4-53,-2 1 48,-1 3-6,0 3-25,-1 3-54,0 1-13,-1 7 9,0 1-137,-1 9-31,-2-1-16,1 4 32,-1-2-132,0 3 56,2-5-213,-1 0 209,2-2-167,4 0 141,-1-4-209,2 0 102,1-3 37,4-3 49,-2-2 29,5 0 37,-2-1-84,2-2 42,1-2 270,0-1-60,-1-3 297,3-2-292,-3-5 329,0 1-217,-2-4 258,-2-3-171,-2 0 233,-2-3-97,-3 0 187,-2-3 85,-2 0-156,-1-1 170,-1 1-149,-4 1-228,-1 5 21,-5 4-196,1 2 34,-6 5-26,2 3 5,-3 2-10,3 3-212,-4 3 57,3 2-156,-1 6 161,2 2-762,-1 1 195,4 0-556,5 5-351,0-1 434,3 0-345,1 0 651,2 2 473,0-1 157,5 2 164,1-2 0,4 3 0</inkml:trace>
  <inkml:trace contextRef="#ctx0" brushRef="#br0">3185 2541 10813,'27'-49'931,"-16"27"-553,-2 0 76,-3 5-71,1-1 143,-3 4 108,0 0-58,-3 3 105,1 2-259,-4 4-111,-3 2-142,-1 1-46,-3 2 4,-4 3-34,2 4 7,-2 5-11,2 4 1,2 4 0,-1-1-125,6 0 17,-1 0-232,2 0 107,1 0-73,2-3-360,0 1 50,2-1-246,3-2 197,1-3 177,5 2 42,2-5 8,2-2-25,3 0-154,-1-3-34,2-1-97,0-2 408,-3-2 10,3-4 291,-2-2-189,-1-8 440,-1 2-187,3-5 347,-2-1 127,-1-1-199,3 1 211,-3 2-246,3 1 172,-6 3-79,1 5 155,-2 1-147,0 3-283,-1 3 9,-3 1-112,1 1-70,-1 0 39,0 0 32,-2 0-13,2 0-130,-1 1 6,3 1-200,-1-1-60,2 1 106,-1-2-171,1 0 186,1 0 67,1 0-25,-2 0 118,1 0-223,-2-2 326,2-4-226,-3 1 237,2-4-6,-3 0-95,1-1 114,-3-4-144,0 1 186,-2-4-37,0 0 189,0 1 32,-3-3-28,0 0 79,-3 0-141,-2 3 292,-6-1-275,0 4 206,-6 4-279,-2 3-2,-1 2 5,-1 4 21,-3 7-99,1 5 24,-1 9-50,0 6 21,2 6-27,3 1-13,4 3-31,5-1-92,4 0 42,3-3-67,3 0 59,3-4 68,5-2-44,4-7 70,7 1-240,3-6 73,5-4-168,0-3 133,1-3-607,2-2 96,-3 0-482,2-3 379,-4 2-64,0-5 238,-1 0-81,-5-4-127,-1-2 171,-3-2-107,-1-5 377,-3-1 190,0-5 172,0-4 0,0-2 0</inkml:trace>
  <inkml:trace contextRef="#ctx0" brushRef="#br0">2259 2491 16205,'-1'-26'297,"1"12"-264,0 0 67,0-2-10,0-3 9,0 0-6,0 1-142,0-1 21,-2-2-108,-1 2 73,-3 2 44,-1 1 18,-5-1 4,-1 6 30,-3 0-24,-3 3 25,-1 3-13,-2 2 8,-4 1-10,3 5 7,-4 4 65,3 7-9,1 6 74,-1 6-75,4 4-15,2 1-57,4 1 13,0 1-102,6-2 54,3 1-95,2-4 91,1-1 11,2-2 31,2-3 12,3-1-33,3-5-94,4-4-4,4-1-58,1-3 0,2-3 55,2-2-60,-2-1 80,0-2 34,0-2 6,-2-3-19,-3-4 49,5-5-32,-5-5 45,4-3-54,-1-4-60,-1 0-20,-2-3 24,3 1 79,-6 0 233,3-1-28,-4 7 125,-1 2-111,-2 4-65,-3 5 26,1 4-47,-2 3-11,-1 2-28,1 5-2,-3 4-51,0 5 29,0 6-21,0 4 38,2 3-8,-2 0 5,1 0 0,2 2-58,1-2-107,-1 1-23,0-3-44,3 1-16,0-5 24,4-2-139,-4-1 6,5-3-116,-4-4 68,5-1-98,-2-2 340,1-1-98,0-2 297,-2-1-244,1-5 46,2-4-131,-4-4 38,5-3 393,-5-5 79,4-5 255,-1-1-144,2-3 37,-2-2-166,3 0 139,-3 3-173,3 0-15,-4 4-73,2 2 10,-2 5-34,-2 4-15,0 4-10,-2 5-13,-1 0-10,1 6 7,-1 3-5,-1 5 16,0 5-111,-1 6 39,-2 0-103,1 3-66,1-1 38,2-1-67,-2 1 67,2-2-370,1-3 93,-1 2-297,1-4 134,2-3 78,0 0-20,-3-6 45,2 0 309,1-2-37,-1-2 219,-1-3-197,2-1 139,-2 0-132,0-3 166,4-5 295,-1-3-110,2-5 240,0-1-193,0-4 194,2-1-82,0-1 131,1-1 98,-3 2-146,3 2 155,-3 2-225,0 2-173,-1 4-48,-1 2-68,1 4 80,-3 3-52,1 1 57,-1 2-54,-1 3-83,-3 2 4,2 8-74,-2-1 81,0 7-200,-3 0 83,3 2-153,-3-2-484,3 0 102,-1 0-332,1-2 269,0-1-291,2 1 174,1-3-275,1 2 432,-1-3 178,3 2 101,4 1 0,-2 0 1</inkml:trace>
  <inkml:trace contextRef="#ctx0" brushRef="#br0">6350 2511 10813,'-13'-3'2219,"10"3"-1557,0 0-324,1 2 134,1 1-268,1 1-69,0 1-2,1 2-22,4-3 54,3 3 98,4-6-1,4 2-72,5-3-42,-1 0-195,2-1-14,2-4-73,1-4-89,-3-1 87,2-6-102,-2 4 137,-2-7-14,-1 3 18,0-3 48,-3 2-122,-2-4 63,-1 1-30,-4-2 35,-1 1 80,0 2 15,-3 2-23,-4 0 14,1 4 224,-4 0-44,-2 7 212,-9 1 75,-3 4-181,-7 4 117,-6 3-276,-4 12 45,0 2-51,-2 10 64,5 0-135,2 6 22,4-1-94,9 1 70,2-1 24,7-5 18,4 0 20,5-3-79,4-4-114,5-2-22,7-4-63,6-6-29,-1 0 8,6-8-106,-3 2 19,4-5 5,-4 2-34,1-4 106,-1-1-1005,-2 0 302,-1-5-623,1-2 642,-3 1 297,4-7 142,-3 0 0,6-3 0</inkml:trace>
  <inkml:trace contextRef="#ctx0" brushRef="#br0">7168 2508 10813,'32'0'344,"-21"0"-104,-2-3 151,-1-2-131,-2-1 110,2 1-108,-1-1 29,-3-1-51,3 0 110,-4-1-77,1 0 61,-2 0-48,1-1 25,0-1-66,-1-1 88,-2 2-93,1-6 63,-2 3-114,-2-2-2,-4 4-67,-4-1 33,-6 3-24,-8 3 7,-2 2-46,-5 5 9,-1 3-16,2 6 66,-2 6-97,1 7 39,7 4-53,3 4-133,5-3 58,5 3-73,6-5 45,3 1-53,5-6 12,2 0-65,6-3-14,6-5 60,1-1-51,5-7 10,-2 1 14,1-4-32,-4-2-3,2 1-40,-6-2 110,1-2-14,-4-2 47,1-3 106,-2-2-28,-1-5-14,-2 1 44,2-3-72,0 1 84,-2-1-37,1-2 260,-1 6-156,0 1 247,-3 5-235,2 1 1,0 3-109,0 2 7,-1 3 81,-1 4-44,2 5 71,-3 2-62,1 5-112,-2-3-24,3 0-140,-1-2 136,0 0-312,3-3 181,1 0-232,2-3-41,0 0 124,4-3-118,1-2 66,0-1 148,4-1-54,-2-1 47,1 0-93,0 0-212,1-1 31,1-3-91,-2 1-31,-3-1 107,5-3 124,-5-1 203,7-1 233,-2-4 0,3-1 0</inkml:trace>
  <inkml:trace contextRef="#ctx0" brushRef="#br0">1510 2421 10813,'-41'-22'845,"21"13"-109,4 4 546,2 0-193,3 2-449,3 0-18,3 3-308,2-2-172,6 2-12,2 0-41,9 0 11,5 0-18,6 0 25,3 0-315,2-1 83,-1-2-198,1 0 196,0-1-876,1 0 139,-4-1-740,6 0 369,-3 0 131,2 1 0,-2-4 1</inkml:trace>
  <inkml:trace contextRef="#ctx0" brushRef="#br0">9852 2590 10813,'25'-2'557,"-12"1"-557,1-2 0,-3 0 765,0-1-148,-3 1 527,1 0-456,-2 2-174,-4 1-1087,0 0-253,-6 0-1010,-2 0 0,-7 0 0</inkml:trace>
  <inkml:trace contextRef="#ctx0" brushRef="#br0">3081 3992 10813,'3'-19'-218,"0"6"144,-1 1-120,1-3 209,0 0 227,-2-4 73,3 0 68,-1-2 132,-2 1-86,1-4-1,-2 4-33,2-4 66,-2 0-93,0 1 222,0 1-144,0 0 56,0 1-147,0 1-68,0 2-88,0 1-53,0 4 44,0 2-61,0 5 9,-2 0-33,2 2-5,-3 8 53,0 3-59,-2 12 52,0 7-57,2 10-115,0 3 23,1 9-70,1-4 60,1 5 63,0-2 8,0 0 42,0-3-595,1 2-22,2-8-640,1 0-501,-1-3 269,1-4-257,0-3 773,0-2 275,0-3 226,0-2 0,3-1 0</inkml:trace>
  <inkml:trace contextRef="#ctx0" brushRef="#br0">6780 4429 10813,'8'-30'606,"-5"19"-322,-1-5 11,1 5-18,0-5 99,2 3 30,1-2 28,2-1-79,0 0-100,0 0-29,3-3 7,-2 2 29,-1-2 13,0 0-9,-2-4 8,1 0-8,-6-2-79,2 0-17,-3 0-71,2 0 20,-5-1 35,0 4-26,-7 3 12,-2 2-50,-7 4 13,-2 5-10,-6 2-21,1 5-16,-6 5-1,0 4 7,-2 11 37,4 3-16,0 8 24,5-1-249,3 4 67,3 0-165,3 0 151,3-3-120,7 1 81,1-4-126,4-2 39,-1-3 1,5-4-86,4-1 4,4-6 25,4-1 2,4-6 58,0 0-67,5-3 13,-1-1-50,0-1 34,0-3 263,-1-4-24,0-3 196,-1-4-151,-4-1 129,2-6-101,-2 0 193,-1 0 81,0-2-32,-5 4 78,2 1-108,-4 3-4,-3 3-10,1 2-10,-3 8-99,3 1-69,-2 6 5,-2 0-21,-2 11-27,2 2-26,1 5 3,-1 2 13,0-1-100,0 1-64,2-2-83,-1 0-10,4-5-190,2-1 86,-1-2-168,2-4 141,4 1 26,0-5-27,3-3 31,1-1 36,-2-1-7,2 1 81,-2-4 284,-1-1 1,0-3 223,-5-5-196,1-2 318,-1-6-146,-1 4 281,-2-7-132,0 1-113,-2-6 88,0 1-132,1-9-89,-3 2-13,3-8-79,-3 0 96,3-8-254,-1 0 72,2-6-210,-2 0 213,-1 1 18,1 2 81,-1 5-8,-4 6 335,1 9-59,-2 7 180,0 8-219,-2 5-155,-1 6-13,-3 8-44,-2 4-32,-1 10 5,-1 6-27,4 6 51,1 5-71,2 4 27,3 1-63,-2 1 3,2 2-5,2 0 10,-2 1 24,2-1-122,-1 2 46,1-4-157,1 2-345,-2-1 85,1-2-253,0-4 265,-2 0-196,1-6 110,1-3-175,1-4 149,3-6 394,2-5-1,3-5 232,3-2-29,-1-6-52,1-2-76,0-6-58,1-3 354,-4-5-123,1-3 353,-2-4 81,-1 0-157,-1-6 152,0 4-177,-2-12-111,1 4 89,0-7-126,0-1 132,-3 2-232,1 1 115,0-2-110,-2 10 189,-1-2 30,-1 10 14,-1 3-24,0 8 141,-3 3-121,0 5 133,-2 4-187,0 7-100,-4 7 33,1 7-37,0 10-62,2-1-25,-2 10-18,3-2 21,1 2-78,0-2 7,3 2-59,1-2-47,0-4 87,1 3-73,3-6 64,0 0-353,4-1-38,0-1-263,0 0-435,1-5 251,2 0-292,-3-3 467,5-3-146,-2-4 273,5 1-158,-2-5 414,5-2 160,-3-3 175,4-3 0,-3-3 0,4-5 0,-5-8 0,4-4 0,-6-4 115,2-6-116,-2 2 24,1-2 589,-3 0-202,-2 6 479,1 2-364,-7 7 135,3 2-54,-4 5 158,2 3 74,-4 4-431,2 1 221,-1 1-388,1 2 52,0 4-30,2-1 29,3 0-353,0-1 103,1 1-248,2-2-218,2-1 170,1-2-216,0 1 222,4-2-65,-4 0 43,2-2-97,-2 1 59,0-7 99,-1 2-13,1-5 75,-5-1 2,2 0 49,-1-1-83,-2-1 52,-2-2 191,0 2-18,-1 0 217,-2 0 109,0 1-71,-3 0 97,0 2-106,-3 2 206,-3 1-42,-5 3 140,0 2-127,-7 5-163,1 3-14,-3 9-131,-1 6-104,1 7-47,2 3 9,-2 2 18,7 1-4,0 0 13,4-5-55,3 1-64,1-4 23,3 0-44,2-5 27,0-2-125,4-6-7,0 3-138,4-6 109,3-1-91,3-2 81,1-1-88,0-3 71,1-1 60,1 1 11,1-2 49,-4-3 95,5-1-75,-5-5 80,5-2 39,-3-5 32,1-1 2,0-2-9,1-5-59,-2 1 53,-1-4-4,-2 2 17,1-4 6,-1 4 71,-1 1-24,1 4 54,0 1-149,-2 8 57,0 0-43,1 8-1,3-2 5,-4 3-7,4 2-20,-4 2 19,5 3-18,-3-1 24,4 6-98,-4 1-22,4 3-8,-4-1 12,2 1 165,-2-2-63,0 3 58,-2-3 54,-3 2 33,-1 1 6,-2-1-30,-3 3-19,-2 2-70,-2 0 88,-1 2-115,-6-1 32,-6-1 1,1-2 13,-2-1-59,1-2 46,-1-3-59,2-3 94,1 0-256,0-5 64,1 0-245,4-1-280,-1-2 123,1 0-226,3 0 284,2 0-64,0-2 99,3-2-118,0-1-38,1-3 94,5 0 92,2-1 174,7-4 229,-1-1 0,6-2 0,-2-3 0,4-6 0,-2 0 0,4 0 0,-4-4 0,4-1 0,-4 3 0,1-3 0,-1 5 0,-2-5 0,-2 5 0,-2-2 0,-2 2 0,-2 1 0,1-1 0,0 0 904,-2 1-178,1-1 617,-1 0-568,2 1 151,0-1-264,-1 3 203,-1 0 4,1 1-418,-4 5 139,-3 2-378,2 3-76,-2 3 37,-1 4-41,-1 8 43,-1 4 3,0 16-39,-3 4-29,-2 9-53,-1 5 9,0 4-10,-1 3-85,1-4 9,0 4-68,3 0-257,-2-5 107,3 0-197,-1-1 193,3-7 121,-1-1-39,1-7-45,0-1-1113,0-5-99,1-1-596,1-7 570,3-3 563,-2-5 500,3-3 169,3-1 211,-1-4 0,2 2 0</inkml:trace>
  <inkml:trace contextRef="#ctx0" brushRef="#br0">2997 4086 10813,'-38'-37'1239,"18"24"-208,2 3-332,1 4-269,1 1-33,4 5-106,2 0 223,4 2-169,1 1 129,5 5-302,2 1-97,6-1-22,4 3-61,7-4-24,5-1 21,4-1-50,5-2 92,-1-2-128,3-1 49,-1 0-81,-2-3 29,-1 0 7,1-6-43,-4 1-41,1-5-181,-4 1 70,-3-4-177,0 0 242,-3-1-44,0-4 149,-2 1-34,1-6 12,-3 1 8,3-3-3,-4-2 11,0-2 94,-1 4 44,-2-4-8,-5 6 4,0-3-109,-1 4 21,-2 1-27,-3 5 535,2 2-133,-2 5 369,-2 2-267,2 5 137,-4 2-195,-1 3 113,-3 6-253,3 4-71,-4 9 13,2 9-21,1 7-45,0 1 10,-1 8-26,4-1-103,2 3 38,-1-1-89,2-2 73,0 0-50,0-2 34,0-5-58,2 0-119,1-4-94,0-2-95,3-5-13,1-2-85,1-5 82,1-6-154,-3-1 135,4-6 170,-2-2 62,1-1 73,1-4 222,1-1-142,-3-3 229,1-8-272,0-1 218,1-5-220,3-4 303,-4-4 22,5-2 17,-3-3 103,3 4-157,-1 0 287,-2 5-125,0 3 179,-1 4-150,-1 8-146,-1 1-28,0 5-53,0 3-107,-4 6-8,3 6-27,-3 7 15,1 2-28,-2 3 19,2 1-73,-2-2-136,2 1-96,0-3-59,1-3-3,-1-2-316,1 0 121,2-3-259,-2-1 243,1-2-169,0-2 107,1-1-160,-1-2 376,0-2 65,1 1 147,0-3-98,-1-1 164,2-3-43,0-2 71,-1-7 281,3-1-176,2-8 196,0 3-117,1-6 303,0 2-20,0-2 213,-1 5-245,3-1 151,-5 4-74,1 3 165,-2 5-100,-1 2-66,-1 5-38,0-1 16,-3 2-234,-1 0 5,3 3-30,-1-1 4,-1 4-147,-1 2 52,3 0-285,-1-3 66,0 1-4,4-1-38,-1-2 128,1-2-80,1-1 28,0 0 26,0-1 49,0-4 92,-3-4-2,3-1-29,-3-3 26,-2-1-23,-1-1 27,1-1 65,-3-2 33,0 1 25,-1-3-29,-2 2 143,-2 1-54,-1 1 207,-6 5-186,-4 2 274,-6 4-290,-1 2 220,-2 6-285,-2 2-41,-1 10 8,1 7-9,2 5 34,3 5 20,3 1-9,5 2-21,2-4-182,4 2 27,4-3-119,1-1-51,3-6 72,6 1-77,4-5 102,4-3-121,4-2-74,2-6-75,-1 0-202,2-4 152,-3-2-164,1-1 210,-2-1-6,1 0 41,-4 0 40,-1 0-196,-1-1 129,-2-1-250,0-4 156,-1-3-96,-1-1 107,2-6-10,0-3 0,1-3 0</inkml:trace>
  <inkml:trace contextRef="#ctx0" brushRef="#br0">168 4175 9809,'6'-18'-1003,"-4"12"1003,-2-2 1158,-2 2-274,2 0 821,-3-1-768,2-1-285,-2 0-168,1 1-97,0-3-88,2-3-18,-1-1-70,2-1-26,1-4-24,1-5-61,2 2-18,1-3 9,0 1-51,4-3 34,-4 4-22,1-4-3,0 3-3,-2 0-38,0 2 24,-4 2-28,3 3 6,-1-1 13,-2 7-58,3 0 41,-4 5-26,1 1-2,1 2 53,-2 8-15,0 4 11,0 16 4,0 7-16,0 15-23,0 2-20,0 14 7,0 0 2,0 8-121,-2 3 32,1 4-107,-1-4-260,2 3 79,-2-9-224,4-1 154,1-10 128,2-8 45,3-6-17,-2-9 325,3-5-4,1-6 195,-2-4-77,1-4-98,-1-6-12,2-3-82,-1-3 28,-3 1-38,2-4 86,-1 0-42,-1-4 179,0-2-65,-1-3 38,0-7-27,-1 0-127,0-8-41,-1-1 31,-2-6 136,1-1 36,-2-9 163,0 2-135,0-4 119,-2-1-129,1 1 170,-7 4-167,-3 3 174,-3 3-211,-5 7 139,-2 3-202,-4 5 24,0 4-57,-2 3 26,0 3-33,-1 5-7,2 2-10,4 1 24,2 0-27,7 0 45,2 0-45,7 1-38,-1-1 15,5 2-65,1-1 39,3 3 12,5-4 19,8 0-2,2 0-40,8 0 21,-2-2-37,4-3 34,-3-1 51,0-4-44,-1 1 42,0-5-52,-1 1 12,-1-6 0,-2 3 6,-2-2 74,-3-3-49,3-3 46,-7-1-59,2-2 95,-3 1-70,0-3 78,-4 2 40,1 1-63,-4 3 114,1 3-124,-3 3 30,-1 4-10,-1 2-5,-1 5-11,-2 1-32,-4 2 5,-2 3 5,2 0-38,-4 0-21,2 1 4,3 6 7,-2-3-47,0 6 17,3-1-68,-1-1-97,1 3-15,2-1-138,0-1 85,1 1-61,2-4 17,0 3 47,0-2-33,0-1 156,0-1-56,2-2 34,3 0 73,2-1-30,3-2 36,6 0-68,1-4 130,0-2-13,4 0 146,-1-2 66,1-1-54,-5 1 120,1 1-165,-3 1 199,0 3-120,-4 0 198,1 3-178,-6 1-45,-1 4-29,-1 6-65,-1 3 275,0 5-96,-2 5 242,0-1-220,0 3-119,0-1-156,0 0 25,0-1-211,0-1 203,0-4-227,0 0 190,1-3-208,2-2 117,2-3-196,1-1 162,4-2 56,-1-2-6,1-4 87,2 1-299,-2-2 132,2 1-269,0-2 247,2-3 71,-3-2 165,1-4-29,-2-4 247,1-3-174,-2-1 250,-2-4-216,1-1 251,-2-1-154,0-1 251,-4 2 20,1 1-89,0 4 140,0 1-260,-1 5 64,-1 3-178,2 4 194,-3 0-183,2 8 100,0 2-143,1 8-88,-2 5 32,3 3-83,0 2 69,1-1-121,3 1-17,-2 0-63,5-4-43,-1-1-40,1-2 10,1-4-81,1 0 33,0-7 124,-1 0-74,2-3 169,-1-1-121,0 0 88,1-2-102,-3 0 211,0 0-7,-2-4 48,1 0-26,-2-4 115,-2-2-43,-1-2 213,-1-4-58,1 0 20,-2-3-74,0-3-42,-1-1-40,0-1-63,-2-6 101,0 3-91,-4-6 85,1 3-63,-5-1 117,2 4 44,-5 2-38,-2 6 36,1 1-124,-2 6 21,-5 5-37,3 3 9,-3 2-49,0 4-33,-1 2-6,4 4-1,0 6-41,3 2-38,4 3 61,3 0-23,1 0-172,3 0 60,1-3-215,2 1-4,6-3 91,-1 0-126,8-3 143,0-1-40,8-4 3,-1-3 55,3 0 121,-1-1 16,6 0 85,-3-4-134,4-1 105,0 0-74,0-7 101,-1 1 47,-1-1-16,-3-1 137,2 2-140,-5 3 290,2-1-126,-7 2 199,2 4-106,-5-1-54,1 4 78,-3 3-108,-2 4-125,-2 5-26,-2 4-75,-3 2 127,0 1 45,-1-1-29,-1 1 54,-1-2-45,0 1-292,0-6 40,0 2-222,0-5 87,0 2 155,0-5-22,0-1 81,0-2 49,0-3-59,-1 1 50,-1-2 58,-1 1-47,1-2 65,-1 0-83,2-2 7,-1-1-2,1-5 29,1-1 19,0-5 128,1-4-87,2 0 75,4-5-42,5-3-55,4-1 64,4-3-75,1 3 109,3 2-68,-4 4 76,4 7 60,-1 2-42,-1 7 155,-3 2-154,-1 6 14,-4 3-97,-3 10 50,-2 1-134,-2 8-71,-3-1-58,0 4-44,-3-2-76,1-1 69,-2-1-131,0-2 192,0-3-188,0 0 121,0-5-186,1 0 66,-1-1 107,0-4-25,0-1 119,0-2 53,0-3 14,0 0 22,0-4-39,0-4 149,0-7-29,0-1 180,4-8-143,0 1 226,7-7-108,2-1 212,6-5-191,1 1 40,1 1-45,1 1-38,0 1 182,-2 9-149,1 2 182,-2 7-96,0 7-18,-3-1-80,1 6-53,-6 4-163,3 8-4,-6 4-97,3 4 134,-5 4-489,-1 2 218,0-2-341,0 2 300,-2-2-474,0 0 161,0-3-344,-1 2 158,1-4 144,-2 4-165,1-2-1,0 2 1</inkml:trace>
  <inkml:trace contextRef="#ctx0" brushRef="#br0">5169 4108 10813,'-29'15'-777,"15"-7"1189,0-2 12,3-1 366,0-2-234,3 1 116,3-2 139,0 0-83,5-4-63,2-1-330,3-5-45,1-1-159,7-6 44,1 1-147,5-2 58,1-3 7,2 1 6,0-1-7,0-2-96,1 1 15,-3-2-78,-1-2 53,-3 2-35,-4 0 16,1-2-26,-5 2 27,-5 2 16,0 4 18,-1-2-26,-1 6-16,-4 2-112,0 4 85,-8 3-51,-2 1 137,-2 1-23,-3 4 16,-1 0-253,2 3 62,1 5-228,2 4 234,3 2-188,1-3 168,6 3-213,2 1 99,2-1-48,2-1 108,7 1-40,5 1 214,5-3-134,5 1 123,0 0 11,1 0 57,-1-2-15,-1 0-16,-1 2-40,-3 0 41,0 1 32,-3-1-33,-5 3 174,-3-4-54,-3 3 231,-2-3 63,-5 1-57,-1-3 125,-5-1-205,-3-2 203,-3-1-136,-2-1 199,2-3-306,-3-3 41,2 1-143,-2-3 53,4 1-7,1-1-76,1-1 57,0-2-64,1-1-151,2-2-30,0-2-146,4 2-208,-1 0 150,2-1-176,1-1 205,5 2-127,2-3 46,8-2-114,6-2 147,7-1 126,4-2-10,2-1 52,0-2 63,-3-2 61,3-2-22,-4 1-15,-1-4 220,-3 3-31,0-4 215,-6 5 210,1-2-182,-4 5 210,-3-1-217,-1 6 132,-1-1-64,-4 7 129,-1 1-64,-1 2-88,1 2-71,0 1-81,0 2-128,-1 0-25,4 3 27,0 5-13,-3 3-24,3 7-24,-2 2 3,0 1-77,-2 5 51,-1 0-69,0 4 65,0-4-119,-1 6 60,-2-4-84,1 2 49,-1-3-191,0-2 30,0-3-187,0-3 169,3-6 69,-1-1 18,-1-4 84,1-4 55,1-1-25,-3 0 29,3-3 41,0 0-16,1-2 44,0-4-32,3 0-105,-3-7 52,4 0-29,0-4 174,2 0-28,-1-4 142,4 1-112,-2-6-46,5 3-72,-2-2-22,1-1 35,3 4 6,-4 2-5,0 2 3,-1 7 240,-1 2-48,-1 3 213,2 6-213,-5 1-41,1 9-78,-1 4-30,-1 6-9,-3 4-348,3 1 61,-3 0-193,0 1 191,-1-1 170,1-3 4,0-1 97,0-3-504,-1-2 128,2 0-399,-2-5 260,1 0 51,-1-5 126,-2 2-81,2-5 427,1 1-158,-3-1 236,2-3 116,-3 0-153,3-3 244,1-4-230,2-2 30,3-5-150,2-4 24,4-2 210,-1-1-13,3-4 176,0 3 191,2-6-167,-1 4 166,2 0-129,-4 4 27,0 2 19,0 9 21,-4-1-160,1 7-113,-2 2-89,-3 4-31,1 3-127,-4 5 23,0 8-87,-2 0 64,0 3-187,0-1 65,0-1-112,0 1-448,-3-4 231,5 2-362,-2-6 341,2 2-387,1-2 164,-1 0-344,0-1 307,1-1 232,-1 0 195,0-1 163,-1 2 185,-1 1 0,4 1 0</inkml:trace>
  <inkml:trace contextRef="#ctx0" brushRef="#br0">9306 4036 10813,'10'-24'152,"-7"12"2,-3-3 138,2 1-30,-2-2 29,0 1-22,0-1 23,-2-1-30,2 2 580,-2 3-144,1-2 353,-1 3-501,2 0-228,-3 1-191,3 5 156,0 2-151,0 6 141,0 2-188,-1 14 1,1 0 0,0 5-57,0 1-157,0 0 9,0 2-76,0-4 116,3 1 43,0-2-5,-2 0 38,4-3-318,0-1-132,-2-1-267,-1-4-187,-2-1 158,1-1 59,-1-3 52,0-3 565,0-2-139,0 0 600,2-4-253,3-4 84,-1-5-166,6-4 71,1-3-68,1-7 103,1 0-81,6-4 173,-3 1-45,1-1 156,2 1 64,-2 3-46,-3 4 146,1 3-212,-6 6-45,1 3-116,-4 3-48,-1 3 4,-2 2-57,-3 5 24,1 3-19,-1 3-25,0 6 20,0 1-18,0 1 33,0 0-150,0 1 23,0 1-109,0-4-68,2 0-63,0-1-68,2-2-16,3-3-80,2 0 64,-1-3-159,3-3 312,-2 0 74,4-4 71,0 1 10,1-4-9,0 1 62,2-4-31,-2-5 12,2-1 123,3-3-2,-2 0 216,2-2 59,-2 0-93,1 2 95,-3-1-52,1 3-50,-5 3 36,2 0-7,-4 7-2,-1-1-110,0 1 11,-3 4-127,0 1-48,1 3 29,-1 7-29,-1 1 44,3 2-226,-3 1-11,4 1-139,0-6-86,0 4 139,1-7-128,2 2 160,2-3 74,1-5 33,2 2 66,0-3 28,1-1 49,2 1-33,0-4 0,-2-1 86,1-3-29,1-2 176,-5-3-169,0 0 356,-3-3-162,-1-4 275,-4 3-177,-1-4-69,-2-2 18,-3 1-127,-2-1 166,-4 2-136,-5 2 112,-3 0-140,-4 6-71,-1-2-9,2 7-18,-4 1 60,3 3-19,0 1 15,2 1-12,1 3-416,0 2 81,0 3-341,2 3-787,-1 3 242,4 3-543,-1 4 563,5-2 163,-2 4 389,3-1-73,1 2 410,-1 0 0,0 1 1</inkml:trace>
  <inkml:trace contextRef="#ctx0" brushRef="#br0">8590 4172 10813,'-50'-27'615,"26"16"-96,-1 3 458,3 5-331,0-1 55,6 4-162,2 0 130,6 0-361,2 0-17,9 0-621,5 2 125,9 0-224,5-1-137,5-1 258,3 2-146,-2-2 227,4 0-833,-4 0 219,1 0-752,-6 0 854,-1 0 204,-4 0 335,2 0 0,-2 0 0</inkml:trace>
  <inkml:trace contextRef="#ctx0" brushRef="#br0">4151 5789 10813,'19'-28'0,"-14"14"0,1 1 0,-1 0 0,0 4 0,-2-2 0,-1 1 510,-2 1-83,0 0 366,0 2-235,0 1-182,0 0-22,0-1-63,-2 3 146,-4 2 24,-5 0 88,-2 1-214,-7 2-82,-4 3-153,-1 3-8,-4 9 8,1 6-11,1 5 1,2-2 0,4 7 61,6-4-30,0 4 70,8-5-76,2 1-122,2-4-2,3 1-73,1-6-107,4-2 83,3-3-111,6-1 98,2-4-89,3-2-119,1-4-66,2 0-89,4 0-37,-3-3 19,1 0-108,-2-3 228,0-2 7,0-4 141,-3-4-30,1-4 170,-1-2-43,2-6 121,-4-2 108,1-6-126,-1 1 188,3-4-208,-4 0-30,2-4-10,-1 2-72,-3 2 160,0 2 435,2 4-11,-5 0 269,3 3-291,-3 5-145,2 1-67,-2 4-52,-2 1 24,1 2-80,-2 1 92,0-1-119,-2 3 62,-3-2-59,2 2 51,-2 0-155,2-1 114,-4 1-131,2-2 141,1 1-150,-1 0 88,-3 1-96,3 0 74,-1 0 40,1 2-41,-3 1 47,3 0-20,-3 2 13,0 1-35,1 0 45,-1-1-35,0 3 32,0-2-22,0 2 2,0 0 0,0 0 1,0-2 10,-1-1 102,-2 1 38,1-1-1,1 1-26,-1-3-104,0 0 16,2 3-5,-1-2-36,1-3 27,0 2-39,0 2 31,0-2-1,0-1-18,0 2 5,0 1 1,0-2 0,0 3-2,0 2 0,0 0 83,0 0-31,0 4 46,-3 6-62,-4 9 80,1 7-25,-2 13 79,3 7-114,1 11 11,-1-1-58,2 6 48,1-1-14,2 0 31,0-6-23,3-3-140,4-3-124,2-10-79,4-3 11,3-6 121,1-6 57,2-4 0,0-3 37,1-6-386,1-2 65,-1-1-339,-4-3 158,-2-1-4,0-1 161,-4 0-7,-1 0 38,-1-1-65,-2-3 61,1-2-47,-1-2-70,-1-4 10,0-1-185,2-4 216,1-2 113,-1-3 117,2-4 89,4-4 0,-2-3 0</inkml:trace>
  <inkml:trace contextRef="#ctx0" brushRef="#br0">335 5936 10813,'7'-11'370,"-6"6"-20,-1 0-88,0 1 155,0 1 10,0-1 21,0 3-60,0-2-126,0 1 54,0-1-22,0 0-2,0-2 11,0 0-177,0 1 136,0-1-114,0 0 139,0-3-139,0 2 35,0 0-137,0-2-20,0-2 8,0 2-50,0-1 44,0-1-39,0 1 23,0 0-48,0-3 42,0 1 18,0 0 4,0-1 21,0 2-37,0-4 25,0 5-42,0-2 37,0 0-91,-1 4 42,-3-1-71,0 2 64,-3 1-5,3 2 39,-7 2-5,1-1 52,-1 2-34,-1 0 37,0 0-44,-2 2 1,3-1 4,-3 2 0,3 7 5,-3 1-6,-2 3 6,0 3-5,-1 5-8,0 2 5,2 5 13,-2-1 90,3 3-14,1 1 34,2-5-62,2 1-168,4-3 24,0 1-91,4-7 44,-1-1 28,2-7 12,2 2 20,-1-7 10,4-1 28,3-2-46,3-1 35,0-2-8,5 1 7,-7-2 8,5-1 2,-4-1-11,2-2 4,-2 1-19,1-3-12,-2-1-1,-1 1-3,2-3 4,-1-2-12,1-1 24,1-1-25,-2-2 123,2-1 9,0-1 12,-1-2-30,1 2 57,-2 0-68,2 0 132,-1-1-56,-1 5-16,1 0 36,-2 1-59,1 2-11,-3 2-9,1 2-20,-1 3 55,-1 1-37,-1 3 38,0 0-35,-1 0 15,-2 6-16,1 5 16,-1 6-7,1 4-101,0 6 27,-1-1-79,2 4-34,0 2 39,2-5-47,2 3 42,-1-4 22,3 0-22,1-4 36,-2-3-6,3-5 41,-3-5-15,3-1 4,-2-2 12,1-2-9,-1-3 9,0 1-18,-1-2 32,3-2 10,-3-3 12,3-2 23,-1-3-13,-1-6-4,1-1 6,1-3-9,1-4-9,1-5 14,3 0-22,-2-3-6,0 4 9,0-4-6,-1 5 51,1 0-37,-3 7 47,2 3-51,-4 1 106,-1 8-25,-2 0 66,1 5-48,-3 1-41,0 6-5,-1 0-15,1 7-75,1 5 19,0 3-68,0 1 67,3 1 14,-1-1 19,3 3 13,-1-5-217,2 1 54,-1-3-147,1 2 125,-3-6-37,3 2-65,-3-1-86,0 0-54,-1-2-14,3 0 77,-5-2-3,-1 2 162,1-3-59,1 0 72,-2 0-94,0-4-17,-1 0 26,2-3-22,2-1 363,0-1-80,0-3 243,2-5-182,1-4 422,-2-6-157,3-3 324,0-1-229,-2-2-140,4-1 35,-1 0-144,1 2-3,-2 3-109,2 2-1,-4 4-16,2 2-14,-3 2 11,1 6-8,-2 1 27,-1 2-20,-3 0 24,2 6-32,-2 0-31,0 4 25,0 6-23,1 4-58,-1-3 21,0 8-71,0-6 68,2 2-123,-1-2 55,4 1-85,-3-6-112,3 2 8,0-3-115,1 0 36,1-3-16,1 0-18,-2-3-21,5 1 61,-3-4-14,5-1-29,-3 1 2,3-1 118,-2-1 127,2-1 3,1-2-15,0-5 169,1-5-30,1-1 196,-1-2 298,1-4-216,-1 1 310,-1-2-294,-3 2 55,-1 1-98,-2 3 104,-2 3-113,-4 1 280,0 1-115,0 4 106,-2-2-207,-2 3-165,1 1 84,-1 2-100,-2 0 17,-2 4-85,-7 3-13,1 6 18,-5 1 17,1 7 8,-3 2-25,2 4 26,0-1-160,0 3 58,3-4-111,-2 4 4,2-5 47,3 0-34,2-5 37,1-2 4,2-1 0,3-5-16,0 1 34,0-4 9,1-3-19,4 0-8,5-3 55,-1 0-65,5-1 54,1-4-88,2-3 131,-3-1 36,3-5 50,1-2 96,-2-3-151,-1-5 98,1 1-99,1-6 1,-2-1-22,2-6 1,-1 1-53,-1-7-22,3-2 11,-1-9 3,1 3 57,2-5-5,1 1-5,-3-4 3,-2 11-133,-2-4-35,-4 12-40,-2 1 189,-5 9 126,0 3 27,-3 4-57,-2 6 68,-2 6-82,-6 4 157,-2 5 2,-4 7-63,-1 3 79,-2 18-69,0 11-52,-2 12-18,2 9 19,2 7 12,3 2-59,1 7 24,5-8-93,4 5-181,2-10 65,2-1-122,3-10 131,2-3-101,7-8 47,3-4-95,5-6 42,4-6 27,1-8-103,5-4-22,-2-7-89,2-2 88,-1-1-134,-1-6 142,-3 0-118,-1-6 13,-5-4 73,0-2-212,-3-3 148,-4-3-185,-2-3 200,-2-2-157,-2-3 79,2-4-157,-4-7-1,6-5 1</inkml:trace>
  <inkml:trace contextRef="#ctx0" brushRef="#br0">6247 5977 10813,'-16'-13'0,"9"10"0,2 0 0,-2 1 0,4 1 937,-1 1 586,0-2-368,6 4 111,1-2-1339,3 3 196,7-3 15,-2 0 32,5-2-43,-3-4-262,2 0-10,-2-5-180,3-3 73,-5-1 8,3 0 15,-3-4 62,2 0-89,-4 0 185,2-2-74,-1 1 104,-1-4 59,-1 2-52,-2 0 45,0 5-43,1-2-2,-2 5 3,-2 1-2,-2 3 127,1 4 372,-2 1-108,0 9 286,0 0-385,-2 17-65,1-1-87,-4 7-61,3 0-40,-2 0-1,4 0-6,-2-1-67,4 0 40,-1-3-111,4-1 122,3-3-105,3-3 88,3-3-55,3-5 48,-1-2-118,3-3-7,2 0-73,-1-3-23,-1-1 139,0-1-18,0-6 35,0 2 26,-3-7-44,-1-1 25,0-2 152,-4-1 37,1-4 38,-2-1-51,-1-3-119,1-3-16,-1-4 30,2-3-24,-1 1 52,1-6-34,0 1 88,1-5-332,-2 1 114,1-4-302,-3 7 237,1-1 234,-6 5 61,0 5 186,-1 4 117,1 6-98,-3 4 120,0 6-162,-1 5-26,-3 3 15,-2 6-8,-5 3-51,2 13 95,-6 6-138,3 7 146,1 7-218,1 2 54,7 3-83,0 2 60,5 1-149,1-3 36,5 1-93,6-6-229,2 0 80,1-5-191,2-5 136,-2-2 134,-1-3 60,0-4-42,-2-1-16,-2-3-320,1-2 56,0-3-145,-4-1-32,2-4 106,-4 0-146,0-1 257,-2 0-148,0-2 174,-2 0-4,0-3 129,-1-3 155,1-3 0,2-5 0</inkml:trace>
  <inkml:trace contextRef="#ctx0" brushRef="#br0">6470 5398 10813,'-53'-25'1659,"31"16"-871,2-4-215,1 3-192,6-1 6,2 4-117,7 2-332,-1 2 28,6 1-227,4 4-734,6-1 306,5 4-574,6 1 450,0 5 208,3 0-48,1 7 0,2-3 1</inkml:trace>
  <inkml:trace contextRef="#ctx0" brushRef="#br0">4509 5505 10813,'-56'-12'1718,"30"6"-1210,3-1-56,5 1-50,4 0 40,3 2-250,6 1 203,2 2-340,8 1 168,0 0-284,14 1 188,3 1-158,6-1 155,4 1-133,4 0-275,2-2 170,3-2-240,-2 0 176,1-4 56,-3 1-71,-2-4 109,-5 1-105,-5 0 49,-1 0-50,-5 0 20,-3 4 384,-4 1-42,-5-1 256,1 3-273,-5 1 206,0 5-189,0 2 196,-3 11 9,0 7-134,0 5 62,0 9-171,-2 1-99,1 2-17,-1 1-32,1-4 47,-1 1-77,2-6 42,2 0-107,1-6-12,0-3 16,8-4-85,-2-4 137,6-4-108,-3-2 89,4-3-98,-2-2-16,5-6 42,-3 1 16,0-1 19,1-1 38,-1-5-48,0-7 39,3-1 78,-4-4 106,1-4 47,0 0 44,-4-5-19,-2 2-98,-2-3 26,-3 1-113,-2-3 90,-3 3 17,-2 0 31,-3 2 52,-4 3-49,-2 3-12,-2 3-24,-3 4-117,4 4 38,-2 2-38,1 4 49,0 1-229,1 1 26,-1 0-208,4 3-195,1 0 127,2 6-144,2 2 215,1 0-36,3 4 65,0-3-109,3 1 63,4 1-41,7-3-3,2 5 32,4-5 68,4 3 18,1-3 54,3 5-22,-1-4 315,3 6-66,-5-4 180,4 3 112,-4-1-130,0 3 135,-3-5-131,-3 4-4,-3-3-40,-2-1 130,-4 1 187,-2-3-47,-4 2 125,-1-2-127,-3-1-5,0 0 24,-3 0 28,-3-2-80,-2-1 0,-3 1 17,-2-2-62,-1-4 137,0-2-74,-2 1 29,4 0-29,-2-4-171,2-1-10,5-5-58,-1-3-71,5-3 37,3-5-74,4-2 66,6-1-3,6-3 35,6-2-15,4-1-79,4-2-3,3-5-75,1 2 82,2 2-332,-1 2-46,-4 4-212,1 3 82,-7 6 148,-5 5 167,-2 5-87,-4 1-815,-5 3 122,-4 4-397,-2 1 559,-6 7 385,-3 1 0,-7 6 1</inkml:trace>
  <inkml:trace contextRef="#ctx0" brushRef="#br0">7777 6150 10813,'-10'-11'341,"6"5"-71,2 3 229,-1 0-176,1 0 231,1-1-118,1 0 307,0-3-471,0-1-23,0 2-180,3-5 26,2 2-25,1-4-14,3 0-28,2-2 44,-1-1 34,1-1 63,-2-4-77,-1 2-22,0-3-103,0-2 32,-2-1-76,2-2 48,-1 1-98,-1-6 61,0 4-221,-1-10 185,1 5-235,0-8 225,-1 4 5,0-2 87,-3 3-55,1 3 142,-3 0 10,1 9 188,-1 2-119,0 6 284,0 3-180,-1 7 208,-1 0-172,-1 6-70,-3 5-48,-5 6 15,-2 11-21,-4 9-11,1 9 22,-3 7-51,2 3-70,1 4-1,2 3-76,3-4 78,3 3-5,3-6 42,3-3-30,2-3-238,4-6 17,2-1-152,5-6 137,5-6-17,3-3 19,1-3-128,4-6-3,-1 0-54,3-6-9,-3-2-17,1 0-88,1-2 1,-3-3-46,0 0 53,-3-2 89,-1-4 5,1-2 110,-5-8 380,1-4-15,-2-2 229,0-5-157,-5-1 71,-1-1-11,-2-1 39,-2 4 173,-3-4-193,-3 4 209,-6 4-168,-5 3 174,-7 4-71,-6 5 48,0 2-177,-3 4-149,1 0-35,-1 4 7,0 4-62,6 0 10,0 7-21,9-1 19,-1 7 36,5-1-129,3 3 33,2-2-249,4 5-30,2-6-63,6 3 30,4-3 72,7 1 59,5-4-33,5-1-304,4-4 12,3-2-183,0-2 182,1-1 273,-3-3-29,1-2 155,-3-3-164,0-4 298,-2-2-34,-1-5 218,-5 0 175,0-1-145,-5 1 171,1-3-189,-4 4 291,-3 0-121,-2 3 237,-2 2 48,-4 2-143,0 4 99,-2 1-302,-1 6-121,0 1-125,-1 9 55,-4 4-100,4 1 39,-4-1-84,5 0-49,-2-2 31,2-1-48,2-2 64,-1-2 13,4 3 39,3-6-39,2 0-111,4 1-476,1-2-3,3-1-244,-2-2 288,1 0 181,-1-1 89,1-1 5,-1-1 283,0-1-89,1-3 201,-3 0 133,3-4-119,-2-3 133,0 3-159,0-3 119,0 1-73,-4 2 139,4 1-106,-6 0 126,2 6-53,-1-1 148,-4 2-185,3 2 20,1 6-124,-4 6 33,4 6-221,-4 5 60,0 7-187,-1 1 21,-3 5-16,-1 0 60,1 3 48,-2 1 87,0 3 42,0 0-108,-3 4-51,-1 0-163,-2 0-2,-2-2-83,-3-1 287,0-3 7,-5-4 126,4-6-37,-6-3 267,4-6-64,-2-5 222,2-5 27,0-3-166,5-3 102,-4-5-187,2 0-118,-3-1-37,3-4-22,-5-3 8,3-1-13,-2-7-16,3-1-3,-2-5-12,5-4 1,3-3 9,1 0-29,2-9-25,4-1-13,4-5-75,4-4-229,10-3 58,5-4-154,6-2 154,3 3 104,2 4 34,1 1-13,2 7-655,-2 0-415,0 4-248,2 3 194,-1 2 727,-6 4 311,2-3 201,-1 2 0,-1-3 0</inkml:trace>
  <inkml:trace contextRef="#ctx0" brushRef="#br0">9590 5652 10813,'5'-33'65,"-3"14"142,-2 5-16,1-2 79,-1 2-8,0 0 102,-1-2-33,1 2 73,-2 0 99,-1-1-70,1 3 137,-1-4-161,3 5 163,-1 0-238,1 3 93,-2 2-261,2 3-12,0 4-47,0 5 5,0 9-5,0 11-25,0 8 18,0 13-11,0 2-7,0 3 5,0 3-5,2-1-46,-1 2-320,2-4 23,2 4-206,1-8-1043,-3 4 360,1-9-837,-1 3 850,-3-7 177,0-1 495,-3-3-15,-5-1 324,-6-5 0,-4 1 1</inkml:trace>
  <inkml:trace contextRef="#ctx0" brushRef="#br0">9455 6127 10813,'-10'-33'0,"4"18"813,3 4-144,-4 3 551,4 2-58,2 3-599,2 0 143,2 1-590,7 2-44,1 0-69,6-1-65,2 1 0,2-2-91,-2-3 168,3 1-120,-2-1 142,-1-3-122,0 2-139,-2-5 51,-2 0-167,2-2 121,-4-1-46,2-5 71,-4 2-49,4-4 73,-4-1-66,3-5-18,-2 0 54,1-4-81,1 1 179,-3-5-79,2 2 68,-5 3-38,0 0 28,-2 5-60,-3 1 50,-1 9 689,-1-1-121,-1 8 502,-1 2-134,-3 4-255,-2 5 36,-2 5-252,-3 11-141,0 5-29,0 6 8,2 4-95,-2 3-3,6 2-84,-1-4 65,2 4 6,1-6 23,3 0-7,0-3-214,0 2 46,0-5-144,2-2 119,1 0-229,3 0-104,1-3-122,2 2-3,1-5-62,-3-3 38,3-2-54,1-3 292,-2-2 217,2-4 27,1-2-31,0-1 106,2-4-54,1-1 250,-1-6-70,1-6-31,0-5 11,0-5-60,0-2 199,0 0-53,-2-3 184,1 2-137,-3 1 278,0 6-104,-1 3 153,-2 3 73,-4 7-183,0 2 91,-1 5-233,0 1-160,-3 4-45,0 6-24,0 4-4,0 5 1,0 0 1,-2 1 12,1 1-110,1-2 31,-2-2-109,2-1 73,2 0-239,-1-4 36,2 1-194,5-4-58,0-1 112,3 0-68,0-3 52,-1 0 166,2-2-60,-1-2 126,4 1 13,-1-2-2,2 0-6,1-2-38,2-1 207,-2-3-75,2-2 235,2-5-218,-4-1 321,2-2-178,-2-3 238,-1 2 179,-2 3-127,-1-2 190,-4 7-225,-1-2-20,-3 3-124,0 3 57,-2 2-82,0 0-137,0 1 155,-1 1-131,1-3-8,0 3-58,-2-1-20,4-1 32,2 0 104,-1 1 28,0-4-125,0 0-171,1-2-75,-1 2-85,0-4 54,-1-1 168,-2 3-46,0-3 126,-1 2 76,0-2 88,-2 1 116,-4 1-95,1-1-11,-5 4-139,-3 3 53,-3 0 217,-2 3 173,-1 4-3,-2 4-13,-1 11-250,1 6-50,0 9-24,3 3 10,2 3-133,3-1 41,0 1-98,6-3 83,2-2 23,0-2 40,3-4 7,3-4-333,3-3 75,5-5-356,7-4 201,2-2-345,4-6 163,1-2-200,3 0-253,-1-3 232,1-2-244,-1-1 313,-1-3 221,-4-4-195,-4-2 344,-5-2-144,-7-7 304,-4-2 0,-5-4 0</inkml:trace>
  <inkml:trace contextRef="#ctx0" brushRef="#br0">2956 5983 10501,'0'-16'305,"-1"10"33,1-2-186,0 0 232,-2 2-147,2-3 54,0-1-30,0-1 32,0-2-47,2 1 39,-2-2-46,1-2 22,4 0-25,1-1 47,2-1-71,-2-2 97,2 3-72,0-4 51,0 1-27,-3-1-90,1 2 22,0 2-111,-1-1 32,-2 4-62,-1 3-12,1 0 10,-1 2-90,1 4 69,-2 2-69,1 0 62,-1 1 31,3 2-14,0 3-15,-1 2-49,4 9-27,-1 2 13,0 11 35,-1 4 17,0 13 28,-2 7-35,0 9-59,-1 5 5,-4 5-56,-1 3-265,-3 6 75,-1-10-185,-4 2 168,5-11 46,1-3 84,2-10-31,2-4 98,2-12 54,1-1 32,1-8-52,6-3 145,4-6-82,3-4 46,1-4-43,2-2 7,2 0 42,-4-3 5,-3 2 122,2-4-114,-4 1 68,-1-4-47,-3-1-41,0-4-39,-1 1 48,-4-4 20,-2 1 100,1-6-61,-2 1 43,-3-4-148,-2-1 27,-6-1-20,1-3 35,-7 0-56,-2-1 45,-1 0-45,-2 2 184,-4 0-98,3 4 97,-6 2-131,4 2-5,-3 4 6,3 2-17,1 3 16,3 2 182,4 0-27,3 2 100,1 0-161,4 2-62,4-3-50,0 2 29,4-3-111,4 1-45,2-1-111,9-4-253,3-1 115,4 0-119,4-1 185,3-1 96,2-1 52,2 1-65,-4 1-85,2-1-601,0 1 78,-2 2-270,-1 1 201,-2 1 441,-1 0-45,-2-2 346,-1 2 0,-2-3 1</inkml:trace>
  <inkml:trace contextRef="#ctx0" brushRef="#br0">3628 5895 10813,'13'0'247,"-9"0"276,-1 0 444,1 0-329,-3 0 122,1-2-678,1-2 93,0-4-12,2-3-5,-2-2-93,2-1 30,-1-2-58,0-1 122,-1-2-80,-2 1 21,-1 1 15,0 0-8,0-1 95,-3 3-10,-5 0 7,0 4-75,-6 2-35,-2 3-28,-1 1-11,-5 3 5,1 1 62,-2 2-13,1 4 67,-4 3-71,4 8-3,-3 6-29,5 5 5,-1 3-90,5 1 21,2 2-85,5 0-55,4-1 46,2-2-58,1 0 72,2-5-46,3-1 30,2-4-97,6-4-56,2-3 89,3-4-59,-1-4 16,3-2-77,-3-2-124,1 1 71,0-4 2,0-2 260,-5-3-6,5-4 25,-5-3 138,4-6-117,-2-1 51,3-4-27,-2-2-127,0 0 41,-1 2-29,-2-2 70,-2 5 364,1 2-27,-7 7 222,2 1 33,-2 7-122,-2 0 7,-1 7-131,2 2-227,-4 11 10,2-1-129,0 6 38,-1 2-100,1 0 98,0 1-319,1-3 67,1 1-199,4-4 151,2 0-86,3-3 54,2-1-100,1-5 43,2 1-214,0-2 2,-2-3-141,1-2-45,3 1 209,-2 0-114,-2-1 336,5-2 90,0 1 173,0-1 0,3 0 1</inkml:trace>
  <inkml:trace contextRef="#ctx0" brushRef="#br0">6711 5701 10813,'-32'16'0,"20"-8"258,5-2 65,1 2 116,4-3-5,2-2-165,4-2 23,2 1-30,10-1-248,-1-1 51,9 0-197,0 0 207,4-1 45,-1-1 90,4-1-1,-4-2 1,3-1 23,-6 3-18,-2-3-781,-6 4-223,0-6-799,-1 0 0,-1-3 1</inkml:trace>
  <inkml:trace contextRef="#ctx0" brushRef="#br0">4027 6942 10813,'11'-36'6,"-5"20"105,-1-3 105,1 5 58,-3-4 40,2-1 85,0 2 64,0 1-50,-1-1 37,-1 1-96,-1 2 80,1 0-30,-1 3 1,-2 0-14,1 3-98,-1 5 8,0-2-164,-1 3-28,-2 1-5,-2 2-3,-5 3 60,-2 5-38,-2 10 65,-5 11-1,-5 12-12,-1 11 22,-8 14-58,3 4-63,-7 13-45,3-2 1,-1 9 21,5-4 30,3 0 24,8-1-25,8-8-308,5-3 64,4-13-219,6-2 210,5-11-149,8-8 102,4-5-205,4-6-483,2-5 115,-2-8-314,4-2 351,-4-1-171,0-6 174,-1 0-206,-2-2 397,-2 0 154,-2-3 113,-3 2 0,1 0 0</inkml:trace>
  <inkml:trace contextRef="#ctx0" brushRef="#br0">9450 6958 10813,'-5'-48'1543,"0"26"-1194,2 0-96,-1 5 6,0-1 218,1 7-30,3 0 152,0 4-207,0 2-114,0 2-8,3 1-127,5 5 98,6 4-104,10 5-11,8 10-36,6 8 49,3 8-37,3 8 38,1 9-51,3 8 33,-6 3 6,1 8 11,-7-3-25,-3 11-7,-11-4-25,-3 2 18,-9 2-106,-6-2 35,-2-1-91,-7 0-89,-4-10 38,-5-2-77,-5-11 103,-7-2-69,0-13 36,-3-3-67,-1-8 63,2-5-164,0-8-162,4-2-172,2-6-762,4-1 311,1-5-349,5 0 579,0-1 278,5-1 116,-3-5 41,-1-1-1,2-8 1</inkml:trace>
  <inkml:trace contextRef="#ctx0" brushRef="#br0">1 7568 10813,'0'-36'0,"2"13"0,1 5 0,0-5 319,2 1-21,1-1 293,2-1-201,0 0 192,-2 1-198,3 1 396,-1 1-109,-1 1 12,-1 1-163,0 5-262,-1 1-119,-3 5-40,1 0-9,0 2-23,-2 3 5,1 4 2,0 4-4,-2 8-17,0 7-11,0 9-28,-2 5 42,-1 9-120,1 1 51,-1 5-82,2-3-126,1 2 86,0-3-125,0-1 139,0-3-54,0-5 124,0-6-196,0-2 10,0-9-135,0-3-38,0-5 93,0-5 299,0-1-49,0-2 341,-2-6-205,0-2 107,-2-7-19,2-2-14,-3-7-26,4-3 5,-1 1-212,2-7 95,-1-5-104,1-4 103,0-4-132,1-7 87,1 2-106,3-5 17,2 1 83,0-2-92,2 2 86,1 5 114,-2 3 14,3 3 2,-2 6 210,-1 5-164,0 8 213,0 5-197,-2 2 114,3 9-132,2 1 48,2 4-71,0 2-39,6 6 5,0 8 6,3 4-70,-2 7-2,2 2-39,-3 0 49,-3 2 17,-3 0 13,-6 3 1,-2-3-300,-3 0-144,-5 0-142,-5 2 13,-7-1 42,-2-2 97,-7 1-108,-1 0 145,0-4 4,0-2 35,3-3 71,-2-6 49,4 0 24,4-6 27,-2-3-72,6-3 225,1-1-37,1-5 217,2-5-3,2-3-52,5-2 65,-3-2-172,3 2 220,-1-1-129,2 6 218,0 0-69,0 3 14,2 4-48,1 1-60,0 4 227,7 7-102,2 7 242,4 2-154,3 7-234,3 0-82,2 1-13,2-1-440,4-2 267,0-3-305,3-3 215,-4-6 29,4 0 33,-8-9-54,2 1 82,-5-2 47,0-1-83,-3-2 114,-2 0-265,-6 0 74,4 0-78,-7 0 64,-2 0-99,-1 0 81,-1 0-178,-1 0-209,-1 0 200,1-2-174,-1 1 148,1-6 108,2 1 56,3-5 127,1-3 187,7-4 0,1-4 0</inkml:trace>
  <inkml:trace contextRef="#ctx0" brushRef="#br0">7419 7399 10813,'-19'-24'0,"9"12"0,1-1 0,1 1 464,2-1-13,3 0 486,-2 1-252,3-2 19,1 1-244,1 0-54,1 2-40,4-1-85,1 1 23,4 1-126,1 1-70,1 1-69,1-2 24,1 6-15,0-1 17,4 3 16,-1-1-16,2 3-12,6-1-11,1 2-10,5 2-8,-1 2-81,2 6 21,-2 2-82,-2 7 69,-6-2 52,-1 4-1,-4 0 40,-6 1-212,-2 1-111,-4 1-145,-5 0 29,-1 2-7,-7 0 132,-8 0-174,-3 0 297,-3-2-84,-2-3 186,2-1-93,-2-3 75,4-2-2,-1-3 40,1-4 112,6-1-47,0-5 32,3 0-39,1 1-28,5-4-68,1 1 75,2-2-137,4-3 58,2-2-44,4-2 9,5-4 42,3 1-43,4-5 54,1 0-94,4-3-36,-1 0 10,2-4 27,1-1 83,3-1-3,-3-1-21,0-2 62,-4 4 33,-1-2-9,-4 4-9,1 0-73,-7-1-2,1 6-2,-5 1 511,-2 1-98,-1 5 341,-4 1-283,1 1-69,-4 5-54,-1-1 43,-6 3 23,-2 1 6,-5 1-36,2 4-36,-4 8-121,3 1-11,1 10-38,1-1-7,3 4-80,1 3 5,4 0-51,2 0-115,3 1 38,0-4-126,2 0 165,4-3-328,5 1 161,2-5-225,4-2-51,0-4 180,4-1-153,-2-4 158,3-4-16,0 0 4,-2-2-10,-2 0 74,-2-2-337,-1-1 128,-1 0-291,-2 0 252,0 0 128,-2-1 194,-4-5 90,3-4 120,1-4 0,1-2 0</inkml:trace>
  <inkml:trace contextRef="#ctx0" brushRef="#br0">4330 7562 10813,'-27'-10'0,"14"4"0,2-2 0,0 2 352,0-2-28,3 0 322,-1 3-105,-1-3-128,4 2 10,0-2-183,-1 0 161,3-1-52,0-1 52,1 1-27,2-2-75,-1 1-36,2-2-56,0 2-120,3 1-59,2 1 1,1-2-27,7 2 18,1 1 19,5 0-9,3 4 10,5 0-21,3 1-16,3 1 16,2 1-66,-2 0 27,3 1-80,-9 3-136,1 0 21,-6 7-98,-3 3 27,-4 2 41,-6 2 56,-4 2 16,-5 2 185,0 2-49,-10 3 36,-4-2-74,-5 3-36,-3-6 23,-3 4-39,1-8 42,-3 3 179,5-8-9,-3 2 198,3-7-128,1 2-33,4-4-68,1-3-28,5-1-39,2-2 37,4 1-121,0-1-3,5-1-9,2-4 20,4-4 72,5-1 9,4-3-36,2-1-66,5-1-72,0-3-74,3-2 59,2-4-108,3-1 171,0-2-76,2 0 82,-3-1 129,-2-1-20,-1 4 32,-4-2 135,0 4-112,-5 1 151,-3 1-155,0 1 0,-4 2-92,-2 4 38,-2 3-21,-3 5 504,-3 1-120,-1 3 348,-4 2-130,-5 7-164,-1 2-13,-6 10-162,3 5-145,-3 4-1,1 2-36,3 5-44,1-2 2,2 2-55,2-2 63,3-3-120,2 0 11,2-4-98,1-2 16,1-2-158,4-3 76,4-2-144,1-4-378,7 1 118,-3-4-268,4-1 251,-2 1-244,-1-4 374,3 0-302,-1 2 507,2 2 0,1-1 1</inkml:trace>
  <inkml:trace contextRef="#ctx0" brushRef="#br0">882 7692 10813,'12'-4'-631,"-8"2"857,-1 1 677,1 1-402,-3-2 482,-1-1-769,2-2 32,-1-3 10,1 0-36,1-4 13,-1-1-15,1-4 73,-2-1-77,1-1 99,-1 1-113,-1-5 55,0 3-29,-1-1-11,-4 1-85,-1 1-42,-2 2-48,-3-1 3,0 6 29,-3-1 6,1 8-13,-4-1 35,1 4-32,-3 4 23,0 4-22,-3 10-40,2 6 29,-3 10-30,5 1-21,-5 9 9,5-2-49,0 2 57,4-2-132,3 1 56,5-6-92,3-2 55,-1-3-4,4-7 4,2-2-27,3-7-31,1-1 60,7-6-108,-4-5 111,8 1-121,-6-1 91,5-2-88,-5-3 176,3-2-9,-3-5 39,2-2-37,-3-4 26,2-1 42,-2-2 10,4-5 26,-5 2-90,7-6 5,-5 4 6,6-4 16,-2 4-38,0-3 52,1 8-55,-3 0 163,1 5 27,-5 5 25,-1 2 105,0 3-209,-5 2 109,4 4-136,-3 2-17,1 3-12,0 7-11,0 3 21,-1 4-101,4 1 32,-1 0-156,0 0-25,3-2 2,1-1-61,-3-1 180,3-3-282,-3-2 159,3-2-231,-3-1 116,0-3-18,1 1 89,-1-5-86,-2 1 284,0-1-50,1-2 79,-1 1 220,-1-2-161,0-2 231,1-1-239,0-5 132,0-4-75,-1-2 70,3-5-63,0 0 91,0-3-76,3 0 221,-2-1-129,6 1 3,-3 2-84,2 1 7,1 3 118,-1 2 8,-3 6 107,1 0-133,-2 7-5,1 1-109,-2 4-5,-4 7-44,1 5-6,-2 3 6,0 5-5,-1-1-116,-1 3-25,3-3-80,-1-1-250,1-1 122,0-4-144,0-1 128,-2-2 77,2-3-87,-2-3 125,0 0-79,0-5 249,-1 0-74,1 0 78,1-3-74,-2 2-34,4-4-34,-1-1 29,3 0 84,-2-6 49,5-4 75,0-1 127,2-5-63,1 0 103,4-5-133,-4 1 50,3-4-122,0 2 40,-1-1-68,0 4 279,0 2-50,-4 4 250,1 7-253,-5 1-48,0 5-98,-2 3-31,-3 4 357,0 3-159,-1 8 199,-2 3-340,0 5-68,0 1-91,0 1 85,0-1-398,0 0 87,1-4-244,1 1 208,1-2-399,0-2 135,2-3-375,1 2-230,-1-4 300,0 3-69,0-3 406,2 4 344,1-2 0,0 4 0</inkml:trace>
  <inkml:trace contextRef="#ctx0" brushRef="#br0">2194 7812 10813,'23'-36'273,"-16"15"20,4 1 232,-1-2-135,-1 1-49,1-1-50,-4 2-51,-1-1 264,0 2-121,-4 2 217,1 3-219,-4 0-23,-4 4-96,-5 4-26,-5 3 23,-4 1-58,-6 2 20,0 5-71,-4 3-27,-2 4-16,1 4-25,-4 3-136,5 2 28,1-2-97,4-1 73,0 0 9,5 1-3,2-2-22,4-1-129,1 1 23,7-3-187,0-1 120,3 1-269,3-4 150,0-3-179,1 1 120,4-3 284,4-3 10,6-1 100,2-1-50,3-1 90,2-1-42,1-1 264,0-3-116,1 2 21,1 0-7,0 2 184,1 1-83,-4 2 156,1 2-139,-2 4 95,-1 5-142,-1 6 88,-1 5-213,-3 6 28,-4 1-22,-1 4 4,-4 4-52,-1-2 13,-4 4-40,-1-1 45,-3 1-20,-3-3-20,-5 0 6,0-3-64,-5-2 47,-1-5-77,-1-2 76,0-4-60,-3-3 76,1-5-52,-3-2 51,3-3-54,-5-5 41,-1 0-46,1-1 68,0-2-26,1-5 25,4 0-23,1-6 2,5-1 3,3-6-2,4 1-25,3-3-73,5-4-1,6-6-56,8-3-178,9-3-44,8-5-134,2-4-546,7-2 277,3-3-385,1-2 460,0-2-88,4 2 193,-5 2-132,-3 5 227,-4 8 86,-6 5 208,-6 10 57,-1 5 144,-7 4 0,-2 7 0,-3 3 0,-2-1 0,-1 4 0,1 0 0,-4 0 0,2 0 0,0 0 0,-4 0 0,1 0 297,0 0-81,-2 0 916,-1 0-443,1 4 397,-5-3-253,-1 7-233,-3-2 143,-1 5-161,1-3 18,0 3-80,-1 0-87,3-1-129,2-1-183,1-2 13,-1 0-52,2 0-23,0-4-20,2 2 9,1-4 4,6 1-36,2-2 10,3-2-72,1-1 30,5-3 6,-3-4-6,4 1 48,-2-5-112,3-1 59,-2 0-100,-1-4 57,2 1-46,-5-2 27,3 1-40,-7-3 10,-1 3 23,-5-2-22,-1 6 17,-2-3 238,-3 7-107,-4 0 197,-4 5-115,-11 1-29,0 4 44,-8 5-85,2 4 145,-5 11-76,5 5 114,1 7-66,2 2-82,5 4 23,4-3-41,4 1-61,2-3 33,6-4-83,1-1 77,4-7-122,4-1 58,5-3-93,4-5 6,4-3 61,1-3-52,0-2 45,0-2-129,2-1 41,1-1-89,0-2 25,-1-4-614,1 1 104,-3-3-391,2-4-238,-2 2 587,1-6-442,1-2 580,6-5 0,0-3 0</inkml:trace>
  <inkml:trace contextRef="#ctx0" brushRef="#br0">6902 7554 10813,'-48'-5'0,"26"2"694,0 0-115,3-1 478,3 1-137,1 3-279,4-1 96,0 1-327,1 0-176,5 0-109,2 0-196,5 1 73,3 1-65,7-1 58,6 3-341,7-1 136,2-2-241,6 2 131,0-3 146,-2 0-110,7 0 95,-5 0 209,5 0-17,-5-1 131,2-1-113,-4-2 16,-5 0 2,-4 0 27,-8 2-659,-1 2 65,-9-1-580,1 1 304,-10 1-6,-3 2 15,-12 8 0,-4-1 0</inkml:trace>
  <inkml:trace contextRef="#ctx0" brushRef="#br0">4910 7708 10813,'9'-22'207,"-2"11"11,-3-2 362,3 1-94,-3 1 274,0-2-318,-1 5 86,0-1-115,-1 3 30,-1 1 207,1 0-403,-2 10 170,0 0-360,0 12-62,0 0 24,0 4-83,0 1-127,0 0-1,0 3-65,0-3 56,1 0-198,1 0 95,1-3-198,-1-1 202,-1-3-22,-1-2 25,2 0-68,-2-6-3,0 1 61,0-1 42,0-3-150,0 0 412,-2-4-225,2-5 411,0-5 60,-1-2-47,1-6 114,3 1-221,0-3 71,6-1-138,2-3 59,2 1 37,1-1-6,4 4 47,-3 1-34,3 1 39,-3 3 3,0 5 26,-1 2 82,-2 3-62,-1 2 17,0 3-33,1 2-213,-5 4 95,1 7-92,-1 3 125,-3 3 6,1-1 15,-3 6-17,1-3-396,0-3 74,-1 1-290,1-3 227,0 3-104,-2-6 89,3 2-121,-1-5 97,-2 1 3,1-5 71,-1 1-39,-1-3 249,2 1-430,-2-2 506,-2-1-351,2-4 488,-1-3-162,1-6 164,-2-1-84,4-6 45,-2 1 76,5-2-70,4 0-19,2 0 4,5-1-10,-2 3 60,3-1-5,-2 1 3,0 3-133,1 1 49,1 2-39,-2 2 72,-1 5-47,-3 3 34,-2-1-24,1 4 46,-5 3-32,-1 4 37,-1 5-155,-1 7-36,0-1 2,-2 1 12,0 1-230,0-2 64,0-1-213,0 2 144,0-4-310,0-1 85,1-2-220,-1 0 21,3-1 196,-1-2-148,3 0 275,-2-2 73,6 2 130,2-1 0,0 1 0</inkml:trace>
  <inkml:trace contextRef="#ctx0" brushRef="#br0">8198 7798 10813,'5'-25'-823,"-4"9"199,2 0 945,-1-1 75,1 1 487,2-3-254,-2 3 11,2-1-59,-2 3 44,0 1-33,-1 2-201,-1 3 32,1 4-161,-1-1 29,2 2 46,-1 3-141,0 0-40,-1 3-154,2 2-15,-1 6-75,-1 3 81,-1 5-113,4 0 160,-3 3-386,2 0 143,0 2-235,2-2-111,-2 0 205,2-2-200,-3-1 200,-1-2 105,1-4 71,-2 1-34,0-4 18,0 1-149,-2-3 86,1-4-90,-4 1 290,0 0-33,-1-2 69,3-1 67,1-1-99,1-2 132,1-3 210,0-3-62,0-3 123,3-6-156,1-1 116,6 0-72,-1-4 174,1 1-238,2-1 101,-2 4-104,3-1 81,-4 3-5,2 2-29,-1 4-33,-3 1 25,3 3-178,-2 2 26,1 0-54,1 3-74,-2-2 65,-1 2-24,3 2 35,-2-1-52,1 2 23,-1 4-140,-3-3 129,1 4-109,0 0 162,-1 2-131,0-1-61,-2 2 4,0 0-151,-1 2 154,1 1-151,0 0 103,0 2-140,-1-2-76,1 0 88,-3 2-147,2-2 223,-1-1-22,-1-4 107,2-1-17,-2 0-1,1-5 89,2-1 22,-1-2-44,1 1 358,-1-2-210,1-1 292,-1-1-195,-1-5 66,2-1-52,0-1 160,-1-4-109,3 2-15,1-4-73,0 2-69,1-4-34,-1 2 19,2-1 11,1 1 23,-2 1 7,2-1-3,1 2-20,-3 1 21,4 2-17,-3 2-1,5 2-9,-2 2 97,2 1-65,-2 1 74,1 1 57,1 0-110,-1 2 121,3 0-143,-3 0-97,1 2 78,-2 3-71,-3 3 35,-2 4 45,-3 2-49,0 5 71,-1 2-143,-2-1-26,-2 4-30,1 0 40,-2-2-252,0 3 81,-2-3-261,0 0-163,2-5 166,0 4-190,0-5 166,1-4-26,2 1 53,0-4 121,0-1 184,-2 0 209,1-3 0,-5 3 0</inkml:trace>
  <inkml:trace contextRef="#ctx0" brushRef="#br0">5733 7878 10813,'25'-11'-30,"-17"4"74,2 0 82,-2 1 30,1-2 5,-1 0 131,0 3-30,-3-1 0,2 0-31,0-2 53,-1 2-46,2-2 54,0 0-274,0 0 49,-2-2-216,2 1 141,-2-2-12,0 2 114,-2-2-59,0-2 156,-2 2-82,1-3 92,-3 3-62,0-2 193,-3 4-64,-5-1 158,-3 4-15,-5 3-11,-4 1-93,-5 0-74,1 6-141,-5 2-15,6 7 27,-4 4-10,7 2-78,-4 4 17,8-2-77,-1 4-80,7-3 44,-1 2-61,7-2 83,-1-2-301,2-1 35,1-3-198,2 0-4,0-3 190,3-2-123,2-4 112,0 0-33,3-1-9,-1-4 9,1-1 266,3-1 10,-1 0 232,1-3-216,0-6 285,0-2-168,3-5 193,-1 2-92,3-4 96,-4-1-1,2 4 145,-1-1-62,-2 2-65,-2 4 93,-1 2-193,0 2 257,-3 3-175,1 1 241,-1 4-200,0 1-115,-1 5-147,0 1 7,0 7-485,3 0 240,-1 0-332,0 1 231,-1-3-394,3 2 113,3-3-288,-2-2 339,4 0 151,-4-2 46,6-3-89,-3 1 6,6 1-83,-3-2 0,4 0 0</inkml:trace>
  <inkml:trace contextRef="#ctx0" brushRef="#br0">8877 7743 10813,'7'-46'474,"-6"30"98,-1 2 488,0 8-173,0 1-407,0 7 122,-1 2-551,-1 9 120,1 0-238,-1 6 240,0 0-776,4-1 265,0 1-515,2 2-370,3-2 400,4 1-448,1-1 588,1-1 163,0-1 283,-4 0-29,4 1 197,-2-1-1,1 3 1</inkml:trace>
  <inkml:trace contextRef="#ctx0" brushRef="#br0">6085 7789 10813,'-11'-51'-534,"4"31"1182,-2-1 718,3 10-559,-4-2 60,4 7-240,1 1 153,0 4-340,2 2-133,2 4-167,1 3-41,3 6-98,2 2 21,4 1-77,7 5-58,3-3-11,4 2-3,3-4 37,0 2-516,0-5 98,-1-1-348,-1 0 283,-2-2-180,-2-2 77,-3 2-189,-1-3-30,-3 1 227,-4 1-67,-2-4 366,-1 2 190,-1-2 179,-2-1 0,0-3 0,-1-4 0,-1-7 0,2-4 0,-1-4 356,3 1-109,-1-5 200,1 2 297,1-1-238,-1 1 367,1 3-366,1-1 78,-1 4-152,-1 1 164,-4 4 65,4-2-107,-3 4 215,-1 1-362,-2 4-42,-3 2-220,-7 4-64,-4 8-44,-6 2 6,-1 8-44,-2 0-166,1 2 85,1 1-171,0-1 200,1 0-582,2 0 184,2-1-850,1 1 179,0-1-316,1 3 0,-1-1 1</inkml:trace>
  <inkml:trace contextRef="#ctx0" brushRef="#br0">8890 7896 10813,'14'-30'-1149,"-9"14"1794,0 3 794,-1-1-588,0 5 99,-3-1-290,2 4 228,2 3-352,-2 1-202,4 1-106,-3 2-129,1 2-45,0 4-4,-2 4-9,0 1 9,0 6-120,-1-2 49,1-1-116,-3 1 114,3 1-615,-1-2 115,1-1-452,-2-2-389,4 1 330,0 1-355,0-3 494,-2 0 248,0-3 321,-2 0 70,-1 0 256,0-2 0,-1 2 0</inkml:trace>
  <inkml:trace contextRef="#ctx0" brushRef="#br0">9070 8000 10813,'12'-41'1084,"-7"22"-771,0 2-73,0 1 52,-1 3 142,1 4-14,-2 1 129,2 5-151,-2 1-49,3 1-87,-1 1 0,2 1-2,-3 4-50,4 4-29,-2 4-64,2 4-119,-1 1 17,1 2-55,-1-1-21,0 0 39,-1 0-38,0-2 34,1-3-486,-1 2 147,-3-6-383,2 2-91,-2-5 200,0 2-192,-1-3 269,-1-1 119,-1-2-153,0 0 301,0-4-94,0-2 294,2-5-103,1-6-42,3-2-51,7-2 860,1 0-184,2-1 614,0-2-136,1 7-248,-3 1 108,0 4-232,-3 3-78,0 2-58,-1 3 77,-1-1-92,1 5-365,-4 2 43,0 3-254,2 1 181,2 4 178,-2-2-35,1 3 99,1-3-1136,-4 2 259,3-4-786,-1 4 157,-1-5 455,-1 3-10,-3-3 433,0 0 299,-3 1 0,-1-1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2257789"/>
            <a:ext cx="8361229" cy="24032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6600" dirty="0" smtClean="0"/>
              <a:t>Data </a:t>
            </a:r>
            <a:r>
              <a:rPr lang="en-IN" dirty="0" err="1" smtClean="0"/>
              <a:t>preprocessing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32090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Handling Missing Values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71600" y="2091089"/>
              <a:ext cx="8152726" cy="4407698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7200" y="2062650"/>
                <a:ext cx="8179727" cy="44483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056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Categorical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Label Encoding</a:t>
            </a:r>
          </a:p>
          <a:p>
            <a:r>
              <a:rPr lang="en-IN" dirty="0" smtClean="0"/>
              <a:t>One Hot Encoding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310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Label Encoding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62887" y="2126182"/>
              <a:ext cx="7017565" cy="3902052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8487" y="2097742"/>
                <a:ext cx="7040965" cy="39416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084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 Hot Encoding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508758" y="1799678"/>
              <a:ext cx="5798350" cy="4166277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4358" y="1771238"/>
                <a:ext cx="5822829" cy="42080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931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Scaling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Standardization</a:t>
            </a:r>
          </a:p>
          <a:p>
            <a:r>
              <a:rPr lang="en-IN" dirty="0" smtClean="0"/>
              <a:t>Normalisation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448612" y="4215768"/>
              <a:ext cx="5240614" cy="1027871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6013" y="4201372"/>
                <a:ext cx="5262213" cy="10563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641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657619" y="995320"/>
              <a:ext cx="6651498" cy="4946686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4299" y="980920"/>
                <a:ext cx="6676699" cy="49758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33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Standardisation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948914" y="3874476"/>
              <a:ext cx="4802739" cy="1304427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9914" y="3867637"/>
                <a:ext cx="4818579" cy="1446244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Xstand &#10;Standardisation &#10;x — mean(x) &#10;standard deviation (x)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71700"/>
            <a:ext cx="543877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4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Normalisation</a:t>
            </a:r>
            <a:endParaRPr lang="en-IN" dirty="0"/>
          </a:p>
        </p:txBody>
      </p:sp>
      <p:pic>
        <p:nvPicPr>
          <p:cNvPr id="2050" name="Picture 2" descr="Normalisation &#10;x &#10;norm &#10;max &#10;— min x &#10;(x) — min(x)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228" y="2171699"/>
            <a:ext cx="4488233" cy="259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6622783" y="2171699"/>
              <a:ext cx="3797484" cy="30314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11983" y="2157299"/>
                <a:ext cx="3817283" cy="30602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231889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26</TotalTime>
  <Words>23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Crop</vt:lpstr>
      <vt:lpstr>Data preprocessing</vt:lpstr>
      <vt:lpstr>Handling Missing Values</vt:lpstr>
      <vt:lpstr>Categorical Variables</vt:lpstr>
      <vt:lpstr>Label Encoding</vt:lpstr>
      <vt:lpstr>One Hot Encoding</vt:lpstr>
      <vt:lpstr>Feature Scaling</vt:lpstr>
      <vt:lpstr>PowerPoint Presentation</vt:lpstr>
      <vt:lpstr>Standardisation</vt:lpstr>
      <vt:lpstr>Normalisation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preprocessing</dc:title>
  <dc:creator>Tushar Anand</dc:creator>
  <cp:lastModifiedBy>Tushar Anand</cp:lastModifiedBy>
  <cp:revision>3</cp:revision>
  <dcterms:created xsi:type="dcterms:W3CDTF">2018-06-10T04:35:10Z</dcterms:created>
  <dcterms:modified xsi:type="dcterms:W3CDTF">2018-06-10T05:01:29Z</dcterms:modified>
</cp:coreProperties>
</file>