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6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4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E3D6-DE74-499B-B548-C8A2B4727256}" type="datetimeFigureOut">
              <a:rPr lang="en-IN" smtClean="0"/>
              <a:t>Sat 16 Jun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F5F2-DA14-49FE-87E0-F6B519BD4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K-Nearest Neighbours (KNN)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9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7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2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57444"/>
            <a:ext cx="12192000" cy="400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K-Nearest Neighbours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Neighbours (KNN)</dc:title>
  <dc:creator>Tushar Anand</dc:creator>
  <cp:lastModifiedBy>Tushar Anand</cp:lastModifiedBy>
  <cp:revision>3</cp:revision>
  <dcterms:created xsi:type="dcterms:W3CDTF">2018-06-16T02:32:00Z</dcterms:created>
  <dcterms:modified xsi:type="dcterms:W3CDTF">2018-06-16T02:43:40Z</dcterms:modified>
</cp:coreProperties>
</file>