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4630400" cy="8229600"/>
  <p:notesSz cx="8229600" cy="14630400"/>
  <p:embeddedFontLst>
    <p:embeddedFont>
      <p:font typeface="Algerian" panose="04020705040A02060702" pitchFamily="82" charset="0"/>
      <p:regular r:id="rId15"/>
    </p:embeddedFont>
    <p:embeddedFont>
      <p:font typeface="Instrument Sans Medium" panose="020B0604020202020204" charset="0"/>
      <p:regular r:id="rId16"/>
    </p:embeddedFont>
    <p:embeddedFont>
      <p:font typeface="Instrument Sans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14644"/>
            <a:ext cx="12579310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  E-Commerce Application Clone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CBCCCE"/>
                </a:solidFill>
                <a:latin typeface="Instrument Sans Semi Bold" pitchFamily="34" charset="0"/>
              </a:rPr>
              <a:t>                              Report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08804" y="6067544"/>
            <a:ext cx="13287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RK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93790" y="6059983"/>
            <a:ext cx="208371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220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38505" y="512802"/>
            <a:ext cx="7839789" cy="1747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Shopping Cart Functionalities: Adding, Removing, and Updating Items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05" y="2539246"/>
            <a:ext cx="465773" cy="4657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38505" y="3191351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Add to Cart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38505" y="3594259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Seamlessly add products with a single click from any page.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505" y="4451390"/>
            <a:ext cx="465773" cy="46577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38505" y="5103495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Remove Items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38505" y="5506403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Easily remove unwanted items from the cart with one action.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505" y="6363533"/>
            <a:ext cx="465773" cy="4657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38505" y="7015639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Update Quantities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38505" y="7418546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Adjust product quantities and see real-time total cost updates.</a:t>
            </a:r>
            <a:endParaRPr lang="en-US" sz="14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Responsive Design: Optimizing for Mobile and Desktop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30215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Mobile-First Approach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Prioritize mobile users with a touch-friendly, streamlined interface.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Adaptive Layouts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Automatically adjust content and navigation for optimal viewing on all devices.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35447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Optimization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Ensure fast loading times and smooth interactions across all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00375"/>
            <a:ext cx="13042821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/>
              <a:t>                                   </a:t>
            </a:r>
            <a:r>
              <a:rPr lang="en-US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30215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35447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4058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E-Commerce Application Clone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Discover a seamless shopping experience with our E-Commerce Application Clone. Browse, buy, and manage your purchases effortlessly. From curated collections to secure checkouts, we've got you covered.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08804" y="6067544"/>
            <a:ext cx="13287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RK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93790" y="6059983"/>
            <a:ext cx="208371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3809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to E-Commerce Application Clone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597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83099" y="3744754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65974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50449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Intuitive navigation ensures a smooth shopping journey for all users.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6597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845844" y="3744754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65974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Extensive Product Range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50449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Diverse categories cater to various customer needs and preferences.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0751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50357" y="6160175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0751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Secure Transactions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56558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Advanced encryption protects user data and financial information during checkout.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0742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Homepage: Displaying Available Products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Featured Products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Showcase popular items and new arrivals to catch user attention.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Search Functionality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 quick product discovery with an efficient search bar.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Navigation Menu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Organize product categories for easy browsing and exploration.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Category/Collection Page: Showcasing Product Types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Filter Options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Allow users to refine their search based on size, color, and price.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Sort Functionality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 sorting by price, popularity, or newest arrivals for user convenience.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Grid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 items in an organized grid with essential information and images.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335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Cart Page: Viewing Added Items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91307"/>
            <a:ext cx="7556421" cy="2404586"/>
          </a:xfrm>
          <a:prstGeom prst="roundRect">
            <a:avLst>
              <a:gd name="adj" fmla="val 396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801410" y="3798927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028581" y="3942636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 Image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540556" y="3942636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 Name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048720" y="3942636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Quantity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556885" y="3942636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Price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065050" y="3942636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Total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812149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028581" y="4955858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Thumbnail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540556" y="4955858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Item Description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048720" y="4955858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Adjustable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556885" y="495585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Unit Price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065050" y="495585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Subtotal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1644" y="781883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Checkout Page: Order Placement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087041" y="2490549"/>
            <a:ext cx="30480" cy="4957167"/>
          </a:xfrm>
          <a:prstGeom prst="roundRect">
            <a:avLst>
              <a:gd name="adj" fmla="val 303837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319808" y="2971324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854273" y="2738557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1038225" y="2821186"/>
            <a:ext cx="12799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14932" y="2710934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Shipping Information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314932" y="3187660"/>
            <a:ext cx="6057424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Collect user's delivery details through a streamlined form.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19808" y="446198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854273" y="422921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010126" y="4311848"/>
            <a:ext cx="18419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14932" y="420159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Payment Options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314932" y="467832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Offer multiple secure payment methods for user convenience.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19808" y="630543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854273" y="607266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1006554" y="6155293"/>
            <a:ext cx="19145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14932" y="6045041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Order Review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314932" y="652176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 a final summary of items, costs, and shipping details.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Authentication: Secure Login and Registration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Registration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Simple sign-up process with email verification for account security.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9901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Secure Login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multi-factor authentication for enhanced account protection.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Password Recovery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194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Offer a straightforward process for resetting forgotten passwords.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440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Details Page: Exploring Individual Products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4559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675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Images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16624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High-resolution photos with zoom capability for detailed viewing.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84559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675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Detailed Description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616636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Comprehensive information about product features, materials, and care instructions.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84559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675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Customer Reviews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616624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Authentic user feedback and ratings to aid in purchase decisions.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449</Words>
  <Application>Microsoft Office PowerPoint</Application>
  <PresentationFormat>Custom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Instrument Sans Semi Bold</vt:lpstr>
      <vt:lpstr>Instrument Sans Medium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RAJAN  KUMAR</cp:lastModifiedBy>
  <cp:revision>3</cp:revision>
  <dcterms:created xsi:type="dcterms:W3CDTF">2024-10-20T16:43:02Z</dcterms:created>
  <dcterms:modified xsi:type="dcterms:W3CDTF">2024-10-21T13:55:46Z</dcterms:modified>
</cp:coreProperties>
</file>