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69" r:id="rId20"/>
  </p:sldIdLst>
  <p:sldSz cx="9906000" cy="6858000" type="A4"/>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3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84" y="72"/>
      </p:cViewPr>
      <p:guideLst>
        <p:guide orient="horz" pos="2880"/>
        <p:guide pos="23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35421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158631" y="2776220"/>
            <a:ext cx="7588738" cy="1467005"/>
          </a:xfrm>
        </p:spPr>
        <p:txBody>
          <a:bodyPr lIns="0" tIns="0" rIns="0" bIns="0"/>
          <a:lstStyle>
            <a:lvl1pPr>
              <a:defRPr sz="9533" b="1" i="0">
                <a:solidFill>
                  <a:srgbClr val="454545"/>
                </a:solidFill>
                <a:latin typeface="Times New Roman"/>
                <a:cs typeface="Times New Roman"/>
              </a:defRPr>
            </a:lvl1pPr>
          </a:lstStyle>
          <a:p>
            <a:endParaRPr/>
          </a:p>
        </p:txBody>
      </p:sp>
      <p:sp>
        <p:nvSpPr>
          <p:cNvPr id="3" name="Holder 3"/>
          <p:cNvSpPr>
            <a:spLocks noGrp="1"/>
          </p:cNvSpPr>
          <p:nvPr>
            <p:ph type="body" idx="1"/>
          </p:nvPr>
        </p:nvSpPr>
        <p:spPr>
          <a:xfrm>
            <a:off x="1254911" y="1463023"/>
            <a:ext cx="5086456" cy="333489"/>
          </a:xfrm>
        </p:spPr>
        <p:txBody>
          <a:bodyPr lIns="0" tIns="0" rIns="0" bIns="0"/>
          <a:lstStyle>
            <a:lvl1pPr>
              <a:defRPr sz="2167"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158631" y="2776220"/>
            <a:ext cx="7588738" cy="1467005"/>
          </a:xfrm>
        </p:spPr>
        <p:txBody>
          <a:bodyPr lIns="0" tIns="0" rIns="0" bIns="0"/>
          <a:lstStyle>
            <a:lvl1pPr>
              <a:defRPr sz="9533" b="1" i="0">
                <a:solidFill>
                  <a:srgbClr val="454545"/>
                </a:solidFill>
                <a:latin typeface="Times New Roman"/>
                <a:cs typeface="Times New Roman"/>
              </a:defRPr>
            </a:lvl1pPr>
          </a:lstStyle>
          <a:p>
            <a:endParaRPr/>
          </a:p>
        </p:txBody>
      </p:sp>
      <p:sp>
        <p:nvSpPr>
          <p:cNvPr id="3" name="Holder 3"/>
          <p:cNvSpPr>
            <a:spLocks noGrp="1"/>
          </p:cNvSpPr>
          <p:nvPr>
            <p:ph sz="half" idx="2"/>
          </p:nvPr>
        </p:nvSpPr>
        <p:spPr>
          <a:xfrm>
            <a:off x="495300" y="1577340"/>
            <a:ext cx="430911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158631" y="2776220"/>
            <a:ext cx="7588738" cy="1467005"/>
          </a:xfrm>
        </p:spPr>
        <p:txBody>
          <a:bodyPr lIns="0" tIns="0" rIns="0" bIns="0"/>
          <a:lstStyle>
            <a:lvl1pPr>
              <a:defRPr sz="9533" b="1" i="0">
                <a:solidFill>
                  <a:srgbClr val="45454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40538" y="5945035"/>
            <a:ext cx="5304525" cy="913130"/>
          </a:xfrm>
          <a:custGeom>
            <a:avLst/>
            <a:gdLst/>
            <a:ahLst/>
            <a:cxnLst/>
            <a:rect l="l" t="t" r="r" b="b"/>
            <a:pathLst>
              <a:path w="4896485" h="913129">
                <a:moveTo>
                  <a:pt x="83644" y="20915"/>
                </a:moveTo>
                <a:lnTo>
                  <a:pt x="3635438" y="912964"/>
                </a:lnTo>
                <a:lnTo>
                  <a:pt x="4895972" y="912964"/>
                </a:lnTo>
                <a:lnTo>
                  <a:pt x="83644" y="20915"/>
                </a:lnTo>
                <a:close/>
              </a:path>
              <a:path w="4896485" h="913129">
                <a:moveTo>
                  <a:pt x="368" y="0"/>
                </a:moveTo>
                <a:lnTo>
                  <a:pt x="0" y="5410"/>
                </a:lnTo>
                <a:lnTo>
                  <a:pt x="83644" y="20915"/>
                </a:lnTo>
                <a:lnTo>
                  <a:pt x="368" y="0"/>
                </a:lnTo>
                <a:close/>
              </a:path>
            </a:pathLst>
          </a:custGeom>
          <a:solidFill>
            <a:srgbClr val="9ECADB">
              <a:alpha val="39999"/>
            </a:srgbClr>
          </a:solidFill>
        </p:spPr>
        <p:txBody>
          <a:bodyPr wrap="square" lIns="0" tIns="0" rIns="0" bIns="0" rtlCol="0"/>
          <a:lstStyle/>
          <a:p>
            <a:endParaRPr sz="1950"/>
          </a:p>
        </p:txBody>
      </p:sp>
      <p:sp>
        <p:nvSpPr>
          <p:cNvPr id="17" name="bg object 17"/>
          <p:cNvSpPr/>
          <p:nvPr/>
        </p:nvSpPr>
        <p:spPr>
          <a:xfrm>
            <a:off x="526104" y="5938913"/>
            <a:ext cx="3958273" cy="919480"/>
          </a:xfrm>
          <a:custGeom>
            <a:avLst/>
            <a:gdLst/>
            <a:ahLst/>
            <a:cxnLst/>
            <a:rect l="l" t="t" r="r" b="b"/>
            <a:pathLst>
              <a:path w="3653790" h="919479">
                <a:moveTo>
                  <a:pt x="0" y="0"/>
                </a:moveTo>
                <a:lnTo>
                  <a:pt x="7924" y="6121"/>
                </a:lnTo>
                <a:lnTo>
                  <a:pt x="2868721" y="919086"/>
                </a:lnTo>
                <a:lnTo>
                  <a:pt x="3653162" y="919086"/>
                </a:lnTo>
                <a:lnTo>
                  <a:pt x="0" y="0"/>
                </a:lnTo>
                <a:close/>
              </a:path>
            </a:pathLst>
          </a:custGeom>
          <a:solidFill>
            <a:srgbClr val="000000"/>
          </a:solidFill>
        </p:spPr>
        <p:txBody>
          <a:bodyPr wrap="square" lIns="0" tIns="0" rIns="0" bIns="0" rtlCol="0"/>
          <a:lstStyle/>
          <a:p>
            <a:endParaRPr sz="1950"/>
          </a:p>
        </p:txBody>
      </p:sp>
      <p:sp>
        <p:nvSpPr>
          <p:cNvPr id="18" name="bg object 18"/>
          <p:cNvSpPr/>
          <p:nvPr/>
        </p:nvSpPr>
        <p:spPr>
          <a:xfrm>
            <a:off x="1" y="5817756"/>
            <a:ext cx="1724607" cy="607695"/>
          </a:xfrm>
          <a:custGeom>
            <a:avLst/>
            <a:gdLst/>
            <a:ahLst/>
            <a:cxnLst/>
            <a:rect l="l" t="t" r="r" b="b"/>
            <a:pathLst>
              <a:path w="1591945" h="607695">
                <a:moveTo>
                  <a:pt x="1591919" y="505650"/>
                </a:moveTo>
                <a:lnTo>
                  <a:pt x="1542961" y="490105"/>
                </a:lnTo>
                <a:lnTo>
                  <a:pt x="1441437" y="457860"/>
                </a:lnTo>
                <a:lnTo>
                  <a:pt x="1339926" y="425615"/>
                </a:lnTo>
                <a:lnTo>
                  <a:pt x="1272286" y="404126"/>
                </a:lnTo>
                <a:lnTo>
                  <a:pt x="1238402" y="393369"/>
                </a:lnTo>
                <a:lnTo>
                  <a:pt x="1136878" y="361124"/>
                </a:lnTo>
                <a:lnTo>
                  <a:pt x="1035354" y="328866"/>
                </a:lnTo>
                <a:lnTo>
                  <a:pt x="952665" y="302602"/>
                </a:lnTo>
                <a:lnTo>
                  <a:pt x="933843" y="296633"/>
                </a:lnTo>
                <a:lnTo>
                  <a:pt x="832319" y="264375"/>
                </a:lnTo>
                <a:lnTo>
                  <a:pt x="730796" y="232130"/>
                </a:lnTo>
                <a:lnTo>
                  <a:pt x="633044" y="201079"/>
                </a:lnTo>
                <a:lnTo>
                  <a:pt x="629285" y="199885"/>
                </a:lnTo>
                <a:lnTo>
                  <a:pt x="527761" y="167640"/>
                </a:lnTo>
                <a:lnTo>
                  <a:pt x="426237" y="135394"/>
                </a:lnTo>
                <a:lnTo>
                  <a:pt x="324726" y="103149"/>
                </a:lnTo>
                <a:lnTo>
                  <a:pt x="324726" y="200774"/>
                </a:lnTo>
                <a:lnTo>
                  <a:pt x="324726" y="201079"/>
                </a:lnTo>
                <a:lnTo>
                  <a:pt x="223202" y="201079"/>
                </a:lnTo>
                <a:lnTo>
                  <a:pt x="223202" y="200774"/>
                </a:lnTo>
                <a:lnTo>
                  <a:pt x="324726" y="200774"/>
                </a:lnTo>
                <a:lnTo>
                  <a:pt x="324726" y="103149"/>
                </a:lnTo>
                <a:lnTo>
                  <a:pt x="324726" y="102984"/>
                </a:lnTo>
                <a:lnTo>
                  <a:pt x="318223" y="102984"/>
                </a:lnTo>
                <a:lnTo>
                  <a:pt x="318223" y="99174"/>
                </a:lnTo>
                <a:lnTo>
                  <a:pt x="312216" y="99174"/>
                </a:lnTo>
                <a:lnTo>
                  <a:pt x="223202" y="70904"/>
                </a:lnTo>
                <a:lnTo>
                  <a:pt x="121678" y="38658"/>
                </a:lnTo>
                <a:lnTo>
                  <a:pt x="20154" y="6413"/>
                </a:lnTo>
                <a:lnTo>
                  <a:pt x="0" y="0"/>
                </a:lnTo>
                <a:lnTo>
                  <a:pt x="0" y="99568"/>
                </a:lnTo>
                <a:lnTo>
                  <a:pt x="0" y="201079"/>
                </a:lnTo>
                <a:lnTo>
                  <a:pt x="0" y="302602"/>
                </a:lnTo>
                <a:lnTo>
                  <a:pt x="0" y="404126"/>
                </a:lnTo>
                <a:lnTo>
                  <a:pt x="0" y="505650"/>
                </a:lnTo>
                <a:lnTo>
                  <a:pt x="0" y="607161"/>
                </a:lnTo>
                <a:lnTo>
                  <a:pt x="20154" y="607161"/>
                </a:lnTo>
                <a:lnTo>
                  <a:pt x="1542961" y="607161"/>
                </a:lnTo>
                <a:lnTo>
                  <a:pt x="1542961" y="505650"/>
                </a:lnTo>
                <a:lnTo>
                  <a:pt x="1591919" y="505650"/>
                </a:lnTo>
                <a:close/>
              </a:path>
            </a:pathLst>
          </a:custGeom>
          <a:solidFill>
            <a:srgbClr val="000000">
              <a:alpha val="19999"/>
            </a:srgbClr>
          </a:solidFill>
        </p:spPr>
        <p:txBody>
          <a:bodyPr wrap="square" lIns="0" tIns="0" rIns="0" bIns="0" rtlCol="0"/>
          <a:lstStyle/>
          <a:p>
            <a:endParaRPr sz="1950"/>
          </a:p>
        </p:txBody>
      </p:sp>
      <p:sp>
        <p:nvSpPr>
          <p:cNvPr id="19" name="bg object 19"/>
          <p:cNvSpPr/>
          <p:nvPr/>
        </p:nvSpPr>
        <p:spPr>
          <a:xfrm>
            <a:off x="1" y="6323406"/>
            <a:ext cx="2763361" cy="406400"/>
          </a:xfrm>
          <a:custGeom>
            <a:avLst/>
            <a:gdLst/>
            <a:ahLst/>
            <a:cxnLst/>
            <a:rect l="l" t="t" r="r" b="b"/>
            <a:pathLst>
              <a:path w="2550795" h="406400">
                <a:moveTo>
                  <a:pt x="1745640" y="48831"/>
                </a:moveTo>
                <a:lnTo>
                  <a:pt x="1644484" y="16700"/>
                </a:lnTo>
                <a:lnTo>
                  <a:pt x="1591919" y="0"/>
                </a:lnTo>
                <a:lnTo>
                  <a:pt x="1542961" y="0"/>
                </a:lnTo>
                <a:lnTo>
                  <a:pt x="1441437" y="0"/>
                </a:lnTo>
                <a:lnTo>
                  <a:pt x="1441437" y="101511"/>
                </a:lnTo>
                <a:lnTo>
                  <a:pt x="1339926" y="101511"/>
                </a:lnTo>
                <a:lnTo>
                  <a:pt x="0" y="101511"/>
                </a:lnTo>
                <a:lnTo>
                  <a:pt x="0" y="203034"/>
                </a:lnTo>
                <a:lnTo>
                  <a:pt x="0" y="304558"/>
                </a:lnTo>
                <a:lnTo>
                  <a:pt x="0" y="406069"/>
                </a:lnTo>
                <a:lnTo>
                  <a:pt x="20154" y="406069"/>
                </a:lnTo>
                <a:lnTo>
                  <a:pt x="1441437" y="406069"/>
                </a:lnTo>
                <a:lnTo>
                  <a:pt x="1441437" y="304558"/>
                </a:lnTo>
                <a:lnTo>
                  <a:pt x="1542961" y="304558"/>
                </a:lnTo>
                <a:lnTo>
                  <a:pt x="1644484" y="304558"/>
                </a:lnTo>
                <a:lnTo>
                  <a:pt x="1745640" y="304558"/>
                </a:lnTo>
                <a:lnTo>
                  <a:pt x="1745640" y="203034"/>
                </a:lnTo>
                <a:lnTo>
                  <a:pt x="1745640" y="101511"/>
                </a:lnTo>
                <a:lnTo>
                  <a:pt x="1745640" y="48831"/>
                </a:lnTo>
                <a:close/>
              </a:path>
              <a:path w="2550795" h="406400">
                <a:moveTo>
                  <a:pt x="2550744" y="304558"/>
                </a:moveTo>
                <a:lnTo>
                  <a:pt x="2456281" y="274561"/>
                </a:lnTo>
                <a:lnTo>
                  <a:pt x="2354757" y="242316"/>
                </a:lnTo>
                <a:lnTo>
                  <a:pt x="2253234" y="210058"/>
                </a:lnTo>
                <a:lnTo>
                  <a:pt x="2253234" y="209473"/>
                </a:lnTo>
                <a:lnTo>
                  <a:pt x="2241397" y="209473"/>
                </a:lnTo>
                <a:lnTo>
                  <a:pt x="2241397" y="203123"/>
                </a:lnTo>
                <a:lnTo>
                  <a:pt x="2151723" y="203123"/>
                </a:lnTo>
                <a:lnTo>
                  <a:pt x="2231123" y="203034"/>
                </a:lnTo>
                <a:lnTo>
                  <a:pt x="2151723" y="177825"/>
                </a:lnTo>
                <a:lnTo>
                  <a:pt x="2050199" y="145567"/>
                </a:lnTo>
                <a:lnTo>
                  <a:pt x="1948675" y="113322"/>
                </a:lnTo>
                <a:lnTo>
                  <a:pt x="1948675" y="112953"/>
                </a:lnTo>
                <a:lnTo>
                  <a:pt x="1929523" y="112953"/>
                </a:lnTo>
                <a:lnTo>
                  <a:pt x="1929523" y="101523"/>
                </a:lnTo>
                <a:lnTo>
                  <a:pt x="1847164" y="101523"/>
                </a:lnTo>
                <a:lnTo>
                  <a:pt x="1911502" y="101511"/>
                </a:lnTo>
                <a:lnTo>
                  <a:pt x="1847164" y="81076"/>
                </a:lnTo>
                <a:lnTo>
                  <a:pt x="1745996" y="48945"/>
                </a:lnTo>
                <a:lnTo>
                  <a:pt x="1745996" y="101511"/>
                </a:lnTo>
                <a:lnTo>
                  <a:pt x="1745996" y="203034"/>
                </a:lnTo>
                <a:lnTo>
                  <a:pt x="1745996" y="304558"/>
                </a:lnTo>
                <a:lnTo>
                  <a:pt x="1847164" y="304558"/>
                </a:lnTo>
                <a:lnTo>
                  <a:pt x="1948675" y="304558"/>
                </a:lnTo>
                <a:lnTo>
                  <a:pt x="2050199" y="304558"/>
                </a:lnTo>
                <a:lnTo>
                  <a:pt x="2151723" y="304558"/>
                </a:lnTo>
                <a:lnTo>
                  <a:pt x="2151723" y="304723"/>
                </a:lnTo>
                <a:lnTo>
                  <a:pt x="2253234" y="304723"/>
                </a:lnTo>
                <a:lnTo>
                  <a:pt x="2253234" y="304558"/>
                </a:lnTo>
                <a:lnTo>
                  <a:pt x="2354757" y="304558"/>
                </a:lnTo>
                <a:lnTo>
                  <a:pt x="2456281" y="304558"/>
                </a:lnTo>
                <a:lnTo>
                  <a:pt x="2550744" y="304558"/>
                </a:lnTo>
                <a:close/>
              </a:path>
            </a:pathLst>
          </a:custGeom>
          <a:solidFill>
            <a:srgbClr val="000000">
              <a:alpha val="19999"/>
            </a:srgbClr>
          </a:solidFill>
        </p:spPr>
        <p:txBody>
          <a:bodyPr wrap="square" lIns="0" tIns="0" rIns="0" bIns="0" rtlCol="0"/>
          <a:lstStyle/>
          <a:p>
            <a:endParaRPr sz="1950"/>
          </a:p>
        </p:txBody>
      </p:sp>
      <p:sp>
        <p:nvSpPr>
          <p:cNvPr id="20" name="bg object 20"/>
          <p:cNvSpPr/>
          <p:nvPr/>
        </p:nvSpPr>
        <p:spPr>
          <a:xfrm>
            <a:off x="0" y="6627964"/>
            <a:ext cx="3456093" cy="230504"/>
          </a:xfrm>
          <a:custGeom>
            <a:avLst/>
            <a:gdLst/>
            <a:ahLst/>
            <a:cxnLst/>
            <a:rect l="l" t="t" r="r" b="b"/>
            <a:pathLst>
              <a:path w="3190240" h="230504">
                <a:moveTo>
                  <a:pt x="1745640" y="0"/>
                </a:moveTo>
                <a:lnTo>
                  <a:pt x="1644484" y="0"/>
                </a:lnTo>
                <a:lnTo>
                  <a:pt x="1542961" y="0"/>
                </a:lnTo>
                <a:lnTo>
                  <a:pt x="1441437" y="0"/>
                </a:lnTo>
                <a:lnTo>
                  <a:pt x="1339926" y="0"/>
                </a:lnTo>
                <a:lnTo>
                  <a:pt x="1339926" y="101511"/>
                </a:lnTo>
                <a:lnTo>
                  <a:pt x="0" y="101511"/>
                </a:lnTo>
                <a:lnTo>
                  <a:pt x="0" y="203034"/>
                </a:lnTo>
                <a:lnTo>
                  <a:pt x="0" y="230035"/>
                </a:lnTo>
                <a:lnTo>
                  <a:pt x="20154" y="230035"/>
                </a:lnTo>
                <a:lnTo>
                  <a:pt x="20154" y="203034"/>
                </a:lnTo>
                <a:lnTo>
                  <a:pt x="121678" y="203034"/>
                </a:lnTo>
                <a:lnTo>
                  <a:pt x="1745640" y="203034"/>
                </a:lnTo>
                <a:lnTo>
                  <a:pt x="1745640" y="101511"/>
                </a:lnTo>
                <a:lnTo>
                  <a:pt x="1745640" y="0"/>
                </a:lnTo>
                <a:close/>
              </a:path>
              <a:path w="3190240" h="230504">
                <a:moveTo>
                  <a:pt x="3189948" y="203034"/>
                </a:moveTo>
                <a:lnTo>
                  <a:pt x="3166922" y="195719"/>
                </a:lnTo>
                <a:lnTo>
                  <a:pt x="3065399" y="163474"/>
                </a:lnTo>
                <a:lnTo>
                  <a:pt x="2963875" y="131229"/>
                </a:lnTo>
                <a:lnTo>
                  <a:pt x="2870327" y="101511"/>
                </a:lnTo>
                <a:lnTo>
                  <a:pt x="2862364" y="98983"/>
                </a:lnTo>
                <a:lnTo>
                  <a:pt x="2760840" y="66738"/>
                </a:lnTo>
                <a:lnTo>
                  <a:pt x="2659316" y="34493"/>
                </a:lnTo>
                <a:lnTo>
                  <a:pt x="2557805" y="2247"/>
                </a:lnTo>
                <a:lnTo>
                  <a:pt x="2557805" y="2705"/>
                </a:lnTo>
                <a:lnTo>
                  <a:pt x="2555265" y="2705"/>
                </a:lnTo>
                <a:lnTo>
                  <a:pt x="2555265" y="165"/>
                </a:lnTo>
                <a:lnTo>
                  <a:pt x="2456281" y="165"/>
                </a:lnTo>
                <a:lnTo>
                  <a:pt x="2456281" y="0"/>
                </a:lnTo>
                <a:lnTo>
                  <a:pt x="2354757" y="0"/>
                </a:lnTo>
                <a:lnTo>
                  <a:pt x="2253234" y="0"/>
                </a:lnTo>
                <a:lnTo>
                  <a:pt x="1745996" y="0"/>
                </a:lnTo>
                <a:lnTo>
                  <a:pt x="1745996" y="101511"/>
                </a:lnTo>
                <a:lnTo>
                  <a:pt x="1745996" y="203034"/>
                </a:lnTo>
                <a:lnTo>
                  <a:pt x="1847164" y="203034"/>
                </a:lnTo>
                <a:lnTo>
                  <a:pt x="1948675" y="203034"/>
                </a:lnTo>
                <a:lnTo>
                  <a:pt x="3166922" y="203034"/>
                </a:lnTo>
                <a:lnTo>
                  <a:pt x="3189948" y="203034"/>
                </a:lnTo>
                <a:close/>
              </a:path>
            </a:pathLst>
          </a:custGeom>
          <a:solidFill>
            <a:srgbClr val="000000">
              <a:alpha val="19999"/>
            </a:srgbClr>
          </a:solidFill>
        </p:spPr>
        <p:txBody>
          <a:bodyPr wrap="square" lIns="0" tIns="0" rIns="0" bIns="0" rtlCol="0"/>
          <a:lstStyle/>
          <a:p>
            <a:endParaRPr sz="1950"/>
          </a:p>
        </p:txBody>
      </p:sp>
      <p:sp>
        <p:nvSpPr>
          <p:cNvPr id="21" name="bg object 21"/>
          <p:cNvSpPr/>
          <p:nvPr/>
        </p:nvSpPr>
        <p:spPr>
          <a:xfrm>
            <a:off x="21834" y="6844499"/>
            <a:ext cx="3409315" cy="0"/>
          </a:xfrm>
          <a:custGeom>
            <a:avLst/>
            <a:gdLst/>
            <a:ahLst/>
            <a:cxnLst/>
            <a:rect l="l" t="t" r="r" b="b"/>
            <a:pathLst>
              <a:path w="3147060">
                <a:moveTo>
                  <a:pt x="0" y="0"/>
                </a:moveTo>
                <a:lnTo>
                  <a:pt x="3146767" y="0"/>
                </a:lnTo>
              </a:path>
            </a:pathLst>
          </a:custGeom>
          <a:ln w="27000">
            <a:solidFill>
              <a:srgbClr val="000000"/>
            </a:solidFill>
          </a:ln>
        </p:spPr>
        <p:txBody>
          <a:bodyPr wrap="square" lIns="0" tIns="0" rIns="0" bIns="0" rtlCol="0"/>
          <a:lstStyle/>
          <a:p>
            <a:endParaRPr sz="1950"/>
          </a:p>
        </p:txBody>
      </p:sp>
      <p:sp>
        <p:nvSpPr>
          <p:cNvPr id="22" name="bg object 22"/>
          <p:cNvSpPr/>
          <p:nvPr/>
        </p:nvSpPr>
        <p:spPr>
          <a:xfrm>
            <a:off x="3430833" y="6831000"/>
            <a:ext cx="117634" cy="27305"/>
          </a:xfrm>
          <a:custGeom>
            <a:avLst/>
            <a:gdLst/>
            <a:ahLst/>
            <a:cxnLst/>
            <a:rect l="l" t="t" r="r" b="b"/>
            <a:pathLst>
              <a:path w="108585" h="27304">
                <a:moveTo>
                  <a:pt x="108026" y="27000"/>
                </a:moveTo>
                <a:lnTo>
                  <a:pt x="101511" y="24930"/>
                </a:lnTo>
                <a:lnTo>
                  <a:pt x="23025" y="0"/>
                </a:lnTo>
                <a:lnTo>
                  <a:pt x="0" y="0"/>
                </a:lnTo>
                <a:lnTo>
                  <a:pt x="0" y="27000"/>
                </a:lnTo>
                <a:lnTo>
                  <a:pt x="101511" y="27000"/>
                </a:lnTo>
                <a:lnTo>
                  <a:pt x="108026" y="27000"/>
                </a:lnTo>
                <a:close/>
              </a:path>
            </a:pathLst>
          </a:custGeom>
          <a:solidFill>
            <a:srgbClr val="000000">
              <a:alpha val="19999"/>
            </a:srgbClr>
          </a:solidFill>
        </p:spPr>
        <p:txBody>
          <a:bodyPr wrap="square" lIns="0" tIns="0" rIns="0" bIns="0" rtlCol="0"/>
          <a:lstStyle/>
          <a:p>
            <a:endParaRPr sz="1950"/>
          </a:p>
        </p:txBody>
      </p:sp>
      <p:pic>
        <p:nvPicPr>
          <p:cNvPr id="23" name="bg object 23"/>
          <p:cNvPicPr/>
          <p:nvPr/>
        </p:nvPicPr>
        <p:blipFill>
          <a:blip r:embed="rId7" cstate="print"/>
          <a:stretch>
            <a:fillRect/>
          </a:stretch>
        </p:blipFill>
        <p:spPr>
          <a:xfrm>
            <a:off x="0" y="5792915"/>
            <a:ext cx="351787" cy="200723"/>
          </a:xfrm>
          <a:prstGeom prst="rect">
            <a:avLst/>
          </a:prstGeom>
        </p:spPr>
      </p:pic>
      <p:pic>
        <p:nvPicPr>
          <p:cNvPr id="24" name="bg object 24"/>
          <p:cNvPicPr/>
          <p:nvPr/>
        </p:nvPicPr>
        <p:blipFill>
          <a:blip r:embed="rId8" cstate="print"/>
          <a:stretch>
            <a:fillRect/>
          </a:stretch>
        </p:blipFill>
        <p:spPr>
          <a:xfrm>
            <a:off x="0" y="5892115"/>
            <a:ext cx="791709" cy="203047"/>
          </a:xfrm>
          <a:prstGeom prst="rect">
            <a:avLst/>
          </a:prstGeom>
        </p:spPr>
      </p:pic>
      <p:pic>
        <p:nvPicPr>
          <p:cNvPr id="25" name="bg object 25"/>
          <p:cNvPicPr/>
          <p:nvPr/>
        </p:nvPicPr>
        <p:blipFill>
          <a:blip r:embed="rId9" cstate="print"/>
          <a:stretch>
            <a:fillRect/>
          </a:stretch>
        </p:blipFill>
        <p:spPr>
          <a:xfrm>
            <a:off x="0" y="5993638"/>
            <a:ext cx="1121648" cy="203047"/>
          </a:xfrm>
          <a:prstGeom prst="rect">
            <a:avLst/>
          </a:prstGeom>
        </p:spPr>
      </p:pic>
      <p:pic>
        <p:nvPicPr>
          <p:cNvPr id="26" name="bg object 26"/>
          <p:cNvPicPr/>
          <p:nvPr/>
        </p:nvPicPr>
        <p:blipFill>
          <a:blip r:embed="rId10" cstate="print"/>
          <a:stretch>
            <a:fillRect/>
          </a:stretch>
        </p:blipFill>
        <p:spPr>
          <a:xfrm>
            <a:off x="0" y="6095161"/>
            <a:ext cx="1451587" cy="203034"/>
          </a:xfrm>
          <a:prstGeom prst="rect">
            <a:avLst/>
          </a:prstGeom>
        </p:spPr>
      </p:pic>
      <p:pic>
        <p:nvPicPr>
          <p:cNvPr id="27" name="bg object 27"/>
          <p:cNvPicPr/>
          <p:nvPr/>
        </p:nvPicPr>
        <p:blipFill>
          <a:blip r:embed="rId11" cstate="print"/>
          <a:stretch>
            <a:fillRect/>
          </a:stretch>
        </p:blipFill>
        <p:spPr>
          <a:xfrm>
            <a:off x="0" y="6196673"/>
            <a:ext cx="1781524" cy="203047"/>
          </a:xfrm>
          <a:prstGeom prst="rect">
            <a:avLst/>
          </a:prstGeom>
        </p:spPr>
      </p:pic>
      <p:pic>
        <p:nvPicPr>
          <p:cNvPr id="28" name="bg object 28"/>
          <p:cNvPicPr/>
          <p:nvPr/>
        </p:nvPicPr>
        <p:blipFill>
          <a:blip r:embed="rId12" cstate="print"/>
          <a:stretch>
            <a:fillRect/>
          </a:stretch>
        </p:blipFill>
        <p:spPr>
          <a:xfrm>
            <a:off x="0" y="6298197"/>
            <a:ext cx="2111079" cy="203047"/>
          </a:xfrm>
          <a:prstGeom prst="rect">
            <a:avLst/>
          </a:prstGeom>
        </p:spPr>
      </p:pic>
      <p:pic>
        <p:nvPicPr>
          <p:cNvPr id="29" name="bg object 29"/>
          <p:cNvPicPr/>
          <p:nvPr/>
        </p:nvPicPr>
        <p:blipFill>
          <a:blip r:embed="rId13" cstate="print"/>
          <a:stretch>
            <a:fillRect/>
          </a:stretch>
        </p:blipFill>
        <p:spPr>
          <a:xfrm>
            <a:off x="0" y="6399720"/>
            <a:ext cx="2441017" cy="203034"/>
          </a:xfrm>
          <a:prstGeom prst="rect">
            <a:avLst/>
          </a:prstGeom>
        </p:spPr>
      </p:pic>
      <p:pic>
        <p:nvPicPr>
          <p:cNvPr id="30" name="bg object 30"/>
          <p:cNvPicPr/>
          <p:nvPr/>
        </p:nvPicPr>
        <p:blipFill>
          <a:blip r:embed="rId14" cstate="print"/>
          <a:stretch>
            <a:fillRect/>
          </a:stretch>
        </p:blipFill>
        <p:spPr>
          <a:xfrm>
            <a:off x="1" y="6501232"/>
            <a:ext cx="2770955" cy="203047"/>
          </a:xfrm>
          <a:prstGeom prst="rect">
            <a:avLst/>
          </a:prstGeom>
        </p:spPr>
      </p:pic>
      <p:pic>
        <p:nvPicPr>
          <p:cNvPr id="31" name="bg object 31"/>
          <p:cNvPicPr/>
          <p:nvPr/>
        </p:nvPicPr>
        <p:blipFill>
          <a:blip r:embed="rId15" cstate="print"/>
          <a:stretch>
            <a:fillRect/>
          </a:stretch>
        </p:blipFill>
        <p:spPr>
          <a:xfrm>
            <a:off x="0" y="6602756"/>
            <a:ext cx="3210878" cy="203047"/>
          </a:xfrm>
          <a:prstGeom prst="rect">
            <a:avLst/>
          </a:prstGeom>
        </p:spPr>
      </p:pic>
      <p:pic>
        <p:nvPicPr>
          <p:cNvPr id="32" name="bg object 32"/>
          <p:cNvPicPr/>
          <p:nvPr/>
        </p:nvPicPr>
        <p:blipFill>
          <a:blip r:embed="rId16" cstate="print"/>
          <a:stretch>
            <a:fillRect/>
          </a:stretch>
        </p:blipFill>
        <p:spPr>
          <a:xfrm>
            <a:off x="0" y="6704279"/>
            <a:ext cx="3632599" cy="153720"/>
          </a:xfrm>
          <a:prstGeom prst="rect">
            <a:avLst/>
          </a:prstGeom>
        </p:spPr>
      </p:pic>
      <p:sp>
        <p:nvSpPr>
          <p:cNvPr id="33" name="bg object 33"/>
          <p:cNvSpPr/>
          <p:nvPr/>
        </p:nvSpPr>
        <p:spPr>
          <a:xfrm>
            <a:off x="1" y="5815429"/>
            <a:ext cx="3547586" cy="1042669"/>
          </a:xfrm>
          <a:custGeom>
            <a:avLst/>
            <a:gdLst/>
            <a:ahLst/>
            <a:cxnLst/>
            <a:rect l="l" t="t" r="r" b="b"/>
            <a:pathLst>
              <a:path w="3274695" h="1042670">
                <a:moveTo>
                  <a:pt x="0" y="0"/>
                </a:moveTo>
                <a:lnTo>
                  <a:pt x="3274149" y="1042571"/>
                </a:lnTo>
              </a:path>
            </a:pathLst>
          </a:custGeom>
          <a:ln w="12239">
            <a:solidFill>
              <a:srgbClr val="000000"/>
            </a:solidFill>
          </a:ln>
        </p:spPr>
        <p:txBody>
          <a:bodyPr wrap="square" lIns="0" tIns="0" rIns="0" bIns="0" rtlCol="0"/>
          <a:lstStyle/>
          <a:p>
            <a:endParaRPr sz="1950"/>
          </a:p>
        </p:txBody>
      </p:sp>
      <p:sp>
        <p:nvSpPr>
          <p:cNvPr id="34" name="bg object 34"/>
          <p:cNvSpPr/>
          <p:nvPr/>
        </p:nvSpPr>
        <p:spPr>
          <a:xfrm>
            <a:off x="1" y="5790588"/>
            <a:ext cx="3631512" cy="1067435"/>
          </a:xfrm>
          <a:custGeom>
            <a:avLst/>
            <a:gdLst/>
            <a:ahLst/>
            <a:cxnLst/>
            <a:rect l="l" t="t" r="r" b="b"/>
            <a:pathLst>
              <a:path w="3352165" h="1067434">
                <a:moveTo>
                  <a:pt x="0" y="0"/>
                </a:moveTo>
                <a:lnTo>
                  <a:pt x="3352123" y="1067412"/>
                </a:lnTo>
              </a:path>
            </a:pathLst>
          </a:custGeom>
          <a:ln w="12239">
            <a:solidFill>
              <a:srgbClr val="186E84"/>
            </a:solidFill>
          </a:ln>
        </p:spPr>
        <p:txBody>
          <a:bodyPr wrap="square" lIns="0" tIns="0" rIns="0" bIns="0" rtlCol="0"/>
          <a:lstStyle/>
          <a:p>
            <a:endParaRPr sz="1950"/>
          </a:p>
        </p:txBody>
      </p:sp>
      <p:sp>
        <p:nvSpPr>
          <p:cNvPr id="2" name="Holder 2"/>
          <p:cNvSpPr>
            <a:spLocks noGrp="1"/>
          </p:cNvSpPr>
          <p:nvPr>
            <p:ph type="title"/>
          </p:nvPr>
        </p:nvSpPr>
        <p:spPr>
          <a:xfrm>
            <a:off x="1158631" y="2776220"/>
            <a:ext cx="7588738" cy="1366520"/>
          </a:xfrm>
          <a:prstGeom prst="rect">
            <a:avLst/>
          </a:prstGeom>
        </p:spPr>
        <p:txBody>
          <a:bodyPr wrap="square" lIns="0" tIns="0" rIns="0" bIns="0">
            <a:spAutoFit/>
          </a:bodyPr>
          <a:lstStyle>
            <a:lvl1pPr>
              <a:defRPr sz="8800" b="1" i="0">
                <a:solidFill>
                  <a:srgbClr val="454545"/>
                </a:solidFill>
                <a:latin typeface="Times New Roman"/>
                <a:cs typeface="Times New Roman"/>
              </a:defRPr>
            </a:lvl1pPr>
          </a:lstStyle>
          <a:p>
            <a:endParaRPr/>
          </a:p>
        </p:txBody>
      </p:sp>
      <p:sp>
        <p:nvSpPr>
          <p:cNvPr id="3" name="Holder 3"/>
          <p:cNvSpPr>
            <a:spLocks noGrp="1"/>
          </p:cNvSpPr>
          <p:nvPr>
            <p:ph type="body" idx="1"/>
          </p:nvPr>
        </p:nvSpPr>
        <p:spPr>
          <a:xfrm>
            <a:off x="1254911" y="1463023"/>
            <a:ext cx="5086456" cy="307777"/>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368040" y="6377940"/>
            <a:ext cx="316992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10/10/2023</a:t>
            </a:fld>
            <a:endParaRPr lang="en-US"/>
          </a:p>
        </p:txBody>
      </p:sp>
      <p:sp>
        <p:nvSpPr>
          <p:cNvPr id="6" name="Holder 6"/>
          <p:cNvSpPr>
            <a:spLocks noGrp="1"/>
          </p:cNvSpPr>
          <p:nvPr>
            <p:ph type="sldNum" sz="quarter" idx="7"/>
          </p:nvPr>
        </p:nvSpPr>
        <p:spPr>
          <a:xfrm>
            <a:off x="7132320" y="6377940"/>
            <a:ext cx="227838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95285">
        <a:defRPr>
          <a:latin typeface="+mn-lt"/>
          <a:ea typeface="+mn-ea"/>
          <a:cs typeface="+mn-cs"/>
        </a:defRPr>
      </a:lvl2pPr>
      <a:lvl3pPr marL="990570">
        <a:defRPr>
          <a:latin typeface="+mn-lt"/>
          <a:ea typeface="+mn-ea"/>
          <a:cs typeface="+mn-cs"/>
        </a:defRPr>
      </a:lvl3pPr>
      <a:lvl4pPr marL="1485854">
        <a:defRPr>
          <a:latin typeface="+mn-lt"/>
          <a:ea typeface="+mn-ea"/>
          <a:cs typeface="+mn-cs"/>
        </a:defRPr>
      </a:lvl4pPr>
      <a:lvl5pPr marL="1981139">
        <a:defRPr>
          <a:latin typeface="+mn-lt"/>
          <a:ea typeface="+mn-ea"/>
          <a:cs typeface="+mn-cs"/>
        </a:defRPr>
      </a:lvl5pPr>
      <a:lvl6pPr marL="2476424">
        <a:defRPr>
          <a:latin typeface="+mn-lt"/>
          <a:ea typeface="+mn-ea"/>
          <a:cs typeface="+mn-cs"/>
        </a:defRPr>
      </a:lvl6pPr>
      <a:lvl7pPr marL="2971709">
        <a:defRPr>
          <a:latin typeface="+mn-lt"/>
          <a:ea typeface="+mn-ea"/>
          <a:cs typeface="+mn-cs"/>
        </a:defRPr>
      </a:lvl7pPr>
      <a:lvl8pPr marL="3466993">
        <a:defRPr>
          <a:latin typeface="+mn-lt"/>
          <a:ea typeface="+mn-ea"/>
          <a:cs typeface="+mn-cs"/>
        </a:defRPr>
      </a:lvl8pPr>
      <a:lvl9pPr marL="3962278">
        <a:defRPr>
          <a:latin typeface="+mn-lt"/>
          <a:ea typeface="+mn-ea"/>
          <a:cs typeface="+mn-cs"/>
        </a:defRPr>
      </a:lvl9pPr>
    </p:bodyStyle>
    <p:otherStyle>
      <a:lvl1pPr marL="0">
        <a:defRPr>
          <a:latin typeface="+mn-lt"/>
          <a:ea typeface="+mn-ea"/>
          <a:cs typeface="+mn-cs"/>
        </a:defRPr>
      </a:lvl1pPr>
      <a:lvl2pPr marL="495285">
        <a:defRPr>
          <a:latin typeface="+mn-lt"/>
          <a:ea typeface="+mn-ea"/>
          <a:cs typeface="+mn-cs"/>
        </a:defRPr>
      </a:lvl2pPr>
      <a:lvl3pPr marL="990570">
        <a:defRPr>
          <a:latin typeface="+mn-lt"/>
          <a:ea typeface="+mn-ea"/>
          <a:cs typeface="+mn-cs"/>
        </a:defRPr>
      </a:lvl3pPr>
      <a:lvl4pPr marL="1485854">
        <a:defRPr>
          <a:latin typeface="+mn-lt"/>
          <a:ea typeface="+mn-ea"/>
          <a:cs typeface="+mn-cs"/>
        </a:defRPr>
      </a:lvl4pPr>
      <a:lvl5pPr marL="1981139">
        <a:defRPr>
          <a:latin typeface="+mn-lt"/>
          <a:ea typeface="+mn-ea"/>
          <a:cs typeface="+mn-cs"/>
        </a:defRPr>
      </a:lvl5pPr>
      <a:lvl6pPr marL="2476424">
        <a:defRPr>
          <a:latin typeface="+mn-lt"/>
          <a:ea typeface="+mn-ea"/>
          <a:cs typeface="+mn-cs"/>
        </a:defRPr>
      </a:lvl6pPr>
      <a:lvl7pPr marL="2971709">
        <a:defRPr>
          <a:latin typeface="+mn-lt"/>
          <a:ea typeface="+mn-ea"/>
          <a:cs typeface="+mn-cs"/>
        </a:defRPr>
      </a:lvl7pPr>
      <a:lvl8pPr marL="3466993">
        <a:defRPr>
          <a:latin typeface="+mn-lt"/>
          <a:ea typeface="+mn-ea"/>
          <a:cs typeface="+mn-cs"/>
        </a:defRPr>
      </a:lvl8pPr>
      <a:lvl9pPr marL="39622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66708"/>
            <a:ext cx="9906000" cy="28204"/>
            <a:chOff x="0" y="4663808"/>
            <a:chExt cx="9144000" cy="26034"/>
          </a:xfrm>
        </p:grpSpPr>
        <p:pic>
          <p:nvPicPr>
            <p:cNvPr id="3" name="object 3"/>
            <p:cNvPicPr/>
            <p:nvPr/>
          </p:nvPicPr>
          <p:blipFill>
            <a:blip r:embed="rId2" cstate="print"/>
            <a:stretch>
              <a:fillRect/>
            </a:stretch>
          </p:blipFill>
          <p:spPr>
            <a:xfrm>
              <a:off x="0" y="4688649"/>
              <a:ext cx="9144000" cy="711"/>
            </a:xfrm>
            <a:prstGeom prst="rect">
              <a:avLst/>
            </a:prstGeom>
          </p:spPr>
        </p:pic>
        <p:pic>
          <p:nvPicPr>
            <p:cNvPr id="4" name="object 4"/>
            <p:cNvPicPr/>
            <p:nvPr/>
          </p:nvPicPr>
          <p:blipFill>
            <a:blip r:embed="rId3" cstate="print"/>
            <a:stretch>
              <a:fillRect/>
            </a:stretch>
          </p:blipFill>
          <p:spPr>
            <a:xfrm>
              <a:off x="0" y="4663808"/>
              <a:ext cx="9144000" cy="723"/>
            </a:xfrm>
            <a:prstGeom prst="rect">
              <a:avLst/>
            </a:prstGeom>
          </p:spPr>
        </p:pic>
      </p:grpSp>
      <p:grpSp>
        <p:nvGrpSpPr>
          <p:cNvPr id="5" name="object 5"/>
          <p:cNvGrpSpPr/>
          <p:nvPr/>
        </p:nvGrpSpPr>
        <p:grpSpPr>
          <a:xfrm>
            <a:off x="119724" y="5079477"/>
            <a:ext cx="9786303" cy="1163955"/>
            <a:chOff x="110515" y="4952517"/>
            <a:chExt cx="9033510" cy="1074420"/>
          </a:xfrm>
        </p:grpSpPr>
        <p:sp>
          <p:nvSpPr>
            <p:cNvPr id="6" name="object 6"/>
            <p:cNvSpPr/>
            <p:nvPr/>
          </p:nvSpPr>
          <p:spPr>
            <a:xfrm>
              <a:off x="1687321" y="4952517"/>
              <a:ext cx="7456805" cy="488315"/>
            </a:xfrm>
            <a:custGeom>
              <a:avLst/>
              <a:gdLst/>
              <a:ahLst/>
              <a:cxnLst/>
              <a:rect l="l" t="t" r="r" b="b"/>
              <a:pathLst>
                <a:path w="7456805" h="488314">
                  <a:moveTo>
                    <a:pt x="7456322" y="0"/>
                  </a:moveTo>
                  <a:lnTo>
                    <a:pt x="0" y="289801"/>
                  </a:lnTo>
                  <a:lnTo>
                    <a:pt x="7456322" y="488162"/>
                  </a:lnTo>
                  <a:lnTo>
                    <a:pt x="7456322" y="0"/>
                  </a:lnTo>
                  <a:close/>
                </a:path>
              </a:pathLst>
            </a:custGeom>
            <a:solidFill>
              <a:srgbClr val="9ECADB">
                <a:alpha val="39999"/>
              </a:srgbClr>
            </a:solidFill>
          </p:spPr>
          <p:txBody>
            <a:bodyPr wrap="square" lIns="0" tIns="0" rIns="0" bIns="0" rtlCol="0"/>
            <a:lstStyle/>
            <a:p>
              <a:endParaRPr sz="1950"/>
            </a:p>
          </p:txBody>
        </p:sp>
        <p:sp>
          <p:nvSpPr>
            <p:cNvPr id="7" name="object 7"/>
            <p:cNvSpPr/>
            <p:nvPr/>
          </p:nvSpPr>
          <p:spPr>
            <a:xfrm>
              <a:off x="110515" y="5237645"/>
              <a:ext cx="9033510" cy="789305"/>
            </a:xfrm>
            <a:custGeom>
              <a:avLst/>
              <a:gdLst/>
              <a:ahLst/>
              <a:cxnLst/>
              <a:rect l="l" t="t" r="r" b="b"/>
              <a:pathLst>
                <a:path w="9033510" h="789304">
                  <a:moveTo>
                    <a:pt x="9033129" y="0"/>
                  </a:moveTo>
                  <a:lnTo>
                    <a:pt x="0" y="0"/>
                  </a:lnTo>
                  <a:lnTo>
                    <a:pt x="9033129" y="788758"/>
                  </a:lnTo>
                  <a:lnTo>
                    <a:pt x="9033129" y="0"/>
                  </a:lnTo>
                  <a:close/>
                </a:path>
              </a:pathLst>
            </a:custGeom>
            <a:solidFill>
              <a:srgbClr val="000000"/>
            </a:solidFill>
          </p:spPr>
          <p:txBody>
            <a:bodyPr wrap="square" lIns="0" tIns="0" rIns="0" bIns="0" rtlCol="0"/>
            <a:lstStyle/>
            <a:p>
              <a:endParaRPr sz="1950"/>
            </a:p>
          </p:txBody>
        </p:sp>
      </p:grpSp>
      <p:grpSp>
        <p:nvGrpSpPr>
          <p:cNvPr id="8" name="object 8"/>
          <p:cNvGrpSpPr/>
          <p:nvPr/>
        </p:nvGrpSpPr>
        <p:grpSpPr>
          <a:xfrm>
            <a:off x="-6879" y="3963442"/>
            <a:ext cx="9919758" cy="3187118"/>
            <a:chOff x="-6350" y="3922331"/>
            <a:chExt cx="9156700" cy="2941955"/>
          </a:xfrm>
        </p:grpSpPr>
        <p:sp>
          <p:nvSpPr>
            <p:cNvPr id="9" name="object 9"/>
            <p:cNvSpPr/>
            <p:nvPr/>
          </p:nvSpPr>
          <p:spPr>
            <a:xfrm>
              <a:off x="0" y="5025631"/>
              <a:ext cx="3201670" cy="304800"/>
            </a:xfrm>
            <a:custGeom>
              <a:avLst/>
              <a:gdLst/>
              <a:ahLst/>
              <a:cxnLst/>
              <a:rect l="l" t="t" r="r" b="b"/>
              <a:pathLst>
                <a:path w="3201670" h="304800">
                  <a:moveTo>
                    <a:pt x="3201124" y="276009"/>
                  </a:moveTo>
                  <a:lnTo>
                    <a:pt x="3099600" y="267258"/>
                  </a:lnTo>
                  <a:lnTo>
                    <a:pt x="2998076" y="258508"/>
                  </a:lnTo>
                  <a:lnTo>
                    <a:pt x="2896565" y="249758"/>
                  </a:lnTo>
                  <a:lnTo>
                    <a:pt x="2795041" y="240995"/>
                  </a:lnTo>
                  <a:lnTo>
                    <a:pt x="2693517" y="232244"/>
                  </a:lnTo>
                  <a:lnTo>
                    <a:pt x="2591993" y="223494"/>
                  </a:lnTo>
                  <a:lnTo>
                    <a:pt x="2490482" y="214744"/>
                  </a:lnTo>
                  <a:lnTo>
                    <a:pt x="2388959" y="205981"/>
                  </a:lnTo>
                  <a:lnTo>
                    <a:pt x="2388959" y="205498"/>
                  </a:lnTo>
                  <a:lnTo>
                    <a:pt x="2368639" y="205498"/>
                  </a:lnTo>
                  <a:lnTo>
                    <a:pt x="2368639" y="202958"/>
                  </a:lnTo>
                  <a:lnTo>
                    <a:pt x="2353767" y="202958"/>
                  </a:lnTo>
                  <a:lnTo>
                    <a:pt x="2287435" y="197231"/>
                  </a:lnTo>
                  <a:lnTo>
                    <a:pt x="2185924" y="188480"/>
                  </a:lnTo>
                  <a:lnTo>
                    <a:pt x="2084400" y="179730"/>
                  </a:lnTo>
                  <a:lnTo>
                    <a:pt x="1982876" y="170967"/>
                  </a:lnTo>
                  <a:lnTo>
                    <a:pt x="1881365" y="162217"/>
                  </a:lnTo>
                  <a:lnTo>
                    <a:pt x="1779841" y="153466"/>
                  </a:lnTo>
                  <a:lnTo>
                    <a:pt x="1678317" y="144716"/>
                  </a:lnTo>
                  <a:lnTo>
                    <a:pt x="1576793" y="135966"/>
                  </a:lnTo>
                  <a:lnTo>
                    <a:pt x="1475282" y="127203"/>
                  </a:lnTo>
                  <a:lnTo>
                    <a:pt x="1373759" y="118452"/>
                  </a:lnTo>
                  <a:lnTo>
                    <a:pt x="1272235" y="109702"/>
                  </a:lnTo>
                  <a:lnTo>
                    <a:pt x="1272235" y="110248"/>
                  </a:lnTo>
                  <a:lnTo>
                    <a:pt x="1272235" y="202958"/>
                  </a:lnTo>
                  <a:lnTo>
                    <a:pt x="1170724" y="203022"/>
                  </a:lnTo>
                  <a:lnTo>
                    <a:pt x="1272235" y="202958"/>
                  </a:lnTo>
                  <a:lnTo>
                    <a:pt x="1272235" y="110248"/>
                  </a:lnTo>
                  <a:lnTo>
                    <a:pt x="1227112" y="110248"/>
                  </a:lnTo>
                  <a:lnTo>
                    <a:pt x="1227112" y="101358"/>
                  </a:lnTo>
                  <a:lnTo>
                    <a:pt x="1175512" y="101358"/>
                  </a:lnTo>
                  <a:lnTo>
                    <a:pt x="1170724" y="100952"/>
                  </a:lnTo>
                  <a:lnTo>
                    <a:pt x="1069200" y="92189"/>
                  </a:lnTo>
                  <a:lnTo>
                    <a:pt x="967676" y="83439"/>
                  </a:lnTo>
                  <a:lnTo>
                    <a:pt x="866165" y="74688"/>
                  </a:lnTo>
                  <a:lnTo>
                    <a:pt x="764641" y="65938"/>
                  </a:lnTo>
                  <a:lnTo>
                    <a:pt x="663117" y="57175"/>
                  </a:lnTo>
                  <a:lnTo>
                    <a:pt x="561594" y="48425"/>
                  </a:lnTo>
                  <a:lnTo>
                    <a:pt x="460082" y="39674"/>
                  </a:lnTo>
                  <a:lnTo>
                    <a:pt x="358559" y="30924"/>
                  </a:lnTo>
                  <a:lnTo>
                    <a:pt x="257035" y="22174"/>
                  </a:lnTo>
                  <a:lnTo>
                    <a:pt x="155524" y="13411"/>
                  </a:lnTo>
                  <a:lnTo>
                    <a:pt x="54000" y="4660"/>
                  </a:lnTo>
                  <a:lnTo>
                    <a:pt x="0" y="0"/>
                  </a:lnTo>
                  <a:lnTo>
                    <a:pt x="0" y="101485"/>
                  </a:lnTo>
                  <a:lnTo>
                    <a:pt x="0" y="203022"/>
                  </a:lnTo>
                  <a:lnTo>
                    <a:pt x="0" y="304533"/>
                  </a:lnTo>
                  <a:lnTo>
                    <a:pt x="54000" y="304533"/>
                  </a:lnTo>
                  <a:lnTo>
                    <a:pt x="155524" y="304533"/>
                  </a:lnTo>
                  <a:lnTo>
                    <a:pt x="2287435" y="304533"/>
                  </a:lnTo>
                  <a:lnTo>
                    <a:pt x="2388959" y="304558"/>
                  </a:lnTo>
                  <a:lnTo>
                    <a:pt x="2490482" y="304533"/>
                  </a:lnTo>
                  <a:lnTo>
                    <a:pt x="3201124" y="304533"/>
                  </a:lnTo>
                  <a:lnTo>
                    <a:pt x="3201124" y="276009"/>
                  </a:lnTo>
                  <a:close/>
                </a:path>
              </a:pathLst>
            </a:custGeom>
            <a:solidFill>
              <a:srgbClr val="000000">
                <a:alpha val="19999"/>
              </a:srgbClr>
            </a:solidFill>
          </p:spPr>
          <p:txBody>
            <a:bodyPr wrap="square" lIns="0" tIns="0" rIns="0" bIns="0" rtlCol="0"/>
            <a:lstStyle/>
            <a:p>
              <a:endParaRPr sz="1950"/>
            </a:p>
          </p:txBody>
        </p:sp>
        <p:sp>
          <p:nvSpPr>
            <p:cNvPr id="10" name="object 10"/>
            <p:cNvSpPr/>
            <p:nvPr/>
          </p:nvSpPr>
          <p:spPr>
            <a:xfrm>
              <a:off x="0" y="5292890"/>
              <a:ext cx="4709795" cy="240665"/>
            </a:xfrm>
            <a:custGeom>
              <a:avLst/>
              <a:gdLst/>
              <a:ahLst/>
              <a:cxnLst/>
              <a:rect l="l" t="t" r="r" b="b"/>
              <a:pathLst>
                <a:path w="4709795" h="240664">
                  <a:moveTo>
                    <a:pt x="4709312" y="138785"/>
                  </a:moveTo>
                  <a:lnTo>
                    <a:pt x="4622406" y="131292"/>
                  </a:lnTo>
                  <a:lnTo>
                    <a:pt x="4520882" y="122542"/>
                  </a:lnTo>
                  <a:lnTo>
                    <a:pt x="4419358" y="113792"/>
                  </a:lnTo>
                  <a:lnTo>
                    <a:pt x="4317835" y="105041"/>
                  </a:lnTo>
                  <a:lnTo>
                    <a:pt x="4216324" y="96291"/>
                  </a:lnTo>
                  <a:lnTo>
                    <a:pt x="4114800" y="87528"/>
                  </a:lnTo>
                  <a:lnTo>
                    <a:pt x="4013276" y="78778"/>
                  </a:lnTo>
                  <a:lnTo>
                    <a:pt x="3911765" y="70027"/>
                  </a:lnTo>
                  <a:lnTo>
                    <a:pt x="3810241" y="61277"/>
                  </a:lnTo>
                  <a:lnTo>
                    <a:pt x="3708717" y="52514"/>
                  </a:lnTo>
                  <a:lnTo>
                    <a:pt x="3607193" y="43764"/>
                  </a:lnTo>
                  <a:lnTo>
                    <a:pt x="3569093" y="43649"/>
                  </a:lnTo>
                  <a:lnTo>
                    <a:pt x="3569093" y="37299"/>
                  </a:lnTo>
                  <a:lnTo>
                    <a:pt x="3505682" y="37299"/>
                  </a:lnTo>
                  <a:lnTo>
                    <a:pt x="3531984" y="37274"/>
                  </a:lnTo>
                  <a:lnTo>
                    <a:pt x="3505682" y="35013"/>
                  </a:lnTo>
                  <a:lnTo>
                    <a:pt x="3404158" y="26263"/>
                  </a:lnTo>
                  <a:lnTo>
                    <a:pt x="3302635" y="17500"/>
                  </a:lnTo>
                  <a:lnTo>
                    <a:pt x="3201124" y="8750"/>
                  </a:lnTo>
                  <a:lnTo>
                    <a:pt x="3099600" y="0"/>
                  </a:lnTo>
                  <a:lnTo>
                    <a:pt x="3099600" y="37274"/>
                  </a:lnTo>
                  <a:lnTo>
                    <a:pt x="2998076" y="37274"/>
                  </a:lnTo>
                  <a:lnTo>
                    <a:pt x="0" y="37274"/>
                  </a:lnTo>
                  <a:lnTo>
                    <a:pt x="0" y="138785"/>
                  </a:lnTo>
                  <a:lnTo>
                    <a:pt x="0" y="240309"/>
                  </a:lnTo>
                  <a:lnTo>
                    <a:pt x="54000" y="240309"/>
                  </a:lnTo>
                  <a:lnTo>
                    <a:pt x="155524" y="240309"/>
                  </a:lnTo>
                  <a:lnTo>
                    <a:pt x="1779841" y="240309"/>
                  </a:lnTo>
                  <a:lnTo>
                    <a:pt x="1779841" y="138785"/>
                  </a:lnTo>
                  <a:lnTo>
                    <a:pt x="3505682" y="138785"/>
                  </a:lnTo>
                  <a:lnTo>
                    <a:pt x="3607193" y="138899"/>
                  </a:lnTo>
                  <a:lnTo>
                    <a:pt x="3708717" y="138785"/>
                  </a:lnTo>
                  <a:lnTo>
                    <a:pt x="4622406" y="138785"/>
                  </a:lnTo>
                  <a:lnTo>
                    <a:pt x="4709312" y="138785"/>
                  </a:lnTo>
                  <a:close/>
                </a:path>
              </a:pathLst>
            </a:custGeom>
            <a:solidFill>
              <a:srgbClr val="000000">
                <a:alpha val="19999"/>
              </a:srgbClr>
            </a:solidFill>
          </p:spPr>
          <p:txBody>
            <a:bodyPr wrap="square" lIns="0" tIns="0" rIns="0" bIns="0" rtlCol="0"/>
            <a:lstStyle/>
            <a:p>
              <a:endParaRPr sz="1950"/>
            </a:p>
          </p:txBody>
        </p:sp>
        <p:sp>
          <p:nvSpPr>
            <p:cNvPr id="11" name="object 11"/>
            <p:cNvSpPr/>
            <p:nvPr/>
          </p:nvSpPr>
          <p:spPr>
            <a:xfrm>
              <a:off x="0" y="5431675"/>
              <a:ext cx="5887085" cy="203200"/>
            </a:xfrm>
            <a:custGeom>
              <a:avLst/>
              <a:gdLst/>
              <a:ahLst/>
              <a:cxnLst/>
              <a:rect l="l" t="t" r="r" b="b"/>
              <a:pathLst>
                <a:path w="5887085" h="203200">
                  <a:moveTo>
                    <a:pt x="5886780" y="101523"/>
                  </a:moveTo>
                  <a:lnTo>
                    <a:pt x="5840641" y="97548"/>
                  </a:lnTo>
                  <a:lnTo>
                    <a:pt x="5739117" y="88798"/>
                  </a:lnTo>
                  <a:lnTo>
                    <a:pt x="5637606" y="80048"/>
                  </a:lnTo>
                  <a:lnTo>
                    <a:pt x="5536082" y="71285"/>
                  </a:lnTo>
                  <a:lnTo>
                    <a:pt x="5434558" y="62534"/>
                  </a:lnTo>
                  <a:lnTo>
                    <a:pt x="5333035" y="53784"/>
                  </a:lnTo>
                  <a:lnTo>
                    <a:pt x="5231523" y="45034"/>
                  </a:lnTo>
                  <a:lnTo>
                    <a:pt x="5130000" y="36283"/>
                  </a:lnTo>
                  <a:lnTo>
                    <a:pt x="5028476" y="27520"/>
                  </a:lnTo>
                  <a:lnTo>
                    <a:pt x="4926965" y="18770"/>
                  </a:lnTo>
                  <a:lnTo>
                    <a:pt x="4825441" y="10020"/>
                  </a:lnTo>
                  <a:lnTo>
                    <a:pt x="4723917" y="1270"/>
                  </a:lnTo>
                  <a:lnTo>
                    <a:pt x="4717999" y="1384"/>
                  </a:lnTo>
                  <a:lnTo>
                    <a:pt x="4717999" y="114"/>
                  </a:lnTo>
                  <a:lnTo>
                    <a:pt x="4622406" y="114"/>
                  </a:lnTo>
                  <a:lnTo>
                    <a:pt x="4520882" y="0"/>
                  </a:lnTo>
                  <a:lnTo>
                    <a:pt x="4419358" y="0"/>
                  </a:lnTo>
                  <a:lnTo>
                    <a:pt x="1678317" y="0"/>
                  </a:lnTo>
                  <a:lnTo>
                    <a:pt x="1678317" y="101523"/>
                  </a:lnTo>
                  <a:lnTo>
                    <a:pt x="0" y="101523"/>
                  </a:lnTo>
                  <a:lnTo>
                    <a:pt x="0" y="203047"/>
                  </a:lnTo>
                  <a:lnTo>
                    <a:pt x="2795041" y="203047"/>
                  </a:lnTo>
                  <a:lnTo>
                    <a:pt x="2795041" y="101523"/>
                  </a:lnTo>
                  <a:lnTo>
                    <a:pt x="4622406" y="101523"/>
                  </a:lnTo>
                  <a:lnTo>
                    <a:pt x="4622406" y="101714"/>
                  </a:lnTo>
                  <a:lnTo>
                    <a:pt x="4723917" y="101714"/>
                  </a:lnTo>
                  <a:lnTo>
                    <a:pt x="4723917" y="101523"/>
                  </a:lnTo>
                  <a:lnTo>
                    <a:pt x="4825441" y="101523"/>
                  </a:lnTo>
                  <a:lnTo>
                    <a:pt x="5840641" y="101523"/>
                  </a:lnTo>
                  <a:lnTo>
                    <a:pt x="5886780" y="101523"/>
                  </a:lnTo>
                  <a:close/>
                </a:path>
              </a:pathLst>
            </a:custGeom>
            <a:solidFill>
              <a:srgbClr val="000000">
                <a:alpha val="19999"/>
              </a:srgbClr>
            </a:solidFill>
          </p:spPr>
          <p:txBody>
            <a:bodyPr wrap="square" lIns="0" tIns="0" rIns="0" bIns="0" rtlCol="0"/>
            <a:lstStyle/>
            <a:p>
              <a:endParaRPr sz="1950"/>
            </a:p>
          </p:txBody>
        </p:sp>
        <p:sp>
          <p:nvSpPr>
            <p:cNvPr id="12" name="object 12"/>
            <p:cNvSpPr/>
            <p:nvPr/>
          </p:nvSpPr>
          <p:spPr>
            <a:xfrm>
              <a:off x="0" y="5533199"/>
              <a:ext cx="7064375" cy="203200"/>
            </a:xfrm>
            <a:custGeom>
              <a:avLst/>
              <a:gdLst/>
              <a:ahLst/>
              <a:cxnLst/>
              <a:rect l="l" t="t" r="r" b="b"/>
              <a:pathLst>
                <a:path w="7064375" h="203200">
                  <a:moveTo>
                    <a:pt x="2591993" y="101523"/>
                  </a:moveTo>
                  <a:lnTo>
                    <a:pt x="2591993" y="101523"/>
                  </a:lnTo>
                  <a:lnTo>
                    <a:pt x="0" y="101523"/>
                  </a:lnTo>
                  <a:lnTo>
                    <a:pt x="0" y="203034"/>
                  </a:lnTo>
                  <a:lnTo>
                    <a:pt x="2591993" y="203034"/>
                  </a:lnTo>
                  <a:lnTo>
                    <a:pt x="2591993" y="101523"/>
                  </a:lnTo>
                  <a:close/>
                </a:path>
                <a:path w="7064375" h="203200">
                  <a:moveTo>
                    <a:pt x="7064261" y="101523"/>
                  </a:moveTo>
                  <a:lnTo>
                    <a:pt x="7058876" y="101066"/>
                  </a:lnTo>
                  <a:lnTo>
                    <a:pt x="6957365" y="92316"/>
                  </a:lnTo>
                  <a:lnTo>
                    <a:pt x="6855841" y="83553"/>
                  </a:lnTo>
                  <a:lnTo>
                    <a:pt x="6754317" y="74803"/>
                  </a:lnTo>
                  <a:lnTo>
                    <a:pt x="6652793" y="66052"/>
                  </a:lnTo>
                  <a:lnTo>
                    <a:pt x="6551282" y="57302"/>
                  </a:lnTo>
                  <a:lnTo>
                    <a:pt x="6449758" y="48552"/>
                  </a:lnTo>
                  <a:lnTo>
                    <a:pt x="6348235" y="39789"/>
                  </a:lnTo>
                  <a:lnTo>
                    <a:pt x="6246723" y="31038"/>
                  </a:lnTo>
                  <a:lnTo>
                    <a:pt x="6145200" y="22288"/>
                  </a:lnTo>
                  <a:lnTo>
                    <a:pt x="6043676" y="13538"/>
                  </a:lnTo>
                  <a:lnTo>
                    <a:pt x="5942165" y="4775"/>
                  </a:lnTo>
                  <a:lnTo>
                    <a:pt x="5942165" y="5270"/>
                  </a:lnTo>
                  <a:lnTo>
                    <a:pt x="5918454" y="5270"/>
                  </a:lnTo>
                  <a:lnTo>
                    <a:pt x="5918454" y="190"/>
                  </a:lnTo>
                  <a:lnTo>
                    <a:pt x="5840641" y="190"/>
                  </a:lnTo>
                  <a:lnTo>
                    <a:pt x="5840641" y="0"/>
                  </a:lnTo>
                  <a:lnTo>
                    <a:pt x="2693517" y="0"/>
                  </a:lnTo>
                  <a:lnTo>
                    <a:pt x="2693517" y="101523"/>
                  </a:lnTo>
                  <a:lnTo>
                    <a:pt x="5840641" y="101523"/>
                  </a:lnTo>
                  <a:lnTo>
                    <a:pt x="5840641" y="101790"/>
                  </a:lnTo>
                  <a:lnTo>
                    <a:pt x="5942165" y="101790"/>
                  </a:lnTo>
                  <a:lnTo>
                    <a:pt x="5942165" y="101523"/>
                  </a:lnTo>
                  <a:lnTo>
                    <a:pt x="6043676" y="101523"/>
                  </a:lnTo>
                  <a:lnTo>
                    <a:pt x="7058876" y="101523"/>
                  </a:lnTo>
                  <a:lnTo>
                    <a:pt x="7064261" y="101523"/>
                  </a:lnTo>
                  <a:close/>
                </a:path>
              </a:pathLst>
            </a:custGeom>
            <a:solidFill>
              <a:srgbClr val="000000">
                <a:alpha val="19999"/>
              </a:srgbClr>
            </a:solidFill>
          </p:spPr>
          <p:txBody>
            <a:bodyPr wrap="square" lIns="0" tIns="0" rIns="0" bIns="0" rtlCol="0"/>
            <a:lstStyle/>
            <a:p>
              <a:endParaRPr sz="1950"/>
            </a:p>
          </p:txBody>
        </p:sp>
        <p:sp>
          <p:nvSpPr>
            <p:cNvPr id="13" name="object 13"/>
            <p:cNvSpPr/>
            <p:nvPr/>
          </p:nvSpPr>
          <p:spPr>
            <a:xfrm>
              <a:off x="0" y="5634723"/>
              <a:ext cx="8241665" cy="203200"/>
            </a:xfrm>
            <a:custGeom>
              <a:avLst/>
              <a:gdLst/>
              <a:ahLst/>
              <a:cxnLst/>
              <a:rect l="l" t="t" r="r" b="b"/>
              <a:pathLst>
                <a:path w="8241665" h="203200">
                  <a:moveTo>
                    <a:pt x="1272235" y="101511"/>
                  </a:moveTo>
                  <a:lnTo>
                    <a:pt x="1272235" y="101511"/>
                  </a:lnTo>
                  <a:lnTo>
                    <a:pt x="0" y="101511"/>
                  </a:lnTo>
                  <a:lnTo>
                    <a:pt x="0" y="203034"/>
                  </a:lnTo>
                  <a:lnTo>
                    <a:pt x="1272235" y="203034"/>
                  </a:lnTo>
                  <a:lnTo>
                    <a:pt x="1272235" y="101511"/>
                  </a:lnTo>
                  <a:close/>
                </a:path>
                <a:path w="8241665" h="203200">
                  <a:moveTo>
                    <a:pt x="8241589" y="101511"/>
                  </a:moveTo>
                  <a:lnTo>
                    <a:pt x="8175599" y="95821"/>
                  </a:lnTo>
                  <a:lnTo>
                    <a:pt x="8074076" y="87071"/>
                  </a:lnTo>
                  <a:lnTo>
                    <a:pt x="7972565" y="78320"/>
                  </a:lnTo>
                  <a:lnTo>
                    <a:pt x="7871041" y="69570"/>
                  </a:lnTo>
                  <a:lnTo>
                    <a:pt x="7769517" y="60820"/>
                  </a:lnTo>
                  <a:lnTo>
                    <a:pt x="7668006" y="52057"/>
                  </a:lnTo>
                  <a:lnTo>
                    <a:pt x="7566482" y="43307"/>
                  </a:lnTo>
                  <a:lnTo>
                    <a:pt x="7464958" y="34556"/>
                  </a:lnTo>
                  <a:lnTo>
                    <a:pt x="7363434" y="25806"/>
                  </a:lnTo>
                  <a:lnTo>
                    <a:pt x="7261923" y="17043"/>
                  </a:lnTo>
                  <a:lnTo>
                    <a:pt x="7160400" y="8293"/>
                  </a:lnTo>
                  <a:lnTo>
                    <a:pt x="7160400" y="7886"/>
                  </a:lnTo>
                  <a:lnTo>
                    <a:pt x="7111543" y="7886"/>
                  </a:lnTo>
                  <a:lnTo>
                    <a:pt x="7111543" y="266"/>
                  </a:lnTo>
                  <a:lnTo>
                    <a:pt x="7058876" y="266"/>
                  </a:lnTo>
                  <a:lnTo>
                    <a:pt x="7058876" y="0"/>
                  </a:lnTo>
                  <a:lnTo>
                    <a:pt x="2490482" y="0"/>
                  </a:lnTo>
                  <a:lnTo>
                    <a:pt x="2490482" y="101511"/>
                  </a:lnTo>
                  <a:lnTo>
                    <a:pt x="7058876" y="101511"/>
                  </a:lnTo>
                  <a:lnTo>
                    <a:pt x="7058876" y="101866"/>
                  </a:lnTo>
                  <a:lnTo>
                    <a:pt x="7160400" y="101866"/>
                  </a:lnTo>
                  <a:lnTo>
                    <a:pt x="7160400" y="101511"/>
                  </a:lnTo>
                  <a:lnTo>
                    <a:pt x="7261923" y="101511"/>
                  </a:lnTo>
                  <a:lnTo>
                    <a:pt x="8175599" y="101511"/>
                  </a:lnTo>
                  <a:lnTo>
                    <a:pt x="8241589" y="101511"/>
                  </a:lnTo>
                  <a:close/>
                </a:path>
              </a:pathLst>
            </a:custGeom>
            <a:solidFill>
              <a:srgbClr val="000000">
                <a:alpha val="19999"/>
              </a:srgbClr>
            </a:solidFill>
          </p:spPr>
          <p:txBody>
            <a:bodyPr wrap="square" lIns="0" tIns="0" rIns="0" bIns="0" rtlCol="0"/>
            <a:lstStyle/>
            <a:p>
              <a:endParaRPr sz="1950"/>
            </a:p>
          </p:txBody>
        </p:sp>
        <p:sp>
          <p:nvSpPr>
            <p:cNvPr id="14" name="object 14"/>
            <p:cNvSpPr/>
            <p:nvPr/>
          </p:nvSpPr>
          <p:spPr>
            <a:xfrm>
              <a:off x="1170724" y="5736234"/>
              <a:ext cx="7106920" cy="102235"/>
            </a:xfrm>
            <a:custGeom>
              <a:avLst/>
              <a:gdLst/>
              <a:ahLst/>
              <a:cxnLst/>
              <a:rect l="l" t="t" r="r" b="b"/>
              <a:pathLst>
                <a:path w="7106920" h="102235">
                  <a:moveTo>
                    <a:pt x="7106399" y="2895"/>
                  </a:moveTo>
                  <a:lnTo>
                    <a:pt x="7089724" y="2895"/>
                  </a:lnTo>
                  <a:lnTo>
                    <a:pt x="7089724" y="355"/>
                  </a:lnTo>
                  <a:lnTo>
                    <a:pt x="7004875" y="355"/>
                  </a:lnTo>
                  <a:lnTo>
                    <a:pt x="7004875" y="0"/>
                  </a:lnTo>
                  <a:lnTo>
                    <a:pt x="6903352" y="0"/>
                  </a:lnTo>
                  <a:lnTo>
                    <a:pt x="6801840" y="0"/>
                  </a:lnTo>
                  <a:lnTo>
                    <a:pt x="0" y="0"/>
                  </a:lnTo>
                  <a:lnTo>
                    <a:pt x="0" y="101523"/>
                  </a:lnTo>
                  <a:lnTo>
                    <a:pt x="7004875" y="101523"/>
                  </a:lnTo>
                  <a:lnTo>
                    <a:pt x="7004875" y="101955"/>
                  </a:lnTo>
                  <a:lnTo>
                    <a:pt x="7106399" y="101955"/>
                  </a:lnTo>
                  <a:lnTo>
                    <a:pt x="7106399" y="2895"/>
                  </a:lnTo>
                  <a:close/>
                </a:path>
              </a:pathLst>
            </a:custGeom>
            <a:solidFill>
              <a:srgbClr val="000000">
                <a:alpha val="19999"/>
              </a:srgbClr>
            </a:solidFill>
          </p:spPr>
          <p:txBody>
            <a:bodyPr wrap="square" lIns="0" tIns="0" rIns="0" bIns="0" rtlCol="0"/>
            <a:lstStyle/>
            <a:p>
              <a:endParaRPr sz="1950"/>
            </a:p>
          </p:txBody>
        </p:sp>
        <p:sp>
          <p:nvSpPr>
            <p:cNvPr id="15" name="object 15"/>
            <p:cNvSpPr/>
            <p:nvPr/>
          </p:nvSpPr>
          <p:spPr>
            <a:xfrm>
              <a:off x="0" y="5736589"/>
              <a:ext cx="9144000" cy="203200"/>
            </a:xfrm>
            <a:custGeom>
              <a:avLst/>
              <a:gdLst/>
              <a:ahLst/>
              <a:cxnLst/>
              <a:rect l="l" t="t" r="r" b="b"/>
              <a:pathLst>
                <a:path w="9144000" h="203200">
                  <a:moveTo>
                    <a:pt x="6145200" y="101168"/>
                  </a:moveTo>
                  <a:lnTo>
                    <a:pt x="6145200" y="101168"/>
                  </a:lnTo>
                  <a:lnTo>
                    <a:pt x="0" y="101168"/>
                  </a:lnTo>
                  <a:lnTo>
                    <a:pt x="0" y="202692"/>
                  </a:lnTo>
                  <a:lnTo>
                    <a:pt x="6145200" y="202692"/>
                  </a:lnTo>
                  <a:lnTo>
                    <a:pt x="6145200" y="101168"/>
                  </a:lnTo>
                  <a:close/>
                </a:path>
                <a:path w="9144000" h="203200">
                  <a:moveTo>
                    <a:pt x="8260448" y="0"/>
                  </a:moveTo>
                  <a:lnTo>
                    <a:pt x="8175599" y="0"/>
                  </a:lnTo>
                  <a:lnTo>
                    <a:pt x="8175599" y="2540"/>
                  </a:lnTo>
                  <a:lnTo>
                    <a:pt x="8260448" y="2540"/>
                  </a:lnTo>
                  <a:lnTo>
                    <a:pt x="8260448" y="0"/>
                  </a:lnTo>
                  <a:close/>
                </a:path>
                <a:path w="9144000" h="203200">
                  <a:moveTo>
                    <a:pt x="9143632" y="77419"/>
                  </a:moveTo>
                  <a:lnTo>
                    <a:pt x="9089276" y="72732"/>
                  </a:lnTo>
                  <a:lnTo>
                    <a:pt x="8987765" y="63982"/>
                  </a:lnTo>
                  <a:lnTo>
                    <a:pt x="8886241" y="55232"/>
                  </a:lnTo>
                  <a:lnTo>
                    <a:pt x="8784717" y="46482"/>
                  </a:lnTo>
                  <a:lnTo>
                    <a:pt x="8683206" y="37731"/>
                  </a:lnTo>
                  <a:lnTo>
                    <a:pt x="8581682" y="28968"/>
                  </a:lnTo>
                  <a:lnTo>
                    <a:pt x="8480158" y="20218"/>
                  </a:lnTo>
                  <a:lnTo>
                    <a:pt x="8378634" y="11468"/>
                  </a:lnTo>
                  <a:lnTo>
                    <a:pt x="8277123" y="2717"/>
                  </a:lnTo>
                  <a:lnTo>
                    <a:pt x="8277123" y="101168"/>
                  </a:lnTo>
                  <a:lnTo>
                    <a:pt x="9143632" y="101168"/>
                  </a:lnTo>
                  <a:lnTo>
                    <a:pt x="9143632" y="77419"/>
                  </a:lnTo>
                  <a:close/>
                </a:path>
              </a:pathLst>
            </a:custGeom>
            <a:solidFill>
              <a:srgbClr val="000000">
                <a:alpha val="19999"/>
              </a:srgbClr>
            </a:solidFill>
          </p:spPr>
          <p:txBody>
            <a:bodyPr wrap="square" lIns="0" tIns="0" rIns="0" bIns="0" rtlCol="0"/>
            <a:lstStyle/>
            <a:p>
              <a:endParaRPr sz="1950"/>
            </a:p>
          </p:txBody>
        </p:sp>
        <p:sp>
          <p:nvSpPr>
            <p:cNvPr id="16" name="object 16"/>
            <p:cNvSpPr/>
            <p:nvPr/>
          </p:nvSpPr>
          <p:spPr>
            <a:xfrm>
              <a:off x="0" y="5837758"/>
              <a:ext cx="9144000" cy="203200"/>
            </a:xfrm>
            <a:custGeom>
              <a:avLst/>
              <a:gdLst/>
              <a:ahLst/>
              <a:cxnLst/>
              <a:rect l="l" t="t" r="r" b="b"/>
              <a:pathLst>
                <a:path w="9144000" h="203200">
                  <a:moveTo>
                    <a:pt x="4013276" y="101523"/>
                  </a:moveTo>
                  <a:lnTo>
                    <a:pt x="4013276" y="101523"/>
                  </a:lnTo>
                  <a:lnTo>
                    <a:pt x="0" y="101523"/>
                  </a:lnTo>
                  <a:lnTo>
                    <a:pt x="0" y="203047"/>
                  </a:lnTo>
                  <a:lnTo>
                    <a:pt x="4013276" y="203047"/>
                  </a:lnTo>
                  <a:lnTo>
                    <a:pt x="4013276" y="101523"/>
                  </a:lnTo>
                  <a:close/>
                </a:path>
                <a:path w="9144000" h="203200">
                  <a:moveTo>
                    <a:pt x="9143632" y="0"/>
                  </a:moveTo>
                  <a:lnTo>
                    <a:pt x="9143632" y="0"/>
                  </a:lnTo>
                  <a:lnTo>
                    <a:pt x="6043676" y="0"/>
                  </a:lnTo>
                  <a:lnTo>
                    <a:pt x="6043676" y="101523"/>
                  </a:lnTo>
                  <a:lnTo>
                    <a:pt x="9143632" y="101523"/>
                  </a:lnTo>
                  <a:lnTo>
                    <a:pt x="9143632" y="0"/>
                  </a:lnTo>
                  <a:close/>
                </a:path>
              </a:pathLst>
            </a:custGeom>
            <a:solidFill>
              <a:srgbClr val="000000">
                <a:alpha val="19999"/>
              </a:srgbClr>
            </a:solidFill>
          </p:spPr>
          <p:txBody>
            <a:bodyPr wrap="square" lIns="0" tIns="0" rIns="0" bIns="0" rtlCol="0"/>
            <a:lstStyle/>
            <a:p>
              <a:endParaRPr sz="1950"/>
            </a:p>
          </p:txBody>
        </p:sp>
        <p:sp>
          <p:nvSpPr>
            <p:cNvPr id="17" name="object 17"/>
            <p:cNvSpPr/>
            <p:nvPr/>
          </p:nvSpPr>
          <p:spPr>
            <a:xfrm>
              <a:off x="0" y="5939282"/>
              <a:ext cx="9144000" cy="203200"/>
            </a:xfrm>
            <a:custGeom>
              <a:avLst/>
              <a:gdLst/>
              <a:ahLst/>
              <a:cxnLst/>
              <a:rect l="l" t="t" r="r" b="b"/>
              <a:pathLst>
                <a:path w="9144000" h="203200">
                  <a:moveTo>
                    <a:pt x="1881365" y="101523"/>
                  </a:moveTo>
                  <a:lnTo>
                    <a:pt x="1881365" y="101523"/>
                  </a:lnTo>
                  <a:lnTo>
                    <a:pt x="0" y="101523"/>
                  </a:lnTo>
                  <a:lnTo>
                    <a:pt x="0" y="203034"/>
                  </a:lnTo>
                  <a:lnTo>
                    <a:pt x="1881365" y="203034"/>
                  </a:lnTo>
                  <a:lnTo>
                    <a:pt x="1881365" y="101523"/>
                  </a:lnTo>
                  <a:close/>
                </a:path>
                <a:path w="9144000" h="203200">
                  <a:moveTo>
                    <a:pt x="9143632" y="0"/>
                  </a:moveTo>
                  <a:lnTo>
                    <a:pt x="9143632" y="0"/>
                  </a:lnTo>
                  <a:lnTo>
                    <a:pt x="3911765" y="0"/>
                  </a:lnTo>
                  <a:lnTo>
                    <a:pt x="3911765" y="101523"/>
                  </a:lnTo>
                  <a:lnTo>
                    <a:pt x="9143632" y="101523"/>
                  </a:lnTo>
                  <a:lnTo>
                    <a:pt x="9143632" y="0"/>
                  </a:lnTo>
                  <a:close/>
                </a:path>
              </a:pathLst>
            </a:custGeom>
            <a:solidFill>
              <a:srgbClr val="000000">
                <a:alpha val="19999"/>
              </a:srgbClr>
            </a:solidFill>
          </p:spPr>
          <p:txBody>
            <a:bodyPr wrap="square" lIns="0" tIns="0" rIns="0" bIns="0" rtlCol="0"/>
            <a:lstStyle/>
            <a:p>
              <a:endParaRPr sz="1950"/>
            </a:p>
          </p:txBody>
        </p:sp>
        <p:sp>
          <p:nvSpPr>
            <p:cNvPr id="18" name="object 18"/>
            <p:cNvSpPr/>
            <p:nvPr/>
          </p:nvSpPr>
          <p:spPr>
            <a:xfrm>
              <a:off x="1779841" y="6040805"/>
              <a:ext cx="7208520" cy="101600"/>
            </a:xfrm>
            <a:custGeom>
              <a:avLst/>
              <a:gdLst/>
              <a:ahLst/>
              <a:cxnLst/>
              <a:rect l="l" t="t" r="r" b="b"/>
              <a:pathLst>
                <a:path w="7208520" h="101600">
                  <a:moveTo>
                    <a:pt x="7207923" y="0"/>
                  </a:moveTo>
                  <a:lnTo>
                    <a:pt x="7207923" y="0"/>
                  </a:lnTo>
                  <a:lnTo>
                    <a:pt x="0" y="0"/>
                  </a:lnTo>
                  <a:lnTo>
                    <a:pt x="0" y="101511"/>
                  </a:lnTo>
                  <a:lnTo>
                    <a:pt x="7207923" y="101511"/>
                  </a:lnTo>
                  <a:lnTo>
                    <a:pt x="7207923" y="0"/>
                  </a:lnTo>
                  <a:close/>
                </a:path>
              </a:pathLst>
            </a:custGeom>
            <a:solidFill>
              <a:srgbClr val="000000">
                <a:alpha val="19999"/>
              </a:srgbClr>
            </a:solidFill>
          </p:spPr>
          <p:txBody>
            <a:bodyPr wrap="square" lIns="0" tIns="0" rIns="0" bIns="0" rtlCol="0"/>
            <a:lstStyle/>
            <a:p>
              <a:endParaRPr sz="1950"/>
            </a:p>
          </p:txBody>
        </p:sp>
        <p:sp>
          <p:nvSpPr>
            <p:cNvPr id="19" name="object 19"/>
            <p:cNvSpPr/>
            <p:nvPr/>
          </p:nvSpPr>
          <p:spPr>
            <a:xfrm>
              <a:off x="0" y="6040805"/>
              <a:ext cx="9144000" cy="203200"/>
            </a:xfrm>
            <a:custGeom>
              <a:avLst/>
              <a:gdLst/>
              <a:ahLst/>
              <a:cxnLst/>
              <a:rect l="l" t="t" r="r" b="b"/>
              <a:pathLst>
                <a:path w="9144000" h="203200">
                  <a:moveTo>
                    <a:pt x="6855841" y="101511"/>
                  </a:moveTo>
                  <a:lnTo>
                    <a:pt x="6855841" y="101511"/>
                  </a:lnTo>
                  <a:lnTo>
                    <a:pt x="0" y="101511"/>
                  </a:lnTo>
                  <a:lnTo>
                    <a:pt x="0" y="203034"/>
                  </a:lnTo>
                  <a:lnTo>
                    <a:pt x="6855841" y="203034"/>
                  </a:lnTo>
                  <a:lnTo>
                    <a:pt x="6855841" y="101511"/>
                  </a:lnTo>
                  <a:close/>
                </a:path>
                <a:path w="9144000" h="203200">
                  <a:moveTo>
                    <a:pt x="9143632" y="0"/>
                  </a:moveTo>
                  <a:lnTo>
                    <a:pt x="9089276" y="0"/>
                  </a:lnTo>
                  <a:lnTo>
                    <a:pt x="8987765" y="0"/>
                  </a:lnTo>
                  <a:lnTo>
                    <a:pt x="8886241" y="0"/>
                  </a:lnTo>
                  <a:lnTo>
                    <a:pt x="8886241" y="101511"/>
                  </a:lnTo>
                  <a:lnTo>
                    <a:pt x="8987765" y="101511"/>
                  </a:lnTo>
                  <a:lnTo>
                    <a:pt x="9089276" y="101511"/>
                  </a:lnTo>
                  <a:lnTo>
                    <a:pt x="9143632" y="101511"/>
                  </a:lnTo>
                  <a:lnTo>
                    <a:pt x="9143632" y="0"/>
                  </a:lnTo>
                  <a:close/>
                </a:path>
              </a:pathLst>
            </a:custGeom>
            <a:solidFill>
              <a:srgbClr val="000000">
                <a:alpha val="19999"/>
              </a:srgbClr>
            </a:solidFill>
          </p:spPr>
          <p:txBody>
            <a:bodyPr wrap="square" lIns="0" tIns="0" rIns="0" bIns="0" rtlCol="0"/>
            <a:lstStyle/>
            <a:p>
              <a:endParaRPr sz="1950"/>
            </a:p>
          </p:txBody>
        </p:sp>
        <p:sp>
          <p:nvSpPr>
            <p:cNvPr id="20" name="object 20"/>
            <p:cNvSpPr/>
            <p:nvPr/>
          </p:nvSpPr>
          <p:spPr>
            <a:xfrm>
              <a:off x="0" y="6142316"/>
              <a:ext cx="9144000" cy="203200"/>
            </a:xfrm>
            <a:custGeom>
              <a:avLst/>
              <a:gdLst/>
              <a:ahLst/>
              <a:cxnLst/>
              <a:rect l="l" t="t" r="r" b="b"/>
              <a:pathLst>
                <a:path w="9144000" h="203200">
                  <a:moveTo>
                    <a:pt x="4723917" y="101523"/>
                  </a:moveTo>
                  <a:lnTo>
                    <a:pt x="4723917" y="101523"/>
                  </a:lnTo>
                  <a:lnTo>
                    <a:pt x="0" y="101523"/>
                  </a:lnTo>
                  <a:lnTo>
                    <a:pt x="0" y="203047"/>
                  </a:lnTo>
                  <a:lnTo>
                    <a:pt x="4723917" y="203047"/>
                  </a:lnTo>
                  <a:lnTo>
                    <a:pt x="4723917" y="101523"/>
                  </a:lnTo>
                  <a:close/>
                </a:path>
                <a:path w="9144000" h="203200">
                  <a:moveTo>
                    <a:pt x="9143632" y="0"/>
                  </a:moveTo>
                  <a:lnTo>
                    <a:pt x="9143632" y="0"/>
                  </a:lnTo>
                  <a:lnTo>
                    <a:pt x="6754317" y="0"/>
                  </a:lnTo>
                  <a:lnTo>
                    <a:pt x="6754317" y="101523"/>
                  </a:lnTo>
                  <a:lnTo>
                    <a:pt x="9143632" y="101523"/>
                  </a:lnTo>
                  <a:lnTo>
                    <a:pt x="9143632" y="0"/>
                  </a:lnTo>
                  <a:close/>
                </a:path>
              </a:pathLst>
            </a:custGeom>
            <a:solidFill>
              <a:srgbClr val="000000">
                <a:alpha val="19999"/>
              </a:srgbClr>
            </a:solidFill>
          </p:spPr>
          <p:txBody>
            <a:bodyPr wrap="square" lIns="0" tIns="0" rIns="0" bIns="0" rtlCol="0"/>
            <a:lstStyle/>
            <a:p>
              <a:endParaRPr sz="1950"/>
            </a:p>
          </p:txBody>
        </p:sp>
        <p:sp>
          <p:nvSpPr>
            <p:cNvPr id="21" name="object 21"/>
            <p:cNvSpPr/>
            <p:nvPr/>
          </p:nvSpPr>
          <p:spPr>
            <a:xfrm>
              <a:off x="0" y="6243840"/>
              <a:ext cx="9144000" cy="203200"/>
            </a:xfrm>
            <a:custGeom>
              <a:avLst/>
              <a:gdLst/>
              <a:ahLst/>
              <a:cxnLst/>
              <a:rect l="l" t="t" r="r" b="b"/>
              <a:pathLst>
                <a:path w="9144000" h="203200">
                  <a:moveTo>
                    <a:pt x="2591993" y="101523"/>
                  </a:moveTo>
                  <a:lnTo>
                    <a:pt x="2591993" y="101523"/>
                  </a:lnTo>
                  <a:lnTo>
                    <a:pt x="0" y="101523"/>
                  </a:lnTo>
                  <a:lnTo>
                    <a:pt x="0" y="203034"/>
                  </a:lnTo>
                  <a:lnTo>
                    <a:pt x="2591993" y="203034"/>
                  </a:lnTo>
                  <a:lnTo>
                    <a:pt x="2591993" y="101523"/>
                  </a:lnTo>
                  <a:close/>
                </a:path>
                <a:path w="9144000" h="203200">
                  <a:moveTo>
                    <a:pt x="9143632" y="0"/>
                  </a:moveTo>
                  <a:lnTo>
                    <a:pt x="9143632" y="0"/>
                  </a:lnTo>
                  <a:lnTo>
                    <a:pt x="4622406" y="0"/>
                  </a:lnTo>
                  <a:lnTo>
                    <a:pt x="4622406" y="101523"/>
                  </a:lnTo>
                  <a:lnTo>
                    <a:pt x="9143632" y="101523"/>
                  </a:lnTo>
                  <a:lnTo>
                    <a:pt x="9143632" y="0"/>
                  </a:lnTo>
                  <a:close/>
                </a:path>
              </a:pathLst>
            </a:custGeom>
            <a:solidFill>
              <a:srgbClr val="000000">
                <a:alpha val="19999"/>
              </a:srgbClr>
            </a:solidFill>
          </p:spPr>
          <p:txBody>
            <a:bodyPr wrap="square" lIns="0" tIns="0" rIns="0" bIns="0" rtlCol="0"/>
            <a:lstStyle/>
            <a:p>
              <a:endParaRPr sz="1950"/>
            </a:p>
          </p:txBody>
        </p:sp>
        <p:sp>
          <p:nvSpPr>
            <p:cNvPr id="22" name="object 22"/>
            <p:cNvSpPr/>
            <p:nvPr/>
          </p:nvSpPr>
          <p:spPr>
            <a:xfrm>
              <a:off x="0" y="6345364"/>
              <a:ext cx="9144000" cy="203200"/>
            </a:xfrm>
            <a:custGeom>
              <a:avLst/>
              <a:gdLst/>
              <a:ahLst/>
              <a:cxnLst/>
              <a:rect l="l" t="t" r="r" b="b"/>
              <a:pathLst>
                <a:path w="9144000" h="203200">
                  <a:moveTo>
                    <a:pt x="460082" y="101511"/>
                  </a:moveTo>
                  <a:lnTo>
                    <a:pt x="460082" y="101511"/>
                  </a:lnTo>
                  <a:lnTo>
                    <a:pt x="0" y="101511"/>
                  </a:lnTo>
                  <a:lnTo>
                    <a:pt x="0" y="203034"/>
                  </a:lnTo>
                  <a:lnTo>
                    <a:pt x="460082" y="203034"/>
                  </a:lnTo>
                  <a:lnTo>
                    <a:pt x="460082" y="101511"/>
                  </a:lnTo>
                  <a:close/>
                </a:path>
                <a:path w="9144000" h="203200">
                  <a:moveTo>
                    <a:pt x="9143632" y="0"/>
                  </a:moveTo>
                  <a:lnTo>
                    <a:pt x="9143632" y="0"/>
                  </a:lnTo>
                  <a:lnTo>
                    <a:pt x="2490482" y="0"/>
                  </a:lnTo>
                  <a:lnTo>
                    <a:pt x="2490482" y="101511"/>
                  </a:lnTo>
                  <a:lnTo>
                    <a:pt x="9143632" y="101511"/>
                  </a:lnTo>
                  <a:lnTo>
                    <a:pt x="9143632" y="0"/>
                  </a:lnTo>
                  <a:close/>
                </a:path>
              </a:pathLst>
            </a:custGeom>
            <a:solidFill>
              <a:srgbClr val="000000">
                <a:alpha val="19999"/>
              </a:srgbClr>
            </a:solidFill>
          </p:spPr>
          <p:txBody>
            <a:bodyPr wrap="square" lIns="0" tIns="0" rIns="0" bIns="0" rtlCol="0"/>
            <a:lstStyle/>
            <a:p>
              <a:endParaRPr sz="1950"/>
            </a:p>
          </p:txBody>
        </p:sp>
        <p:sp>
          <p:nvSpPr>
            <p:cNvPr id="23" name="object 23"/>
            <p:cNvSpPr/>
            <p:nvPr/>
          </p:nvSpPr>
          <p:spPr>
            <a:xfrm>
              <a:off x="358559" y="6446875"/>
              <a:ext cx="7208520" cy="101600"/>
            </a:xfrm>
            <a:custGeom>
              <a:avLst/>
              <a:gdLst/>
              <a:ahLst/>
              <a:cxnLst/>
              <a:rect l="l" t="t" r="r" b="b"/>
              <a:pathLst>
                <a:path w="7208520" h="101600">
                  <a:moveTo>
                    <a:pt x="7207923" y="0"/>
                  </a:moveTo>
                  <a:lnTo>
                    <a:pt x="7207923" y="0"/>
                  </a:lnTo>
                  <a:lnTo>
                    <a:pt x="0" y="0"/>
                  </a:lnTo>
                  <a:lnTo>
                    <a:pt x="0" y="101523"/>
                  </a:lnTo>
                  <a:lnTo>
                    <a:pt x="7207923" y="101523"/>
                  </a:lnTo>
                  <a:lnTo>
                    <a:pt x="7207923" y="0"/>
                  </a:lnTo>
                  <a:close/>
                </a:path>
              </a:pathLst>
            </a:custGeom>
            <a:solidFill>
              <a:srgbClr val="000000">
                <a:alpha val="19999"/>
              </a:srgbClr>
            </a:solidFill>
          </p:spPr>
          <p:txBody>
            <a:bodyPr wrap="square" lIns="0" tIns="0" rIns="0" bIns="0" rtlCol="0"/>
            <a:lstStyle/>
            <a:p>
              <a:endParaRPr sz="1950"/>
            </a:p>
          </p:txBody>
        </p:sp>
        <p:sp>
          <p:nvSpPr>
            <p:cNvPr id="24" name="object 24"/>
            <p:cNvSpPr/>
            <p:nvPr/>
          </p:nvSpPr>
          <p:spPr>
            <a:xfrm>
              <a:off x="0" y="6446875"/>
              <a:ext cx="9144000" cy="203200"/>
            </a:xfrm>
            <a:custGeom>
              <a:avLst/>
              <a:gdLst/>
              <a:ahLst/>
              <a:cxnLst/>
              <a:rect l="l" t="t" r="r" b="b"/>
              <a:pathLst>
                <a:path w="9144000" h="203200">
                  <a:moveTo>
                    <a:pt x="5434558" y="101523"/>
                  </a:moveTo>
                  <a:lnTo>
                    <a:pt x="5434558" y="101523"/>
                  </a:lnTo>
                  <a:lnTo>
                    <a:pt x="0" y="101523"/>
                  </a:lnTo>
                  <a:lnTo>
                    <a:pt x="0" y="203047"/>
                  </a:lnTo>
                  <a:lnTo>
                    <a:pt x="5434558" y="203047"/>
                  </a:lnTo>
                  <a:lnTo>
                    <a:pt x="5434558" y="101523"/>
                  </a:lnTo>
                  <a:close/>
                </a:path>
                <a:path w="9144000" h="203200">
                  <a:moveTo>
                    <a:pt x="9143632" y="0"/>
                  </a:moveTo>
                  <a:lnTo>
                    <a:pt x="9143632" y="0"/>
                  </a:lnTo>
                  <a:lnTo>
                    <a:pt x="7464958" y="0"/>
                  </a:lnTo>
                  <a:lnTo>
                    <a:pt x="7464958" y="101523"/>
                  </a:lnTo>
                  <a:lnTo>
                    <a:pt x="9143632" y="101523"/>
                  </a:lnTo>
                  <a:lnTo>
                    <a:pt x="9143632" y="0"/>
                  </a:lnTo>
                  <a:close/>
                </a:path>
              </a:pathLst>
            </a:custGeom>
            <a:solidFill>
              <a:srgbClr val="000000">
                <a:alpha val="19999"/>
              </a:srgbClr>
            </a:solidFill>
          </p:spPr>
          <p:txBody>
            <a:bodyPr wrap="square" lIns="0" tIns="0" rIns="0" bIns="0" rtlCol="0"/>
            <a:lstStyle/>
            <a:p>
              <a:endParaRPr sz="1950"/>
            </a:p>
          </p:txBody>
        </p:sp>
        <p:sp>
          <p:nvSpPr>
            <p:cNvPr id="25" name="object 25"/>
            <p:cNvSpPr/>
            <p:nvPr/>
          </p:nvSpPr>
          <p:spPr>
            <a:xfrm>
              <a:off x="0" y="6548399"/>
              <a:ext cx="9144000" cy="203200"/>
            </a:xfrm>
            <a:custGeom>
              <a:avLst/>
              <a:gdLst/>
              <a:ahLst/>
              <a:cxnLst/>
              <a:rect l="l" t="t" r="r" b="b"/>
              <a:pathLst>
                <a:path w="9144000" h="203200">
                  <a:moveTo>
                    <a:pt x="3302635" y="101523"/>
                  </a:moveTo>
                  <a:lnTo>
                    <a:pt x="3302635" y="101523"/>
                  </a:lnTo>
                  <a:lnTo>
                    <a:pt x="0" y="101523"/>
                  </a:lnTo>
                  <a:lnTo>
                    <a:pt x="0" y="203034"/>
                  </a:lnTo>
                  <a:lnTo>
                    <a:pt x="3302635" y="203034"/>
                  </a:lnTo>
                  <a:lnTo>
                    <a:pt x="3302635" y="101523"/>
                  </a:lnTo>
                  <a:close/>
                </a:path>
                <a:path w="9144000" h="203200">
                  <a:moveTo>
                    <a:pt x="9143632" y="0"/>
                  </a:moveTo>
                  <a:lnTo>
                    <a:pt x="9143632" y="0"/>
                  </a:lnTo>
                  <a:lnTo>
                    <a:pt x="5333035" y="0"/>
                  </a:lnTo>
                  <a:lnTo>
                    <a:pt x="5333035" y="101523"/>
                  </a:lnTo>
                  <a:lnTo>
                    <a:pt x="9143632" y="101523"/>
                  </a:lnTo>
                  <a:lnTo>
                    <a:pt x="9143632" y="0"/>
                  </a:lnTo>
                  <a:close/>
                </a:path>
              </a:pathLst>
            </a:custGeom>
            <a:solidFill>
              <a:srgbClr val="000000">
                <a:alpha val="19999"/>
              </a:srgbClr>
            </a:solidFill>
          </p:spPr>
          <p:txBody>
            <a:bodyPr wrap="square" lIns="0" tIns="0" rIns="0" bIns="0" rtlCol="0"/>
            <a:lstStyle/>
            <a:p>
              <a:endParaRPr sz="1950"/>
            </a:p>
          </p:txBody>
        </p:sp>
        <p:sp>
          <p:nvSpPr>
            <p:cNvPr id="26" name="object 26"/>
            <p:cNvSpPr/>
            <p:nvPr/>
          </p:nvSpPr>
          <p:spPr>
            <a:xfrm>
              <a:off x="0" y="6649923"/>
              <a:ext cx="9144000" cy="203200"/>
            </a:xfrm>
            <a:custGeom>
              <a:avLst/>
              <a:gdLst/>
              <a:ahLst/>
              <a:cxnLst/>
              <a:rect l="l" t="t" r="r" b="b"/>
              <a:pathLst>
                <a:path w="9144000" h="203200">
                  <a:moveTo>
                    <a:pt x="1170724" y="101511"/>
                  </a:moveTo>
                  <a:lnTo>
                    <a:pt x="1170724" y="101511"/>
                  </a:lnTo>
                  <a:lnTo>
                    <a:pt x="0" y="101511"/>
                  </a:lnTo>
                  <a:lnTo>
                    <a:pt x="0" y="203034"/>
                  </a:lnTo>
                  <a:lnTo>
                    <a:pt x="1170724" y="203034"/>
                  </a:lnTo>
                  <a:lnTo>
                    <a:pt x="1170724" y="101511"/>
                  </a:lnTo>
                  <a:close/>
                </a:path>
                <a:path w="9144000" h="203200">
                  <a:moveTo>
                    <a:pt x="9143632" y="0"/>
                  </a:moveTo>
                  <a:lnTo>
                    <a:pt x="9143632" y="0"/>
                  </a:lnTo>
                  <a:lnTo>
                    <a:pt x="3201124" y="0"/>
                  </a:lnTo>
                  <a:lnTo>
                    <a:pt x="3201124" y="101511"/>
                  </a:lnTo>
                  <a:lnTo>
                    <a:pt x="9143632" y="101511"/>
                  </a:lnTo>
                  <a:lnTo>
                    <a:pt x="9143632" y="0"/>
                  </a:lnTo>
                  <a:close/>
                </a:path>
              </a:pathLst>
            </a:custGeom>
            <a:solidFill>
              <a:srgbClr val="000000">
                <a:alpha val="19999"/>
              </a:srgbClr>
            </a:solidFill>
          </p:spPr>
          <p:txBody>
            <a:bodyPr wrap="square" lIns="0" tIns="0" rIns="0" bIns="0" rtlCol="0"/>
            <a:lstStyle/>
            <a:p>
              <a:endParaRPr sz="1950"/>
            </a:p>
          </p:txBody>
        </p:sp>
        <p:sp>
          <p:nvSpPr>
            <p:cNvPr id="27" name="object 27"/>
            <p:cNvSpPr/>
            <p:nvPr/>
          </p:nvSpPr>
          <p:spPr>
            <a:xfrm>
              <a:off x="1069200" y="6751434"/>
              <a:ext cx="7208520" cy="101600"/>
            </a:xfrm>
            <a:custGeom>
              <a:avLst/>
              <a:gdLst/>
              <a:ahLst/>
              <a:cxnLst/>
              <a:rect l="l" t="t" r="r" b="b"/>
              <a:pathLst>
                <a:path w="7208520" h="101600">
                  <a:moveTo>
                    <a:pt x="7207923" y="0"/>
                  </a:moveTo>
                  <a:lnTo>
                    <a:pt x="7207923" y="0"/>
                  </a:lnTo>
                  <a:lnTo>
                    <a:pt x="0" y="0"/>
                  </a:lnTo>
                  <a:lnTo>
                    <a:pt x="0" y="101523"/>
                  </a:lnTo>
                  <a:lnTo>
                    <a:pt x="7207923" y="101523"/>
                  </a:lnTo>
                  <a:lnTo>
                    <a:pt x="7207923" y="0"/>
                  </a:lnTo>
                  <a:close/>
                </a:path>
              </a:pathLst>
            </a:custGeom>
            <a:solidFill>
              <a:srgbClr val="000000">
                <a:alpha val="19999"/>
              </a:srgbClr>
            </a:solidFill>
          </p:spPr>
          <p:txBody>
            <a:bodyPr wrap="square" lIns="0" tIns="0" rIns="0" bIns="0" rtlCol="0"/>
            <a:lstStyle/>
            <a:p>
              <a:endParaRPr sz="1950"/>
            </a:p>
          </p:txBody>
        </p:sp>
        <p:sp>
          <p:nvSpPr>
            <p:cNvPr id="28" name="object 28"/>
            <p:cNvSpPr/>
            <p:nvPr/>
          </p:nvSpPr>
          <p:spPr>
            <a:xfrm>
              <a:off x="8175600" y="6751434"/>
              <a:ext cx="968375" cy="101600"/>
            </a:xfrm>
            <a:custGeom>
              <a:avLst/>
              <a:gdLst/>
              <a:ahLst/>
              <a:cxnLst/>
              <a:rect l="l" t="t" r="r" b="b"/>
              <a:pathLst>
                <a:path w="968375" h="101600">
                  <a:moveTo>
                    <a:pt x="968032" y="0"/>
                  </a:moveTo>
                  <a:lnTo>
                    <a:pt x="968032" y="0"/>
                  </a:lnTo>
                  <a:lnTo>
                    <a:pt x="0" y="0"/>
                  </a:lnTo>
                  <a:lnTo>
                    <a:pt x="0" y="101523"/>
                  </a:lnTo>
                  <a:lnTo>
                    <a:pt x="968032" y="101523"/>
                  </a:lnTo>
                  <a:lnTo>
                    <a:pt x="968032" y="0"/>
                  </a:lnTo>
                  <a:close/>
                </a:path>
              </a:pathLst>
            </a:custGeom>
            <a:solidFill>
              <a:srgbClr val="000000">
                <a:alpha val="19999"/>
              </a:srgbClr>
            </a:solidFill>
          </p:spPr>
          <p:txBody>
            <a:bodyPr wrap="square" lIns="0" tIns="0" rIns="0" bIns="0" rtlCol="0"/>
            <a:lstStyle/>
            <a:p>
              <a:endParaRPr sz="1950"/>
            </a:p>
          </p:txBody>
        </p:sp>
        <p:sp>
          <p:nvSpPr>
            <p:cNvPr id="29" name="object 29"/>
            <p:cNvSpPr/>
            <p:nvPr/>
          </p:nvSpPr>
          <p:spPr>
            <a:xfrm>
              <a:off x="0" y="6855479"/>
              <a:ext cx="9144000" cy="0"/>
            </a:xfrm>
            <a:custGeom>
              <a:avLst/>
              <a:gdLst/>
              <a:ahLst/>
              <a:cxnLst/>
              <a:rect l="l" t="t" r="r" b="b"/>
              <a:pathLst>
                <a:path w="9144000">
                  <a:moveTo>
                    <a:pt x="0" y="0"/>
                  </a:moveTo>
                  <a:lnTo>
                    <a:pt x="9143631" y="0"/>
                  </a:lnTo>
                </a:path>
              </a:pathLst>
            </a:custGeom>
            <a:ln w="5041">
              <a:solidFill>
                <a:srgbClr val="000000"/>
              </a:solidFill>
            </a:ln>
          </p:spPr>
          <p:txBody>
            <a:bodyPr wrap="square" lIns="0" tIns="0" rIns="0" bIns="0" rtlCol="0"/>
            <a:lstStyle/>
            <a:p>
              <a:endParaRPr sz="1950"/>
            </a:p>
          </p:txBody>
        </p:sp>
        <p:pic>
          <p:nvPicPr>
            <p:cNvPr id="30" name="object 30"/>
            <p:cNvPicPr/>
            <p:nvPr/>
          </p:nvPicPr>
          <p:blipFill>
            <a:blip r:embed="rId4" cstate="print"/>
            <a:stretch>
              <a:fillRect/>
            </a:stretch>
          </p:blipFill>
          <p:spPr>
            <a:xfrm>
              <a:off x="0" y="5000802"/>
              <a:ext cx="1272247" cy="202641"/>
            </a:xfrm>
            <a:prstGeom prst="rect">
              <a:avLst/>
            </a:prstGeom>
          </p:spPr>
        </p:pic>
        <p:pic>
          <p:nvPicPr>
            <p:cNvPr id="31" name="object 31"/>
            <p:cNvPicPr/>
            <p:nvPr/>
          </p:nvPicPr>
          <p:blipFill>
            <a:blip r:embed="rId5" cstate="print"/>
            <a:stretch>
              <a:fillRect/>
            </a:stretch>
          </p:blipFill>
          <p:spPr>
            <a:xfrm>
              <a:off x="0" y="5101920"/>
              <a:ext cx="2388958" cy="203034"/>
            </a:xfrm>
            <a:prstGeom prst="rect">
              <a:avLst/>
            </a:prstGeom>
          </p:spPr>
        </p:pic>
        <p:pic>
          <p:nvPicPr>
            <p:cNvPr id="32" name="object 32"/>
            <p:cNvPicPr/>
            <p:nvPr/>
          </p:nvPicPr>
          <p:blipFill>
            <a:blip r:embed="rId6" cstate="print"/>
            <a:stretch>
              <a:fillRect/>
            </a:stretch>
          </p:blipFill>
          <p:spPr>
            <a:xfrm>
              <a:off x="0" y="5203431"/>
              <a:ext cx="3607206" cy="203047"/>
            </a:xfrm>
            <a:prstGeom prst="rect">
              <a:avLst/>
            </a:prstGeom>
          </p:spPr>
        </p:pic>
        <p:pic>
          <p:nvPicPr>
            <p:cNvPr id="33" name="object 33"/>
            <p:cNvPicPr/>
            <p:nvPr/>
          </p:nvPicPr>
          <p:blipFill>
            <a:blip r:embed="rId7" cstate="print"/>
            <a:stretch>
              <a:fillRect/>
            </a:stretch>
          </p:blipFill>
          <p:spPr>
            <a:xfrm>
              <a:off x="0" y="5304955"/>
              <a:ext cx="4723930" cy="203047"/>
            </a:xfrm>
            <a:prstGeom prst="rect">
              <a:avLst/>
            </a:prstGeom>
          </p:spPr>
        </p:pic>
        <p:pic>
          <p:nvPicPr>
            <p:cNvPr id="34" name="object 34"/>
            <p:cNvPicPr/>
            <p:nvPr/>
          </p:nvPicPr>
          <p:blipFill>
            <a:blip r:embed="rId8" cstate="print"/>
            <a:stretch>
              <a:fillRect/>
            </a:stretch>
          </p:blipFill>
          <p:spPr>
            <a:xfrm>
              <a:off x="0" y="5406478"/>
              <a:ext cx="5942164" cy="203034"/>
            </a:xfrm>
            <a:prstGeom prst="rect">
              <a:avLst/>
            </a:prstGeom>
          </p:spPr>
        </p:pic>
        <p:pic>
          <p:nvPicPr>
            <p:cNvPr id="35" name="object 35"/>
            <p:cNvPicPr/>
            <p:nvPr/>
          </p:nvPicPr>
          <p:blipFill>
            <a:blip r:embed="rId9" cstate="print"/>
            <a:stretch>
              <a:fillRect/>
            </a:stretch>
          </p:blipFill>
          <p:spPr>
            <a:xfrm>
              <a:off x="0" y="5507990"/>
              <a:ext cx="7160399" cy="203047"/>
            </a:xfrm>
            <a:prstGeom prst="rect">
              <a:avLst/>
            </a:prstGeom>
          </p:spPr>
        </p:pic>
        <p:pic>
          <p:nvPicPr>
            <p:cNvPr id="36" name="object 36"/>
            <p:cNvPicPr/>
            <p:nvPr/>
          </p:nvPicPr>
          <p:blipFill>
            <a:blip r:embed="rId10" cstate="print"/>
            <a:stretch>
              <a:fillRect/>
            </a:stretch>
          </p:blipFill>
          <p:spPr>
            <a:xfrm>
              <a:off x="0" y="5609513"/>
              <a:ext cx="8277123" cy="203047"/>
            </a:xfrm>
            <a:prstGeom prst="rect">
              <a:avLst/>
            </a:prstGeom>
          </p:spPr>
        </p:pic>
        <p:pic>
          <p:nvPicPr>
            <p:cNvPr id="37" name="object 37"/>
            <p:cNvPicPr/>
            <p:nvPr/>
          </p:nvPicPr>
          <p:blipFill>
            <a:blip r:embed="rId11" cstate="print"/>
            <a:stretch>
              <a:fillRect/>
            </a:stretch>
          </p:blipFill>
          <p:spPr>
            <a:xfrm>
              <a:off x="0" y="5711037"/>
              <a:ext cx="9143631" cy="203047"/>
            </a:xfrm>
            <a:prstGeom prst="rect">
              <a:avLst/>
            </a:prstGeom>
          </p:spPr>
        </p:pic>
        <p:pic>
          <p:nvPicPr>
            <p:cNvPr id="38" name="object 38"/>
            <p:cNvPicPr/>
            <p:nvPr/>
          </p:nvPicPr>
          <p:blipFill>
            <a:blip r:embed="rId12" cstate="print"/>
            <a:stretch>
              <a:fillRect/>
            </a:stretch>
          </p:blipFill>
          <p:spPr>
            <a:xfrm>
              <a:off x="0" y="5812561"/>
              <a:ext cx="9143631" cy="203034"/>
            </a:xfrm>
            <a:prstGeom prst="rect">
              <a:avLst/>
            </a:prstGeom>
          </p:spPr>
        </p:pic>
        <p:pic>
          <p:nvPicPr>
            <p:cNvPr id="39" name="object 39"/>
            <p:cNvPicPr/>
            <p:nvPr/>
          </p:nvPicPr>
          <p:blipFill>
            <a:blip r:embed="rId12" cstate="print"/>
            <a:stretch>
              <a:fillRect/>
            </a:stretch>
          </p:blipFill>
          <p:spPr>
            <a:xfrm>
              <a:off x="0" y="5914072"/>
              <a:ext cx="9143631" cy="203047"/>
            </a:xfrm>
            <a:prstGeom prst="rect">
              <a:avLst/>
            </a:prstGeom>
          </p:spPr>
        </p:pic>
        <p:pic>
          <p:nvPicPr>
            <p:cNvPr id="40" name="object 40"/>
            <p:cNvPicPr/>
            <p:nvPr/>
          </p:nvPicPr>
          <p:blipFill>
            <a:blip r:embed="rId12" cstate="print"/>
            <a:stretch>
              <a:fillRect/>
            </a:stretch>
          </p:blipFill>
          <p:spPr>
            <a:xfrm>
              <a:off x="0" y="6015596"/>
              <a:ext cx="9143631" cy="203047"/>
            </a:xfrm>
            <a:prstGeom prst="rect">
              <a:avLst/>
            </a:prstGeom>
          </p:spPr>
        </p:pic>
        <p:pic>
          <p:nvPicPr>
            <p:cNvPr id="41" name="object 41"/>
            <p:cNvPicPr/>
            <p:nvPr/>
          </p:nvPicPr>
          <p:blipFill>
            <a:blip r:embed="rId12" cstate="print"/>
            <a:stretch>
              <a:fillRect/>
            </a:stretch>
          </p:blipFill>
          <p:spPr>
            <a:xfrm>
              <a:off x="0" y="6117120"/>
              <a:ext cx="9143631" cy="203034"/>
            </a:xfrm>
            <a:prstGeom prst="rect">
              <a:avLst/>
            </a:prstGeom>
          </p:spPr>
        </p:pic>
        <p:pic>
          <p:nvPicPr>
            <p:cNvPr id="42" name="object 42"/>
            <p:cNvPicPr/>
            <p:nvPr/>
          </p:nvPicPr>
          <p:blipFill>
            <a:blip r:embed="rId12" cstate="print"/>
            <a:stretch>
              <a:fillRect/>
            </a:stretch>
          </p:blipFill>
          <p:spPr>
            <a:xfrm>
              <a:off x="0" y="6218631"/>
              <a:ext cx="9143631" cy="203047"/>
            </a:xfrm>
            <a:prstGeom prst="rect">
              <a:avLst/>
            </a:prstGeom>
          </p:spPr>
        </p:pic>
        <p:pic>
          <p:nvPicPr>
            <p:cNvPr id="43" name="object 43"/>
            <p:cNvPicPr/>
            <p:nvPr/>
          </p:nvPicPr>
          <p:blipFill>
            <a:blip r:embed="rId12" cstate="print"/>
            <a:stretch>
              <a:fillRect/>
            </a:stretch>
          </p:blipFill>
          <p:spPr>
            <a:xfrm>
              <a:off x="0" y="6320154"/>
              <a:ext cx="9143631" cy="203047"/>
            </a:xfrm>
            <a:prstGeom prst="rect">
              <a:avLst/>
            </a:prstGeom>
          </p:spPr>
        </p:pic>
        <p:pic>
          <p:nvPicPr>
            <p:cNvPr id="44" name="object 44"/>
            <p:cNvPicPr/>
            <p:nvPr/>
          </p:nvPicPr>
          <p:blipFill>
            <a:blip r:embed="rId12" cstate="print"/>
            <a:stretch>
              <a:fillRect/>
            </a:stretch>
          </p:blipFill>
          <p:spPr>
            <a:xfrm>
              <a:off x="0" y="6421678"/>
              <a:ext cx="9143631" cy="203034"/>
            </a:xfrm>
            <a:prstGeom prst="rect">
              <a:avLst/>
            </a:prstGeom>
          </p:spPr>
        </p:pic>
        <p:pic>
          <p:nvPicPr>
            <p:cNvPr id="45" name="object 45"/>
            <p:cNvPicPr/>
            <p:nvPr/>
          </p:nvPicPr>
          <p:blipFill>
            <a:blip r:embed="rId12" cstate="print"/>
            <a:stretch>
              <a:fillRect/>
            </a:stretch>
          </p:blipFill>
          <p:spPr>
            <a:xfrm>
              <a:off x="0" y="6523190"/>
              <a:ext cx="9143631" cy="203047"/>
            </a:xfrm>
            <a:prstGeom prst="rect">
              <a:avLst/>
            </a:prstGeom>
          </p:spPr>
        </p:pic>
        <p:pic>
          <p:nvPicPr>
            <p:cNvPr id="46" name="object 46"/>
            <p:cNvPicPr/>
            <p:nvPr/>
          </p:nvPicPr>
          <p:blipFill>
            <a:blip r:embed="rId12" cstate="print"/>
            <a:stretch>
              <a:fillRect/>
            </a:stretch>
          </p:blipFill>
          <p:spPr>
            <a:xfrm>
              <a:off x="0" y="6624713"/>
              <a:ext cx="9143631" cy="203047"/>
            </a:xfrm>
            <a:prstGeom prst="rect">
              <a:avLst/>
            </a:prstGeom>
          </p:spPr>
        </p:pic>
        <p:pic>
          <p:nvPicPr>
            <p:cNvPr id="47" name="object 47"/>
            <p:cNvPicPr/>
            <p:nvPr/>
          </p:nvPicPr>
          <p:blipFill>
            <a:blip r:embed="rId13" cstate="print"/>
            <a:stretch>
              <a:fillRect/>
            </a:stretch>
          </p:blipFill>
          <p:spPr>
            <a:xfrm>
              <a:off x="0" y="6726237"/>
              <a:ext cx="9143631" cy="131762"/>
            </a:xfrm>
            <a:prstGeom prst="rect">
              <a:avLst/>
            </a:prstGeom>
          </p:spPr>
        </p:pic>
        <p:pic>
          <p:nvPicPr>
            <p:cNvPr id="48" name="object 48"/>
            <p:cNvPicPr/>
            <p:nvPr/>
          </p:nvPicPr>
          <p:blipFill>
            <a:blip r:embed="rId14" cstate="print"/>
            <a:stretch>
              <a:fillRect/>
            </a:stretch>
          </p:blipFill>
          <p:spPr>
            <a:xfrm>
              <a:off x="-6299" y="3928681"/>
              <a:ext cx="9156419" cy="2935262"/>
            </a:xfrm>
            <a:prstGeom prst="rect">
              <a:avLst/>
            </a:prstGeom>
          </p:spPr>
        </p:pic>
        <p:sp>
          <p:nvSpPr>
            <p:cNvPr id="49" name="object 49"/>
            <p:cNvSpPr/>
            <p:nvPr/>
          </p:nvSpPr>
          <p:spPr>
            <a:xfrm>
              <a:off x="0" y="3928681"/>
              <a:ext cx="9143365" cy="2929255"/>
            </a:xfrm>
            <a:custGeom>
              <a:avLst/>
              <a:gdLst/>
              <a:ahLst/>
              <a:cxnLst/>
              <a:rect l="l" t="t" r="r" b="b"/>
              <a:pathLst>
                <a:path w="9143365" h="2929254">
                  <a:moveTo>
                    <a:pt x="0" y="0"/>
                  </a:moveTo>
                  <a:lnTo>
                    <a:pt x="9143276" y="0"/>
                  </a:lnTo>
                  <a:lnTo>
                    <a:pt x="9143276" y="2928962"/>
                  </a:lnTo>
                </a:path>
              </a:pathLst>
            </a:custGeom>
            <a:ln w="12599">
              <a:solidFill>
                <a:srgbClr val="069CC1"/>
              </a:solidFill>
            </a:ln>
          </p:spPr>
          <p:txBody>
            <a:bodyPr wrap="square" lIns="0" tIns="0" rIns="0" bIns="0" rtlCol="0"/>
            <a:lstStyle/>
            <a:p>
              <a:endParaRPr sz="1950"/>
            </a:p>
          </p:txBody>
        </p:sp>
      </p:grpSp>
      <p:sp>
        <p:nvSpPr>
          <p:cNvPr id="50" name="object 50"/>
          <p:cNvSpPr txBox="1">
            <a:spLocks noGrp="1"/>
          </p:cNvSpPr>
          <p:nvPr>
            <p:ph type="title"/>
          </p:nvPr>
        </p:nvSpPr>
        <p:spPr>
          <a:xfrm>
            <a:off x="-6824" y="258516"/>
            <a:ext cx="9883915" cy="1078896"/>
          </a:xfrm>
          <a:prstGeom prst="rect">
            <a:avLst/>
          </a:prstGeom>
        </p:spPr>
        <p:txBody>
          <a:bodyPr vert="horz" wrap="square" lIns="0" tIns="11695" rIns="0" bIns="0" rtlCol="0">
            <a:spAutoFit/>
          </a:bodyPr>
          <a:lstStyle/>
          <a:p>
            <a:pPr marL="13758" marR="5503" indent="662443" algn="ctr">
              <a:lnSpc>
                <a:spcPct val="100299"/>
              </a:lnSpc>
              <a:spcBef>
                <a:spcPts val="92"/>
              </a:spcBef>
            </a:pPr>
            <a:r>
              <a:rPr sz="3467" b="0" spc="-5" dirty="0">
                <a:latin typeface="Lucida Sans Unicode"/>
                <a:cs typeface="Lucida Sans Unicode"/>
              </a:rPr>
              <a:t>IOT </a:t>
            </a:r>
            <a:r>
              <a:rPr sz="3467" b="0" dirty="0">
                <a:latin typeface="Lucida Sans Unicode"/>
                <a:cs typeface="Lucida Sans Unicode"/>
              </a:rPr>
              <a:t>BASED </a:t>
            </a:r>
            <a:r>
              <a:rPr sz="3467" b="0" spc="-5" dirty="0">
                <a:latin typeface="Lucida Sans Unicode"/>
                <a:cs typeface="Lucida Sans Unicode"/>
              </a:rPr>
              <a:t>SOUND POLLUTION</a:t>
            </a:r>
            <a:r>
              <a:rPr sz="3467" b="0" spc="-27" dirty="0">
                <a:latin typeface="Lucida Sans Unicode"/>
                <a:cs typeface="Lucida Sans Unicode"/>
              </a:rPr>
              <a:t> </a:t>
            </a:r>
            <a:r>
              <a:rPr sz="3467" b="0" spc="-5" dirty="0">
                <a:latin typeface="Lucida Sans Unicode"/>
                <a:cs typeface="Lucida Sans Unicode"/>
              </a:rPr>
              <a:t>MONITORING</a:t>
            </a:r>
            <a:r>
              <a:rPr sz="3467" b="0" spc="-32" dirty="0">
                <a:latin typeface="Lucida Sans Unicode"/>
                <a:cs typeface="Lucida Sans Unicode"/>
              </a:rPr>
              <a:t> </a:t>
            </a:r>
            <a:r>
              <a:rPr sz="3467" b="0" spc="-5" dirty="0">
                <a:latin typeface="Lucida Sans Unicode"/>
                <a:cs typeface="Lucida Sans Unicode"/>
              </a:rPr>
              <a:t>SYSTEM</a:t>
            </a:r>
            <a:endParaRPr sz="3467" dirty="0">
              <a:latin typeface="Lucida Sans Unicode"/>
              <a:cs typeface="Lucida Sans Unicode"/>
            </a:endParaRPr>
          </a:p>
        </p:txBody>
      </p:sp>
      <p:sp>
        <p:nvSpPr>
          <p:cNvPr id="51" name="object 51"/>
          <p:cNvSpPr txBox="1"/>
          <p:nvPr/>
        </p:nvSpPr>
        <p:spPr>
          <a:xfrm>
            <a:off x="4860846" y="1402274"/>
            <a:ext cx="210503" cy="238890"/>
          </a:xfrm>
          <a:prstGeom prst="rect">
            <a:avLst/>
          </a:prstGeom>
        </p:spPr>
        <p:txBody>
          <a:bodyPr vert="horz" wrap="square" lIns="0" tIns="13758" rIns="0" bIns="0" rtlCol="0">
            <a:spAutoFit/>
          </a:bodyPr>
          <a:lstStyle/>
          <a:p>
            <a:pPr marL="13758">
              <a:spcBef>
                <a:spcPts val="108"/>
              </a:spcBef>
            </a:pPr>
            <a:r>
              <a:rPr sz="1462" spc="-16" dirty="0">
                <a:latin typeface="Calibri"/>
                <a:cs typeface="Calibri"/>
              </a:rPr>
              <a:t>B</a:t>
            </a:r>
            <a:r>
              <a:rPr sz="1462" dirty="0">
                <a:latin typeface="Calibri"/>
                <a:cs typeface="Calibri"/>
              </a:rPr>
              <a:t>y</a:t>
            </a:r>
            <a:endParaRPr sz="1462">
              <a:latin typeface="Calibri"/>
              <a:cs typeface="Calibri"/>
            </a:endParaRPr>
          </a:p>
        </p:txBody>
      </p:sp>
      <p:graphicFrame>
        <p:nvGraphicFramePr>
          <p:cNvPr id="52" name="object 52"/>
          <p:cNvGraphicFramePr>
            <a:graphicFrameLocks noGrp="1"/>
          </p:cNvGraphicFramePr>
          <p:nvPr>
            <p:extLst>
              <p:ext uri="{D42A27DB-BD31-4B8C-83A1-F6EECF244321}">
                <p14:modId xmlns:p14="http://schemas.microsoft.com/office/powerpoint/2010/main" val="2087393762"/>
              </p:ext>
            </p:extLst>
          </p:nvPr>
        </p:nvGraphicFramePr>
        <p:xfrm>
          <a:off x="1779976" y="1933886"/>
          <a:ext cx="6161739" cy="965113"/>
        </p:xfrm>
        <a:graphic>
          <a:graphicData uri="http://schemas.openxmlformats.org/drawingml/2006/table">
            <a:tbl>
              <a:tblPr firstRow="1" bandRow="1">
                <a:tableStyleId>{2D5ABB26-0587-4C30-8999-92F81FD0307C}</a:tableStyleId>
              </a:tblPr>
              <a:tblGrid>
                <a:gridCol w="3056903">
                  <a:extLst>
                    <a:ext uri="{9D8B030D-6E8A-4147-A177-3AD203B41FA5}">
                      <a16:colId xmlns:a16="http://schemas.microsoft.com/office/drawing/2014/main" val="20000"/>
                    </a:ext>
                  </a:extLst>
                </a:gridCol>
                <a:gridCol w="3104836">
                  <a:extLst>
                    <a:ext uri="{9D8B030D-6E8A-4147-A177-3AD203B41FA5}">
                      <a16:colId xmlns:a16="http://schemas.microsoft.com/office/drawing/2014/main" val="20001"/>
                    </a:ext>
                  </a:extLst>
                </a:gridCol>
              </a:tblGrid>
              <a:tr h="246353">
                <a:tc>
                  <a:txBody>
                    <a:bodyPr/>
                    <a:lstStyle/>
                    <a:p>
                      <a:pPr marR="506730" algn="r">
                        <a:lnSpc>
                          <a:spcPts val="1280"/>
                        </a:lnSpc>
                      </a:pPr>
                      <a:r>
                        <a:rPr lang="en-US" sz="2200" dirty="0">
                          <a:latin typeface="+mn-lt"/>
                          <a:cs typeface="Calibri"/>
                        </a:rPr>
                        <a:t>RAJARAJAN R</a:t>
                      </a:r>
                      <a:endParaRPr sz="2200" dirty="0">
                        <a:latin typeface="Calibri"/>
                        <a:cs typeface="Calibri"/>
                      </a:endParaRPr>
                    </a:p>
                  </a:txBody>
                  <a:tcPr marL="0" marR="0" marT="0" marB="0"/>
                </a:tc>
                <a:tc>
                  <a:txBody>
                    <a:bodyPr/>
                    <a:lstStyle/>
                    <a:p>
                      <a:pPr marL="462915">
                        <a:lnSpc>
                          <a:spcPts val="1280"/>
                        </a:lnSpc>
                      </a:pPr>
                      <a:r>
                        <a:rPr lang="en-US" sz="2200" dirty="0">
                          <a:latin typeface="+mn-lt"/>
                          <a:cs typeface="Calibri"/>
                        </a:rPr>
                        <a:t>(713621106334)</a:t>
                      </a:r>
                      <a:endParaRPr sz="2200" dirty="0">
                        <a:latin typeface="Calibri"/>
                        <a:cs typeface="Calibri"/>
                      </a:endParaRPr>
                    </a:p>
                  </a:txBody>
                  <a:tcPr marL="0" marR="0" marT="0" marB="0"/>
                </a:tc>
                <a:extLst>
                  <a:ext uri="{0D108BD9-81ED-4DB2-BD59-A6C34878D82A}">
                    <a16:rowId xmlns:a16="http://schemas.microsoft.com/office/drawing/2014/main" val="10000"/>
                  </a:ext>
                </a:extLst>
              </a:tr>
              <a:tr h="250380">
                <a:tc>
                  <a:txBody>
                    <a:bodyPr/>
                    <a:lstStyle/>
                    <a:p>
                      <a:pPr marR="455295" algn="r">
                        <a:lnSpc>
                          <a:spcPts val="1515"/>
                        </a:lnSpc>
                      </a:pPr>
                      <a:endParaRPr sz="2200">
                        <a:latin typeface="Calibri"/>
                        <a:cs typeface="Calibri"/>
                      </a:endParaRPr>
                    </a:p>
                  </a:txBody>
                  <a:tcPr marL="0" marR="0" marT="0" marB="0"/>
                </a:tc>
                <a:tc>
                  <a:txBody>
                    <a:bodyPr/>
                    <a:lstStyle/>
                    <a:p>
                      <a:pPr marL="462915">
                        <a:lnSpc>
                          <a:spcPts val="1515"/>
                        </a:lnSpc>
                      </a:pPr>
                      <a:endParaRPr sz="2200">
                        <a:latin typeface="Calibri"/>
                        <a:cs typeface="Calibri"/>
                      </a:endParaRPr>
                    </a:p>
                  </a:txBody>
                  <a:tcPr marL="0" marR="0" marT="0" marB="0"/>
                </a:tc>
                <a:extLst>
                  <a:ext uri="{0D108BD9-81ED-4DB2-BD59-A6C34878D82A}">
                    <a16:rowId xmlns:a16="http://schemas.microsoft.com/office/drawing/2014/main" val="10001"/>
                  </a:ext>
                </a:extLst>
              </a:tr>
              <a:tr h="250373">
                <a:tc>
                  <a:txBody>
                    <a:bodyPr/>
                    <a:lstStyle/>
                    <a:p>
                      <a:pPr marL="183515">
                        <a:lnSpc>
                          <a:spcPts val="1515"/>
                        </a:lnSpc>
                      </a:pPr>
                      <a:endParaRPr sz="2200">
                        <a:latin typeface="Calibri"/>
                        <a:cs typeface="Calibri"/>
                      </a:endParaRPr>
                    </a:p>
                  </a:txBody>
                  <a:tcPr marL="0" marR="0" marT="0" marB="0"/>
                </a:tc>
                <a:tc>
                  <a:txBody>
                    <a:bodyPr/>
                    <a:lstStyle/>
                    <a:p>
                      <a:pPr marL="1184275">
                        <a:lnSpc>
                          <a:spcPts val="1515"/>
                        </a:lnSpc>
                      </a:pPr>
                      <a:endParaRPr sz="2200">
                        <a:latin typeface="Calibri"/>
                        <a:cs typeface="Calibri"/>
                      </a:endParaRPr>
                    </a:p>
                  </a:txBody>
                  <a:tcPr marL="0" marR="0" marT="0" marB="0"/>
                </a:tc>
                <a:extLst>
                  <a:ext uri="{0D108BD9-81ED-4DB2-BD59-A6C34878D82A}">
                    <a16:rowId xmlns:a16="http://schemas.microsoft.com/office/drawing/2014/main" val="10002"/>
                  </a:ext>
                </a:extLst>
              </a:tr>
              <a:tr h="218007">
                <a:tc>
                  <a:txBody>
                    <a:bodyPr/>
                    <a:lstStyle/>
                    <a:p>
                      <a:pPr marL="31750">
                        <a:lnSpc>
                          <a:spcPts val="1485"/>
                        </a:lnSpc>
                      </a:pPr>
                      <a:endParaRPr sz="2200">
                        <a:latin typeface="Calibri"/>
                        <a:cs typeface="Calibri"/>
                      </a:endParaRPr>
                    </a:p>
                  </a:txBody>
                  <a:tcPr marL="0" marR="0" marT="0" marB="0"/>
                </a:tc>
                <a:tc>
                  <a:txBody>
                    <a:bodyPr/>
                    <a:lstStyle/>
                    <a:p>
                      <a:pPr marL="1374775">
                        <a:lnSpc>
                          <a:spcPts val="1485"/>
                        </a:lnSpc>
                      </a:pPr>
                      <a:endParaRPr sz="22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
        <p:nvSpPr>
          <p:cNvPr id="53" name="object 53"/>
          <p:cNvSpPr txBox="1"/>
          <p:nvPr/>
        </p:nvSpPr>
        <p:spPr>
          <a:xfrm>
            <a:off x="1" y="4264606"/>
            <a:ext cx="9883915" cy="2714632"/>
          </a:xfrm>
          <a:prstGeom prst="rect">
            <a:avLst/>
          </a:prstGeom>
        </p:spPr>
        <p:txBody>
          <a:bodyPr vert="horz" wrap="square" lIns="0" tIns="13758" rIns="0" bIns="0" rtlCol="0">
            <a:spAutoFit/>
          </a:bodyPr>
          <a:lstStyle/>
          <a:p>
            <a:pPr marL="1663331" marR="1652325" algn="ctr">
              <a:spcBef>
                <a:spcPts val="108"/>
              </a:spcBef>
            </a:pPr>
            <a:r>
              <a:rPr lang="en-IN" sz="1950" spc="-5" dirty="0">
                <a:solidFill>
                  <a:srgbClr val="FFFFFF"/>
                </a:solidFill>
                <a:latin typeface="Lucida Sans Unicode"/>
                <a:cs typeface="Lucida Sans Unicode"/>
              </a:rPr>
              <a:t>Under</a:t>
            </a:r>
            <a:r>
              <a:rPr lang="en-IN" sz="1950" spc="-43" dirty="0">
                <a:solidFill>
                  <a:srgbClr val="FFFFFF"/>
                </a:solidFill>
                <a:latin typeface="Lucida Sans Unicode"/>
                <a:cs typeface="Lucida Sans Unicode"/>
              </a:rPr>
              <a:t> </a:t>
            </a:r>
            <a:r>
              <a:rPr lang="en-IN" sz="1950" spc="-5" dirty="0">
                <a:solidFill>
                  <a:srgbClr val="FFFFFF"/>
                </a:solidFill>
                <a:latin typeface="Lucida Sans Unicode"/>
                <a:cs typeface="Lucida Sans Unicode"/>
              </a:rPr>
              <a:t>the</a:t>
            </a:r>
            <a:r>
              <a:rPr lang="en-IN" sz="1950" spc="-38" dirty="0">
                <a:solidFill>
                  <a:srgbClr val="FFFFFF"/>
                </a:solidFill>
                <a:latin typeface="Lucida Sans Unicode"/>
                <a:cs typeface="Lucida Sans Unicode"/>
              </a:rPr>
              <a:t> </a:t>
            </a:r>
            <a:r>
              <a:rPr lang="en-IN" sz="1950" spc="-5" dirty="0">
                <a:solidFill>
                  <a:srgbClr val="FFFFFF"/>
                </a:solidFill>
                <a:latin typeface="Lucida Sans Unicode"/>
                <a:cs typeface="Lucida Sans Unicode"/>
              </a:rPr>
              <a:t>guidance </a:t>
            </a:r>
            <a:r>
              <a:rPr lang="en-IN" sz="1950" spc="-601" dirty="0">
                <a:solidFill>
                  <a:srgbClr val="FFFFFF"/>
                </a:solidFill>
                <a:latin typeface="Lucida Sans Unicode"/>
                <a:cs typeface="Lucida Sans Unicode"/>
              </a:rPr>
              <a:t> </a:t>
            </a:r>
            <a:r>
              <a:rPr lang="en-IN" sz="1950" dirty="0">
                <a:solidFill>
                  <a:srgbClr val="FFFFFF"/>
                </a:solidFill>
                <a:latin typeface="Lucida Sans Unicode"/>
                <a:cs typeface="Lucida Sans Unicode"/>
              </a:rPr>
              <a:t>Of</a:t>
            </a:r>
            <a:endParaRPr lang="en-IN" sz="1950" dirty="0">
              <a:latin typeface="Lucida Sans Unicode"/>
              <a:cs typeface="Lucida Sans Unicode"/>
            </a:endParaRPr>
          </a:p>
          <a:p>
            <a:pPr marL="1334517" marR="1245091" algn="ctr"/>
            <a:r>
              <a:rPr lang="en-IN" sz="1950" spc="-5" dirty="0">
                <a:solidFill>
                  <a:srgbClr val="FFFFFF"/>
                </a:solidFill>
                <a:latin typeface="Lucida Sans Unicode"/>
                <a:cs typeface="Lucida Sans Unicode"/>
              </a:rPr>
              <a:t>Ms.</a:t>
            </a:r>
            <a:r>
              <a:rPr lang="en-IN" sz="1950" spc="-43" dirty="0">
                <a:solidFill>
                  <a:srgbClr val="FFFFFF"/>
                </a:solidFill>
                <a:latin typeface="Lucida Sans Unicode"/>
                <a:cs typeface="Lucida Sans Unicode"/>
              </a:rPr>
              <a:t> </a:t>
            </a:r>
            <a:r>
              <a:rPr lang="en-IN" sz="1950" spc="-43" dirty="0" err="1">
                <a:solidFill>
                  <a:srgbClr val="FFFFFF"/>
                </a:solidFill>
                <a:latin typeface="Lucida Sans Unicode"/>
                <a:cs typeface="Lucida Sans Unicode"/>
              </a:rPr>
              <a:t>Elakkiya</a:t>
            </a:r>
            <a:br>
              <a:rPr lang="en-IN" sz="1950" spc="-43" dirty="0">
                <a:solidFill>
                  <a:srgbClr val="FFFFFF"/>
                </a:solidFill>
                <a:latin typeface="Lucida Sans Unicode"/>
                <a:cs typeface="Lucida Sans Unicode"/>
              </a:rPr>
            </a:br>
            <a:r>
              <a:rPr lang="en-IN" sz="1950" spc="-5" dirty="0">
                <a:solidFill>
                  <a:srgbClr val="FFFFFF"/>
                </a:solidFill>
                <a:latin typeface="Lucida Sans Unicode"/>
                <a:cs typeface="Lucida Sans Unicode"/>
              </a:rPr>
              <a:t>(Assistant</a:t>
            </a:r>
            <a:r>
              <a:rPr lang="en-IN" sz="1950" spc="-32" dirty="0">
                <a:solidFill>
                  <a:srgbClr val="FFFFFF"/>
                </a:solidFill>
                <a:latin typeface="Lucida Sans Unicode"/>
                <a:cs typeface="Lucida Sans Unicode"/>
              </a:rPr>
              <a:t> </a:t>
            </a:r>
            <a:r>
              <a:rPr lang="en-IN" sz="1950" spc="-5" dirty="0">
                <a:solidFill>
                  <a:srgbClr val="FFFFFF"/>
                </a:solidFill>
                <a:latin typeface="Lucida Sans Unicode"/>
                <a:cs typeface="Lucida Sans Unicode"/>
              </a:rPr>
              <a:t>Professor)</a:t>
            </a:r>
            <a:br>
              <a:rPr lang="en-IN" sz="1950" spc="-5" dirty="0">
                <a:solidFill>
                  <a:srgbClr val="FFFFFF"/>
                </a:solidFill>
                <a:latin typeface="Lucida Sans Unicode"/>
                <a:cs typeface="Lucida Sans Unicode"/>
              </a:rPr>
            </a:br>
            <a:br>
              <a:rPr lang="en-IN" sz="1950" spc="-5" dirty="0">
                <a:solidFill>
                  <a:srgbClr val="FFFFFF"/>
                </a:solidFill>
                <a:latin typeface="Lucida Sans Unicode"/>
                <a:cs typeface="Lucida Sans Unicode"/>
              </a:rPr>
            </a:br>
            <a:r>
              <a:rPr lang="en-IN" sz="2600" b="1" spc="-5" dirty="0">
                <a:solidFill>
                  <a:srgbClr val="FFFFFF"/>
                </a:solidFill>
                <a:latin typeface="Lucida Sans Unicode"/>
                <a:cs typeface="Lucida Sans Unicode"/>
              </a:rPr>
              <a:t>SREE SAKTHI ENGINEERING COLLEGE</a:t>
            </a:r>
            <a:br>
              <a:rPr lang="en-IN" sz="2600" spc="-5" dirty="0">
                <a:solidFill>
                  <a:srgbClr val="FFFFFF"/>
                </a:solidFill>
                <a:latin typeface="Lucida Sans Unicode"/>
                <a:cs typeface="Lucida Sans Unicode"/>
              </a:rPr>
            </a:br>
            <a:r>
              <a:rPr lang="en-IN" sz="1300" spc="-5" dirty="0">
                <a:solidFill>
                  <a:srgbClr val="FFFFFF"/>
                </a:solidFill>
                <a:latin typeface="Lucida Sans Unicode"/>
                <a:cs typeface="Lucida Sans Unicode"/>
              </a:rPr>
              <a:t>Approved By AICTE, Affiliated to Anna University, Chennai</a:t>
            </a:r>
            <a:br>
              <a:rPr lang="en-IN" sz="1300" spc="-5" dirty="0">
                <a:solidFill>
                  <a:srgbClr val="FFFFFF"/>
                </a:solidFill>
                <a:latin typeface="Lucida Sans Unicode"/>
                <a:cs typeface="Lucida Sans Unicode"/>
              </a:rPr>
            </a:br>
            <a:r>
              <a:rPr lang="en-IN" sz="1300" spc="-5" dirty="0">
                <a:solidFill>
                  <a:srgbClr val="FFFFFF"/>
                </a:solidFill>
                <a:latin typeface="Lucida Sans Unicode"/>
                <a:cs typeface="Lucida Sans Unicode"/>
              </a:rPr>
              <a:t>Accredited By NAAC.</a:t>
            </a:r>
            <a:br>
              <a:rPr lang="en-IN" sz="1300" spc="-5" dirty="0">
                <a:solidFill>
                  <a:srgbClr val="FFFFFF"/>
                </a:solidFill>
                <a:latin typeface="Lucida Sans Unicode"/>
                <a:cs typeface="Lucida Sans Unicode"/>
              </a:rPr>
            </a:br>
            <a:r>
              <a:rPr lang="en-IN" sz="1300" spc="-5" dirty="0" err="1">
                <a:solidFill>
                  <a:srgbClr val="FFFFFF"/>
                </a:solidFill>
                <a:latin typeface="Lucida Sans Unicode"/>
                <a:cs typeface="Lucida Sans Unicode"/>
              </a:rPr>
              <a:t>Ooty</a:t>
            </a:r>
            <a:r>
              <a:rPr lang="en-IN" sz="1300" spc="-5" dirty="0">
                <a:solidFill>
                  <a:srgbClr val="FFFFFF"/>
                </a:solidFill>
                <a:latin typeface="Lucida Sans Unicode"/>
                <a:cs typeface="Lucida Sans Unicode"/>
              </a:rPr>
              <a:t> main Road, </a:t>
            </a:r>
            <a:r>
              <a:rPr lang="en-IN" sz="1300" spc="-5" dirty="0" err="1">
                <a:solidFill>
                  <a:srgbClr val="FFFFFF"/>
                </a:solidFill>
                <a:latin typeface="Lucida Sans Unicode"/>
                <a:cs typeface="Lucida Sans Unicode"/>
              </a:rPr>
              <a:t>Karamdai</a:t>
            </a:r>
            <a:r>
              <a:rPr lang="en-IN" sz="1300" spc="-5" dirty="0">
                <a:solidFill>
                  <a:srgbClr val="FFFFFF"/>
                </a:solidFill>
                <a:latin typeface="Lucida Sans Unicode"/>
                <a:cs typeface="Lucida Sans Unicode"/>
              </a:rPr>
              <a:t>,</a:t>
            </a:r>
            <a:br>
              <a:rPr lang="en-IN" sz="1300" spc="-5" dirty="0">
                <a:solidFill>
                  <a:srgbClr val="FFFFFF"/>
                </a:solidFill>
                <a:latin typeface="Lucida Sans Unicode"/>
                <a:cs typeface="Lucida Sans Unicode"/>
              </a:rPr>
            </a:br>
            <a:r>
              <a:rPr lang="en-IN" sz="1300" spc="-5" dirty="0">
                <a:solidFill>
                  <a:srgbClr val="FFFFFF"/>
                </a:solidFill>
                <a:latin typeface="Lucida Sans Unicode"/>
                <a:cs typeface="Lucida Sans Unicode"/>
              </a:rPr>
              <a:t>Coimbatore – 641104, India</a:t>
            </a:r>
            <a:br>
              <a:rPr lang="en-IN" sz="1300" spc="-5" dirty="0">
                <a:solidFill>
                  <a:srgbClr val="FFFFFF"/>
                </a:solidFill>
                <a:latin typeface="Lucida Sans Unicode"/>
                <a:cs typeface="Lucida Sans Unicode"/>
              </a:rPr>
            </a:br>
            <a:r>
              <a:rPr lang="en-IN" sz="1950" spc="-5" dirty="0">
                <a:solidFill>
                  <a:srgbClr val="FFFFFF"/>
                </a:solidFill>
                <a:latin typeface="Lucida Sans Unicode"/>
                <a:cs typeface="Lucida Sans Unicode"/>
              </a:rPr>
              <a:t> </a:t>
            </a:r>
            <a:endParaRPr lang="en-IN" sz="1950" dirty="0">
              <a:latin typeface="Lucida Sans Unicode"/>
              <a:cs typeface="Lucida Sans Unicode"/>
            </a:endParaRPr>
          </a:p>
        </p:txBody>
      </p:sp>
      <p:pic>
        <p:nvPicPr>
          <p:cNvPr id="57" name="Picture 56">
            <a:extLst>
              <a:ext uri="{FF2B5EF4-FFF2-40B4-BE49-F238E27FC236}">
                <a16:creationId xmlns:a16="http://schemas.microsoft.com/office/drawing/2014/main" id="{850807F4-D471-4DFE-B4F0-016A5F0D021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57118" y="2492856"/>
            <a:ext cx="1407456" cy="1407456"/>
          </a:xfrm>
          <a:prstGeom prst="rect">
            <a:avLst/>
          </a:prstGeom>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7DBE78-5E22-4F94-B552-666C160366C0}"/>
              </a:ext>
            </a:extLst>
          </p:cNvPr>
          <p:cNvSpPr/>
          <p:nvPr/>
        </p:nvSpPr>
        <p:spPr>
          <a:xfrm>
            <a:off x="304800" y="387066"/>
            <a:ext cx="6990696" cy="830997"/>
          </a:xfrm>
          <a:prstGeom prst="rect">
            <a:avLst/>
          </a:prstGeom>
        </p:spPr>
        <p:txBody>
          <a:bodyPr wrap="none">
            <a:spAutoFit/>
          </a:bodyPr>
          <a:lstStyle/>
          <a:p>
            <a:r>
              <a:rPr lang="en-IN" sz="4800" b="1" dirty="0">
                <a:solidFill>
                  <a:srgbClr val="454545"/>
                </a:solidFill>
                <a:latin typeface="Times New Roman"/>
                <a:ea typeface="+mj-ea"/>
                <a:cs typeface="Times New Roman"/>
              </a:rPr>
              <a:t>Calibration and Accuracy</a:t>
            </a:r>
          </a:p>
        </p:txBody>
      </p:sp>
      <p:sp>
        <p:nvSpPr>
          <p:cNvPr id="5" name="Rectangle 4">
            <a:extLst>
              <a:ext uri="{FF2B5EF4-FFF2-40B4-BE49-F238E27FC236}">
                <a16:creationId xmlns:a16="http://schemas.microsoft.com/office/drawing/2014/main" id="{8D010B57-A8C1-4290-8DE6-340A7A370930}"/>
              </a:ext>
            </a:extLst>
          </p:cNvPr>
          <p:cNvSpPr/>
          <p:nvPr/>
        </p:nvSpPr>
        <p:spPr>
          <a:xfrm>
            <a:off x="327074" y="1418484"/>
            <a:ext cx="4953000" cy="2308324"/>
          </a:xfrm>
          <a:prstGeom prst="rect">
            <a:avLst/>
          </a:prstGeom>
        </p:spPr>
        <p:txBody>
          <a:bodyPr>
            <a:spAutoFit/>
          </a:bodyPr>
          <a:lstStyle/>
          <a:p>
            <a:pPr algn="just"/>
            <a:r>
              <a:rPr lang="en-US" b="1" dirty="0">
                <a:effectLst/>
              </a:rPr>
              <a:t>Calibration</a:t>
            </a:r>
            <a:endParaRPr lang="en-US" b="1" dirty="0"/>
          </a:p>
          <a:p>
            <a:pPr algn="just"/>
            <a:r>
              <a:rPr lang="en-US" dirty="0">
                <a:effectLst/>
              </a:rPr>
              <a:t>To ensure accurate readings, the noise pollution monitoring system should be calibrated regularly. Calibration involves comparing the readings of the system with a reference instrument and adjusting the system to match the reference instrument. Calibration should be done in a quiet environment with no external noise sources.</a:t>
            </a:r>
            <a:endParaRPr lang="en-US" dirty="0"/>
          </a:p>
        </p:txBody>
      </p:sp>
      <p:sp>
        <p:nvSpPr>
          <p:cNvPr id="6" name="Rectangle 5">
            <a:extLst>
              <a:ext uri="{FF2B5EF4-FFF2-40B4-BE49-F238E27FC236}">
                <a16:creationId xmlns:a16="http://schemas.microsoft.com/office/drawing/2014/main" id="{C2A1A59C-7DEA-4FA4-8E49-5E5131669885}"/>
              </a:ext>
            </a:extLst>
          </p:cNvPr>
          <p:cNvSpPr/>
          <p:nvPr/>
        </p:nvSpPr>
        <p:spPr>
          <a:xfrm>
            <a:off x="4648200" y="3885611"/>
            <a:ext cx="4953000" cy="2585323"/>
          </a:xfrm>
          <a:prstGeom prst="rect">
            <a:avLst/>
          </a:prstGeom>
        </p:spPr>
        <p:txBody>
          <a:bodyPr>
            <a:spAutoFit/>
          </a:bodyPr>
          <a:lstStyle/>
          <a:p>
            <a:pPr algn="just"/>
            <a:r>
              <a:rPr lang="en-US" b="1" dirty="0">
                <a:effectLst/>
              </a:rPr>
              <a:t>Accuracy</a:t>
            </a:r>
            <a:endParaRPr lang="en-US" b="1" dirty="0"/>
          </a:p>
          <a:p>
            <a:pPr algn="just"/>
            <a:r>
              <a:rPr lang="en-US" dirty="0">
                <a:effectLst/>
              </a:rPr>
              <a:t>The accuracy of the system depends on the quality of the components used and the calibration process. The system should be able to measure noise levels accurately within a range of frequencies and decibels. It is important to ensure that the system is not affected by external factors such as temperature and humidity, which can affect the accuracy of the readings.</a:t>
            </a:r>
            <a:endParaRPr lang="en-US" dirty="0"/>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8116" y="1443782"/>
            <a:ext cx="8800518" cy="4631782"/>
          </a:xfrm>
          <a:prstGeom prst="rect">
            <a:avLst/>
          </a:prstGeom>
        </p:spPr>
        <p:txBody>
          <a:bodyPr vert="horz" wrap="square" lIns="0" tIns="12383" rIns="0" bIns="0" rtlCol="0">
            <a:spAutoFit/>
          </a:bodyPr>
          <a:lstStyle/>
          <a:p>
            <a:r>
              <a:rPr lang="en-US" sz="2000" b="1" dirty="0">
                <a:effectLst/>
              </a:rPr>
              <a:t>Ensuring Accuracy and Reliability</a:t>
            </a:r>
            <a:endParaRPr lang="en-US" sz="2000" b="1" dirty="0"/>
          </a:p>
          <a:p>
            <a:r>
              <a:rPr lang="en-US" sz="2000" dirty="0">
                <a:effectLst/>
              </a:rPr>
              <a:t>Before deploying the noise pollution monitoring system in real-world scenarios, it is important to test and validate its accuracy and reliability. This involves comparing the readings from the system with those obtained from a reference instrument, such as a sound level meter. The system should be able to measure sound levels accurately under different conditions, such as varying noise frequencies, intensities, and durations.</a:t>
            </a:r>
            <a:br>
              <a:rPr lang="en-US" sz="2000" dirty="0">
                <a:effectLst/>
              </a:rPr>
            </a:br>
            <a:endParaRPr lang="en-US" sz="2000" dirty="0"/>
          </a:p>
          <a:p>
            <a:r>
              <a:rPr lang="en-US" sz="2000" b="1" dirty="0">
                <a:effectLst/>
              </a:rPr>
              <a:t>Field Testing and Validation</a:t>
            </a:r>
            <a:endParaRPr lang="en-US" sz="2000" b="1" dirty="0"/>
          </a:p>
          <a:p>
            <a:r>
              <a:rPr lang="en-US" sz="2000" dirty="0">
                <a:effectLst/>
              </a:rPr>
              <a:t>Once the system has been tested in a controlled environment, it should be field-tested to validate its performance in real-world scenarios. This involves deploying the system at different locations and comparing its readings with those obtained from reference instruments. The system should be able to operate reliably under different weather conditions, such as rain, wind, and extreme temperatures.</a:t>
            </a:r>
            <a:endParaRPr lang="en-US" sz="2000" dirty="0"/>
          </a:p>
          <a:p>
            <a:pPr marL="240076" marR="116942" indent="-130700">
              <a:lnSpc>
                <a:spcPct val="102200"/>
              </a:lnSpc>
              <a:spcBef>
                <a:spcPts val="97"/>
              </a:spcBef>
            </a:pPr>
            <a:endParaRPr sz="1896" dirty="0">
              <a:latin typeface="Calibri"/>
              <a:cs typeface="Calibri"/>
            </a:endParaRPr>
          </a:p>
        </p:txBody>
      </p:sp>
      <p:sp>
        <p:nvSpPr>
          <p:cNvPr id="5" name="object 5"/>
          <p:cNvSpPr txBox="1">
            <a:spLocks noGrp="1"/>
          </p:cNvSpPr>
          <p:nvPr>
            <p:ph type="title"/>
          </p:nvPr>
        </p:nvSpPr>
        <p:spPr>
          <a:xfrm>
            <a:off x="381000" y="278465"/>
            <a:ext cx="6046920" cy="751861"/>
          </a:xfrm>
          <a:prstGeom prst="rect">
            <a:avLst/>
          </a:prstGeom>
        </p:spPr>
        <p:txBody>
          <a:bodyPr vert="horz" wrap="square" lIns="0" tIns="13070" rIns="0" bIns="0" rtlCol="0">
            <a:spAutoFit/>
          </a:bodyPr>
          <a:lstStyle/>
          <a:p>
            <a:pPr marL="13758">
              <a:spcBef>
                <a:spcPts val="103"/>
              </a:spcBef>
            </a:pPr>
            <a:r>
              <a:rPr lang="en-IN" sz="4800" dirty="0"/>
              <a:t>Testing and Validation</a:t>
            </a:r>
            <a:endParaRPr sz="4442" dirty="0">
              <a:latin typeface="Calibri"/>
              <a:cs typeface="Calibri"/>
            </a:endParaRP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8116" y="1443782"/>
            <a:ext cx="8800518" cy="4321376"/>
          </a:xfrm>
          <a:prstGeom prst="rect">
            <a:avLst/>
          </a:prstGeom>
        </p:spPr>
        <p:txBody>
          <a:bodyPr vert="horz" wrap="square" lIns="0" tIns="12383" rIns="0" bIns="0" rtlCol="0">
            <a:spAutoFit/>
          </a:bodyPr>
          <a:lstStyle/>
          <a:p>
            <a:r>
              <a:rPr lang="en-US" sz="2000" b="1" dirty="0">
                <a:effectLst/>
              </a:rPr>
              <a:t>Urban Planning and Development</a:t>
            </a:r>
            <a:endParaRPr lang="en-US" sz="2000" b="1" dirty="0"/>
          </a:p>
          <a:p>
            <a:r>
              <a:rPr lang="en-US" sz="2000" dirty="0">
                <a:effectLst/>
              </a:rPr>
              <a:t>The noise pollution monitoring system can be used by urban planners to identify areas that are most affected by noise pollution. This information can be used to develop better city plans and zoning regulations.</a:t>
            </a:r>
            <a:br>
              <a:rPr lang="en-US" sz="2000" dirty="0">
                <a:effectLst/>
              </a:rPr>
            </a:br>
            <a:endParaRPr lang="en-US" sz="2000" dirty="0"/>
          </a:p>
          <a:p>
            <a:r>
              <a:rPr lang="en-US" sz="2000" b="1" dirty="0">
                <a:effectLst/>
              </a:rPr>
              <a:t>Environmental Monitoring</a:t>
            </a:r>
            <a:endParaRPr lang="en-US" sz="2000" b="1" dirty="0"/>
          </a:p>
          <a:p>
            <a:r>
              <a:rPr lang="en-US" sz="2000" dirty="0">
                <a:effectLst/>
              </a:rPr>
              <a:t>The system can be used to monitor noise pollution in natural habitats and wildlife reserves. This information can be used to identify areas that need protection from noise pollution.</a:t>
            </a:r>
            <a:br>
              <a:rPr lang="en-US" sz="2000" dirty="0">
                <a:effectLst/>
              </a:rPr>
            </a:br>
            <a:endParaRPr lang="en-US" sz="2000" dirty="0"/>
          </a:p>
          <a:p>
            <a:r>
              <a:rPr lang="en-US" sz="2000" b="1" dirty="0">
                <a:effectLst/>
              </a:rPr>
              <a:t>Industrial Noise Control</a:t>
            </a:r>
            <a:endParaRPr lang="en-US" sz="2000" b="1" dirty="0"/>
          </a:p>
          <a:p>
            <a:r>
              <a:rPr lang="en-US" sz="2000" dirty="0">
                <a:effectLst/>
              </a:rPr>
              <a:t>The system can be used by industries to monitor noise pollution levels in and around their facilities. This information can be used to develop noise control measures and ensure compliance with noise regulations.</a:t>
            </a:r>
            <a:endParaRPr lang="en-US" sz="2000" dirty="0"/>
          </a:p>
        </p:txBody>
      </p:sp>
      <p:sp>
        <p:nvSpPr>
          <p:cNvPr id="5" name="object 5"/>
          <p:cNvSpPr txBox="1">
            <a:spLocks noGrp="1"/>
          </p:cNvSpPr>
          <p:nvPr>
            <p:ph type="title"/>
          </p:nvPr>
        </p:nvSpPr>
        <p:spPr>
          <a:xfrm>
            <a:off x="304800" y="278465"/>
            <a:ext cx="9448800" cy="751861"/>
          </a:xfrm>
          <a:prstGeom prst="rect">
            <a:avLst/>
          </a:prstGeom>
        </p:spPr>
        <p:txBody>
          <a:bodyPr vert="horz" wrap="square" lIns="0" tIns="13070" rIns="0" bIns="0" rtlCol="0">
            <a:spAutoFit/>
          </a:bodyPr>
          <a:lstStyle/>
          <a:p>
            <a:pPr marL="13758">
              <a:spcBef>
                <a:spcPts val="103"/>
              </a:spcBef>
            </a:pPr>
            <a:r>
              <a:rPr lang="en-IN" sz="4800" dirty="0"/>
              <a:t>Applications of the System</a:t>
            </a:r>
            <a:endParaRPr sz="4442" dirty="0">
              <a:latin typeface="Calibri"/>
              <a:cs typeface="Calibri"/>
            </a:endParaRPr>
          </a:p>
        </p:txBody>
      </p:sp>
    </p:spTree>
    <p:extLst>
      <p:ext uri="{BB962C8B-B14F-4D97-AF65-F5344CB8AC3E}">
        <p14:creationId xmlns:p14="http://schemas.microsoft.com/office/powerpoint/2010/main" val="3811095186"/>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8116" y="1443782"/>
            <a:ext cx="8800518" cy="3705823"/>
          </a:xfrm>
          <a:prstGeom prst="rect">
            <a:avLst/>
          </a:prstGeom>
        </p:spPr>
        <p:txBody>
          <a:bodyPr vert="horz" wrap="square" lIns="0" tIns="12383" rIns="0" bIns="0" rtlCol="0">
            <a:spAutoFit/>
          </a:bodyPr>
          <a:lstStyle/>
          <a:p>
            <a:r>
              <a:rPr lang="en-US" sz="2000" b="1" dirty="0">
                <a:effectLst/>
              </a:rPr>
              <a:t>Environmental Factors</a:t>
            </a:r>
            <a:endParaRPr lang="en-US" sz="2000" b="1" dirty="0"/>
          </a:p>
          <a:p>
            <a:r>
              <a:rPr lang="en-US" sz="2000" dirty="0">
                <a:effectLst/>
              </a:rPr>
              <a:t>The system may be affected by external factors such as wind, temperature, and humidity, which can impact the accuracy of the readings.</a:t>
            </a:r>
            <a:br>
              <a:rPr lang="en-US" sz="2000" dirty="0">
                <a:effectLst/>
              </a:rPr>
            </a:br>
            <a:endParaRPr lang="en-US" sz="2000" dirty="0"/>
          </a:p>
          <a:p>
            <a:r>
              <a:rPr lang="en-US" sz="2000" b="1" dirty="0">
                <a:effectLst/>
              </a:rPr>
              <a:t>Limited Range</a:t>
            </a:r>
            <a:endParaRPr lang="en-US" sz="2000" b="1" dirty="0"/>
          </a:p>
          <a:p>
            <a:r>
              <a:rPr lang="en-US" sz="2000" dirty="0">
                <a:effectLst/>
              </a:rPr>
              <a:t>The range of the system may be limited, depending on the sensitivity of the microphone and the power of the Arduino board. This may restrict the system's ability to monitor noise pollution in large areas.</a:t>
            </a:r>
            <a:br>
              <a:rPr lang="en-US" sz="2000" dirty="0">
                <a:effectLst/>
              </a:rPr>
            </a:br>
            <a:endParaRPr lang="en-US" sz="2000" dirty="0"/>
          </a:p>
          <a:p>
            <a:r>
              <a:rPr lang="en-US" sz="2000" b="1" dirty="0">
                <a:effectLst/>
              </a:rPr>
              <a:t>Power Consumption</a:t>
            </a:r>
            <a:endParaRPr lang="en-US" sz="2000" b="1" dirty="0"/>
          </a:p>
          <a:p>
            <a:r>
              <a:rPr lang="en-US" sz="2000" dirty="0">
                <a:effectLst/>
              </a:rPr>
              <a:t>The system may require a significant amount of power to operate, which can limit its portability and increase its overall cost.</a:t>
            </a:r>
            <a:endParaRPr lang="en-US" sz="2000" dirty="0"/>
          </a:p>
        </p:txBody>
      </p:sp>
      <p:sp>
        <p:nvSpPr>
          <p:cNvPr id="5" name="object 5"/>
          <p:cNvSpPr txBox="1">
            <a:spLocks noGrp="1"/>
          </p:cNvSpPr>
          <p:nvPr>
            <p:ph type="title"/>
          </p:nvPr>
        </p:nvSpPr>
        <p:spPr>
          <a:xfrm>
            <a:off x="304800" y="278465"/>
            <a:ext cx="8534400" cy="751861"/>
          </a:xfrm>
          <a:prstGeom prst="rect">
            <a:avLst/>
          </a:prstGeom>
        </p:spPr>
        <p:txBody>
          <a:bodyPr vert="horz" wrap="square" lIns="0" tIns="13070" rIns="0" bIns="0" rtlCol="0">
            <a:spAutoFit/>
          </a:bodyPr>
          <a:lstStyle/>
          <a:p>
            <a:pPr marL="13758">
              <a:spcBef>
                <a:spcPts val="103"/>
              </a:spcBef>
            </a:pPr>
            <a:r>
              <a:rPr lang="en-IN" sz="4800" dirty="0"/>
              <a:t>Limitations of the System</a:t>
            </a:r>
            <a:endParaRPr sz="4442" dirty="0">
              <a:latin typeface="Calibri"/>
              <a:cs typeface="Calibri"/>
            </a:endParaRPr>
          </a:p>
        </p:txBody>
      </p:sp>
    </p:spTree>
    <p:extLst>
      <p:ext uri="{BB962C8B-B14F-4D97-AF65-F5344CB8AC3E}">
        <p14:creationId xmlns:p14="http://schemas.microsoft.com/office/powerpoint/2010/main" val="2732403046"/>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8116" y="1235674"/>
            <a:ext cx="7158084" cy="2228495"/>
          </a:xfrm>
          <a:prstGeom prst="rect">
            <a:avLst/>
          </a:prstGeom>
        </p:spPr>
        <p:txBody>
          <a:bodyPr vert="horz" wrap="square" lIns="0" tIns="12383" rIns="0" bIns="0" rtlCol="0">
            <a:spAutoFit/>
          </a:bodyPr>
          <a:lstStyle/>
          <a:p>
            <a:pPr algn="just"/>
            <a:r>
              <a:rPr lang="en-US" b="1" dirty="0"/>
              <a:t>Hardware Costs</a:t>
            </a:r>
          </a:p>
          <a:p>
            <a:pPr algn="just"/>
            <a:r>
              <a:rPr lang="en-US" dirty="0"/>
              <a:t>The cost of the hardware required for the noise pollution monitoring system using Arduino is relatively low. The following components are required:</a:t>
            </a:r>
          </a:p>
          <a:p>
            <a:pPr algn="just"/>
            <a:r>
              <a:rPr lang="en-US" dirty="0"/>
              <a:t>Arduino Uno board: 2300</a:t>
            </a:r>
            <a:r>
              <a:rPr lang="en-IN" dirty="0"/>
              <a:t> ₹</a:t>
            </a:r>
            <a:endParaRPr lang="en-US" dirty="0"/>
          </a:p>
          <a:p>
            <a:pPr algn="just"/>
            <a:r>
              <a:rPr lang="en-US" dirty="0"/>
              <a:t>Sound sensor module: 40</a:t>
            </a:r>
            <a:r>
              <a:rPr lang="en-IN" dirty="0"/>
              <a:t> ₹</a:t>
            </a:r>
            <a:endParaRPr lang="en-US" dirty="0"/>
          </a:p>
          <a:p>
            <a:pPr algn="just"/>
            <a:r>
              <a:rPr lang="en-US" dirty="0"/>
              <a:t>LCD display: 85</a:t>
            </a:r>
            <a:r>
              <a:rPr lang="en-IN" dirty="0"/>
              <a:t> ₹</a:t>
            </a:r>
            <a:endParaRPr lang="en-US" dirty="0"/>
          </a:p>
          <a:p>
            <a:pPr algn="just"/>
            <a:r>
              <a:rPr lang="en-US" dirty="0"/>
              <a:t>Breadboard and jumper wires: 15</a:t>
            </a:r>
            <a:r>
              <a:rPr lang="en-IN" dirty="0"/>
              <a:t> ₹</a:t>
            </a:r>
            <a:endParaRPr lang="en-US" dirty="0"/>
          </a:p>
          <a:p>
            <a:pPr algn="just"/>
            <a:r>
              <a:rPr lang="en-US" dirty="0"/>
              <a:t>The total cost of the hardware components is approximately 2440</a:t>
            </a:r>
            <a:r>
              <a:rPr lang="en-IN" dirty="0"/>
              <a:t>₹</a:t>
            </a:r>
            <a:r>
              <a:rPr lang="en-US" dirty="0"/>
              <a:t>.</a:t>
            </a:r>
          </a:p>
        </p:txBody>
      </p:sp>
      <p:sp>
        <p:nvSpPr>
          <p:cNvPr id="5" name="object 5"/>
          <p:cNvSpPr txBox="1">
            <a:spLocks noGrp="1"/>
          </p:cNvSpPr>
          <p:nvPr>
            <p:ph type="title"/>
          </p:nvPr>
        </p:nvSpPr>
        <p:spPr>
          <a:xfrm>
            <a:off x="538116" y="278465"/>
            <a:ext cx="5889804" cy="751861"/>
          </a:xfrm>
          <a:prstGeom prst="rect">
            <a:avLst/>
          </a:prstGeom>
        </p:spPr>
        <p:txBody>
          <a:bodyPr vert="horz" wrap="square" lIns="0" tIns="13070" rIns="0" bIns="0" rtlCol="0">
            <a:spAutoFit/>
          </a:bodyPr>
          <a:lstStyle/>
          <a:p>
            <a:pPr marL="13758">
              <a:spcBef>
                <a:spcPts val="103"/>
              </a:spcBef>
            </a:pPr>
            <a:r>
              <a:rPr lang="en-IN" sz="4800" dirty="0"/>
              <a:t>Cost Analysis</a:t>
            </a:r>
            <a:endParaRPr sz="4442" dirty="0">
              <a:latin typeface="Calibri"/>
              <a:cs typeface="Calibri"/>
            </a:endParaRPr>
          </a:p>
        </p:txBody>
      </p:sp>
      <p:sp>
        <p:nvSpPr>
          <p:cNvPr id="6" name="Rectangle 5">
            <a:extLst>
              <a:ext uri="{FF2B5EF4-FFF2-40B4-BE49-F238E27FC236}">
                <a16:creationId xmlns:a16="http://schemas.microsoft.com/office/drawing/2014/main" id="{83E260DA-7411-4547-BC47-818DABF2DFA4}"/>
              </a:ext>
            </a:extLst>
          </p:cNvPr>
          <p:cNvSpPr/>
          <p:nvPr/>
        </p:nvSpPr>
        <p:spPr>
          <a:xfrm>
            <a:off x="536944" y="3669517"/>
            <a:ext cx="6853284" cy="1754326"/>
          </a:xfrm>
          <a:prstGeom prst="rect">
            <a:avLst/>
          </a:prstGeom>
        </p:spPr>
        <p:txBody>
          <a:bodyPr wrap="square">
            <a:spAutoFit/>
          </a:bodyPr>
          <a:lstStyle/>
          <a:p>
            <a:r>
              <a:rPr lang="en-US" b="1" dirty="0">
                <a:effectLst/>
              </a:rPr>
              <a:t>Software Costs</a:t>
            </a:r>
            <a:endParaRPr lang="en-US" b="1" dirty="0"/>
          </a:p>
          <a:p>
            <a:r>
              <a:rPr lang="en-US" dirty="0">
                <a:effectLst/>
              </a:rPr>
              <a:t>The software required for the noise pollution monitoring system using Arduino is open-source and freely available. The following software components are required:</a:t>
            </a:r>
            <a:endParaRPr lang="en-US" dirty="0"/>
          </a:p>
          <a:p>
            <a:pPr>
              <a:buFont typeface="Arial" panose="020B0604020202020204" pitchFamily="34" charset="0"/>
              <a:buChar char="•"/>
            </a:pPr>
            <a:r>
              <a:rPr lang="en-US" dirty="0">
                <a:effectLst/>
              </a:rPr>
              <a:t>Arduino Integrated Development Environment (IDE): Free</a:t>
            </a:r>
          </a:p>
          <a:p>
            <a:r>
              <a:rPr lang="en-US" dirty="0">
                <a:effectLst/>
              </a:rPr>
              <a:t>The total cost of the software components is </a:t>
            </a:r>
            <a:r>
              <a:rPr lang="en-IN" dirty="0"/>
              <a:t>₹ </a:t>
            </a:r>
            <a:r>
              <a:rPr lang="en-US" dirty="0">
                <a:effectLst/>
              </a:rPr>
              <a:t>0.</a:t>
            </a:r>
            <a:endParaRPr lang="en-US" dirty="0"/>
          </a:p>
        </p:txBody>
      </p:sp>
    </p:spTree>
    <p:extLst>
      <p:ext uri="{BB962C8B-B14F-4D97-AF65-F5344CB8AC3E}">
        <p14:creationId xmlns:p14="http://schemas.microsoft.com/office/powerpoint/2010/main" val="4060815195"/>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7138" y="1492939"/>
            <a:ext cx="8800518" cy="3705823"/>
          </a:xfrm>
          <a:prstGeom prst="rect">
            <a:avLst/>
          </a:prstGeom>
        </p:spPr>
        <p:txBody>
          <a:bodyPr vert="horz" wrap="square" lIns="0" tIns="12383" rIns="0" bIns="0" rtlCol="0">
            <a:spAutoFit/>
          </a:bodyPr>
          <a:lstStyle/>
          <a:p>
            <a:pPr marL="342900" indent="-342900" algn="just">
              <a:buFont typeface="Arial" panose="020B0604020202020204" pitchFamily="34" charset="0"/>
              <a:buChar char="•"/>
            </a:pPr>
            <a:r>
              <a:rPr lang="en-US" sz="2000" dirty="0">
                <a:effectLst/>
              </a:rPr>
              <a:t>To demonstrate the effectiveness of our noise pollution monitoring system, we conducted a case study in a busy city center. The system was installed in various locations around the city to capture noise data at different times of day and night. The data was collected over a period of several weeks and analyzed to identify noise hotspots and patterns.</a:t>
            </a:r>
            <a:endParaRPr lang="en-US" sz="2000" dirty="0"/>
          </a:p>
          <a:p>
            <a:pPr marL="342900" indent="-342900" algn="just">
              <a:buFont typeface="Arial" panose="020B0604020202020204" pitchFamily="34" charset="0"/>
              <a:buChar char="•"/>
            </a:pPr>
            <a:r>
              <a:rPr lang="en-US" sz="2000" dirty="0">
                <a:effectLst/>
              </a:rPr>
              <a:t>The results of the study showed that noise pollution levels were highest during peak traffic hours and near major construction sites. The data was used to develop targeted noise reduction strategies in these areas, including the installation of noise barriers and restrictions on construction work during certain </a:t>
            </a:r>
            <a:r>
              <a:rPr lang="en-US" sz="2000" dirty="0" err="1">
                <a:effectLst/>
              </a:rPr>
              <a:t>hours.The</a:t>
            </a:r>
            <a:r>
              <a:rPr lang="en-US" sz="2000" dirty="0">
                <a:effectLst/>
              </a:rPr>
              <a:t> implementation of our noise pollution monitoring system has led to a significant reduction in noise pollution levels in the city center, improving the quality of life for residents and visitors alike.</a:t>
            </a:r>
            <a:endParaRPr lang="en-US" sz="2000" dirty="0"/>
          </a:p>
        </p:txBody>
      </p:sp>
      <p:sp>
        <p:nvSpPr>
          <p:cNvPr id="5" name="object 5"/>
          <p:cNvSpPr txBox="1">
            <a:spLocks noGrp="1"/>
          </p:cNvSpPr>
          <p:nvPr>
            <p:ph type="title"/>
          </p:nvPr>
        </p:nvSpPr>
        <p:spPr>
          <a:xfrm>
            <a:off x="533400" y="291610"/>
            <a:ext cx="10058400" cy="1244304"/>
          </a:xfrm>
          <a:prstGeom prst="rect">
            <a:avLst/>
          </a:prstGeom>
        </p:spPr>
        <p:txBody>
          <a:bodyPr vert="horz" wrap="square" lIns="0" tIns="13070" rIns="0" bIns="0" rtlCol="0">
            <a:spAutoFit/>
          </a:bodyPr>
          <a:lstStyle/>
          <a:p>
            <a:pPr marL="13758">
              <a:spcBef>
                <a:spcPts val="103"/>
              </a:spcBef>
            </a:pPr>
            <a:r>
              <a:rPr lang="en-US" sz="4000" dirty="0"/>
              <a:t>Case Study: Implementation in a City</a:t>
            </a:r>
            <a:br>
              <a:rPr lang="en-US" sz="4000" dirty="0"/>
            </a:br>
            <a:endParaRPr sz="4000" dirty="0">
              <a:latin typeface="Calibri"/>
              <a:cs typeface="Calibri"/>
            </a:endParaRPr>
          </a:p>
        </p:txBody>
      </p:sp>
    </p:spTree>
    <p:extLst>
      <p:ext uri="{BB962C8B-B14F-4D97-AF65-F5344CB8AC3E}">
        <p14:creationId xmlns:p14="http://schemas.microsoft.com/office/powerpoint/2010/main" val="4045434978"/>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8116" y="1443782"/>
            <a:ext cx="8800518" cy="4013599"/>
          </a:xfrm>
          <a:prstGeom prst="rect">
            <a:avLst/>
          </a:prstGeom>
        </p:spPr>
        <p:txBody>
          <a:bodyPr vert="horz" wrap="square" lIns="0" tIns="12383" rIns="0" bIns="0" rtlCol="0">
            <a:spAutoFit/>
          </a:bodyPr>
          <a:lstStyle/>
          <a:p>
            <a:pPr marL="342900" indent="-342900">
              <a:buFont typeface="Arial" panose="020B0604020202020204" pitchFamily="34" charset="0"/>
              <a:buChar char="•"/>
            </a:pPr>
            <a:r>
              <a:rPr lang="en-US" sz="2000" dirty="0">
                <a:effectLst/>
              </a:rPr>
              <a:t>Noise pollution is a serious issue that affects the health and well-being of people around the world. It is important to raise public awareness about the negative effects of noise pollution and the steps that can be taken to reduce it. The noise pollution monitoring system using Arduino is an innovative solution that can help individuals and communities monitor and reduce noise pollution levels in their environment.</a:t>
            </a:r>
            <a:br>
              <a:rPr lang="en-US" sz="2000" dirty="0">
                <a:effectLst/>
              </a:rPr>
            </a:br>
            <a:endParaRPr lang="en-US" sz="2000" dirty="0"/>
          </a:p>
          <a:p>
            <a:pPr marL="342900" indent="-342900">
              <a:buFont typeface="Arial" panose="020B0604020202020204" pitchFamily="34" charset="0"/>
              <a:buChar char="•"/>
            </a:pPr>
            <a:r>
              <a:rPr lang="en-US" sz="2000" dirty="0">
                <a:effectLst/>
              </a:rPr>
              <a:t>Public education and awareness campaigns can help to promote the use of the noise pollution monitoring system and encourage individuals and communities to take action to reduce noise pollution. This can include providing information about the negative effects of noise pollution on health and well-being, as well as the benefits of using the monitoring system to track noise levels and identify sources of noise pollution.</a:t>
            </a:r>
            <a:endParaRPr lang="en-US" sz="2000" dirty="0"/>
          </a:p>
        </p:txBody>
      </p:sp>
      <p:sp>
        <p:nvSpPr>
          <p:cNvPr id="5" name="object 5"/>
          <p:cNvSpPr txBox="1">
            <a:spLocks noGrp="1"/>
          </p:cNvSpPr>
          <p:nvPr>
            <p:ph type="title"/>
          </p:nvPr>
        </p:nvSpPr>
        <p:spPr>
          <a:xfrm>
            <a:off x="381000" y="407738"/>
            <a:ext cx="9677400" cy="751861"/>
          </a:xfrm>
          <a:prstGeom prst="rect">
            <a:avLst/>
          </a:prstGeom>
        </p:spPr>
        <p:txBody>
          <a:bodyPr vert="horz" wrap="square" lIns="0" tIns="13070" rIns="0" bIns="0" rtlCol="0">
            <a:spAutoFit/>
          </a:bodyPr>
          <a:lstStyle/>
          <a:p>
            <a:pPr marL="13758">
              <a:spcBef>
                <a:spcPts val="103"/>
              </a:spcBef>
            </a:pPr>
            <a:r>
              <a:rPr lang="en-IN" sz="4800" dirty="0"/>
              <a:t>Public Awareness and Education</a:t>
            </a:r>
            <a:endParaRPr sz="4442" dirty="0">
              <a:latin typeface="Calibri"/>
              <a:cs typeface="Calibri"/>
            </a:endParaRPr>
          </a:p>
        </p:txBody>
      </p:sp>
    </p:spTree>
    <p:extLst>
      <p:ext uri="{BB962C8B-B14F-4D97-AF65-F5344CB8AC3E}">
        <p14:creationId xmlns:p14="http://schemas.microsoft.com/office/powerpoint/2010/main" val="2955854598"/>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8831" y="2057400"/>
            <a:ext cx="8378825" cy="2474716"/>
          </a:xfrm>
          <a:prstGeom prst="rect">
            <a:avLst/>
          </a:prstGeom>
        </p:spPr>
        <p:txBody>
          <a:bodyPr vert="horz" wrap="square" lIns="0" tIns="12383" rIns="0" bIns="0" rtlCol="0">
            <a:spAutoFit/>
          </a:bodyPr>
          <a:lstStyle/>
          <a:p>
            <a:pPr algn="just"/>
            <a:r>
              <a:rPr lang="en-US" sz="2000" dirty="0">
                <a:effectLst/>
              </a:rPr>
              <a:t>The implementation of a noise pollution monitoring system using Arduino can have significant policy implications. The data collected from such a system can be used to inform policy decisions related to noise pollution and its effects on public health. For example, the data can be used to identify areas with high levels of noise pollution and implement measures to reduce it, such as noise barriers or regulations on loud vehicles or construction activities during certain hours. The system can also be used to enforce existing noise regulations and monitor compliance.</a:t>
            </a:r>
            <a:endParaRPr lang="en-US" sz="2000" dirty="0"/>
          </a:p>
        </p:txBody>
      </p:sp>
      <p:sp>
        <p:nvSpPr>
          <p:cNvPr id="5" name="object 5"/>
          <p:cNvSpPr txBox="1">
            <a:spLocks noGrp="1"/>
          </p:cNvSpPr>
          <p:nvPr>
            <p:ph type="title"/>
          </p:nvPr>
        </p:nvSpPr>
        <p:spPr>
          <a:xfrm>
            <a:off x="609600" y="500882"/>
            <a:ext cx="5860554" cy="751861"/>
          </a:xfrm>
          <a:prstGeom prst="rect">
            <a:avLst/>
          </a:prstGeom>
        </p:spPr>
        <p:txBody>
          <a:bodyPr vert="horz" wrap="square" lIns="0" tIns="13070" rIns="0" bIns="0" rtlCol="0">
            <a:spAutoFit/>
          </a:bodyPr>
          <a:lstStyle/>
          <a:p>
            <a:r>
              <a:rPr lang="en-US" sz="4800" dirty="0"/>
              <a:t>Policy Implications</a:t>
            </a:r>
          </a:p>
        </p:txBody>
      </p:sp>
    </p:spTree>
    <p:extLst>
      <p:ext uri="{BB962C8B-B14F-4D97-AF65-F5344CB8AC3E}">
        <p14:creationId xmlns:p14="http://schemas.microsoft.com/office/powerpoint/2010/main" val="2966853587"/>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476043" y="1522977"/>
            <a:ext cx="2953914" cy="751861"/>
          </a:xfrm>
          <a:prstGeom prst="rect">
            <a:avLst/>
          </a:prstGeom>
        </p:spPr>
        <p:txBody>
          <a:bodyPr vert="horz" wrap="square" lIns="0" tIns="13070" rIns="0" bIns="0" rtlCol="0">
            <a:spAutoFit/>
          </a:bodyPr>
          <a:lstStyle/>
          <a:p>
            <a:pPr marL="13758">
              <a:spcBef>
                <a:spcPts val="103"/>
              </a:spcBef>
            </a:pPr>
            <a:r>
              <a:rPr lang="en-US" sz="4800" dirty="0"/>
              <a:t>Conclusion</a:t>
            </a:r>
            <a:endParaRPr sz="4442" dirty="0">
              <a:latin typeface="Calibri"/>
              <a:cs typeface="Calibri"/>
            </a:endParaRPr>
          </a:p>
        </p:txBody>
      </p:sp>
      <p:sp>
        <p:nvSpPr>
          <p:cNvPr id="6" name="Rectangle 5">
            <a:extLst>
              <a:ext uri="{FF2B5EF4-FFF2-40B4-BE49-F238E27FC236}">
                <a16:creationId xmlns:a16="http://schemas.microsoft.com/office/drawing/2014/main" id="{F14D3A6B-4547-4B4E-B74D-211B6A1A730C}"/>
              </a:ext>
            </a:extLst>
          </p:cNvPr>
          <p:cNvSpPr/>
          <p:nvPr/>
        </p:nvSpPr>
        <p:spPr>
          <a:xfrm>
            <a:off x="746006" y="2274838"/>
            <a:ext cx="8700456" cy="2308324"/>
          </a:xfrm>
          <a:prstGeom prst="rect">
            <a:avLst/>
          </a:prstGeom>
        </p:spPr>
        <p:txBody>
          <a:bodyPr wrap="square">
            <a:spAutoFit/>
          </a:bodyPr>
          <a:lstStyle/>
          <a:p>
            <a:pPr algn="just"/>
            <a:endParaRPr lang="en-US" sz="2400" b="1" dirty="0"/>
          </a:p>
          <a:p>
            <a:pPr algn="just"/>
            <a:r>
              <a:rPr lang="en-US" sz="2400" dirty="0">
                <a:effectLst/>
              </a:rPr>
              <a:t>In conclusion, the noise pollution monitoring system using Arduino is a cost-effective and efficient solution for monitoring noise levels in urban areas. With further improvements, this system has the potential to be widely implemented and contribute to reducing noise pollution and its harmful effects on human health.</a:t>
            </a:r>
            <a:endParaRPr lang="en-US" sz="2400" dirty="0"/>
          </a:p>
        </p:txBody>
      </p:sp>
    </p:spTree>
    <p:extLst>
      <p:ext uri="{BB962C8B-B14F-4D97-AF65-F5344CB8AC3E}">
        <p14:creationId xmlns:p14="http://schemas.microsoft.com/office/powerpoint/2010/main" val="2385861796"/>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070" rIns="0" bIns="0" rtlCol="0">
            <a:spAutoFit/>
          </a:bodyPr>
          <a:lstStyle/>
          <a:p>
            <a:pPr marL="200178">
              <a:spcBef>
                <a:spcPts val="103"/>
              </a:spcBef>
            </a:pPr>
            <a:r>
              <a:rPr spc="-22" dirty="0"/>
              <a:t>THANK</a:t>
            </a:r>
            <a:r>
              <a:rPr spc="-455" dirty="0"/>
              <a:t> </a:t>
            </a:r>
            <a:r>
              <a:rPr spc="-11" dirty="0"/>
              <a:t>YOU</a:t>
            </a: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2941656" y="253508"/>
            <a:ext cx="4016745" cy="747491"/>
          </a:xfrm>
          <a:prstGeom prst="rect">
            <a:avLst/>
          </a:prstGeom>
        </p:spPr>
        <p:txBody>
          <a:bodyPr vert="horz" wrap="square" lIns="0" tIns="13758" rIns="0" bIns="0" rtlCol="0">
            <a:spAutoFit/>
          </a:bodyPr>
          <a:lstStyle/>
          <a:p>
            <a:pPr marL="13758">
              <a:spcBef>
                <a:spcPts val="108"/>
              </a:spcBef>
            </a:pPr>
            <a:r>
              <a:rPr sz="4767" spc="11" dirty="0">
                <a:latin typeface="Calibri"/>
                <a:cs typeface="Calibri"/>
              </a:rPr>
              <a:t>I</a:t>
            </a:r>
            <a:r>
              <a:rPr sz="4767" spc="5" dirty="0">
                <a:latin typeface="Calibri"/>
                <a:cs typeface="Calibri"/>
              </a:rPr>
              <a:t>N</a:t>
            </a:r>
            <a:r>
              <a:rPr sz="4767" spc="16" dirty="0">
                <a:latin typeface="Calibri"/>
                <a:cs typeface="Calibri"/>
              </a:rPr>
              <a:t>T</a:t>
            </a:r>
            <a:r>
              <a:rPr sz="4767" spc="-43" dirty="0">
                <a:latin typeface="Calibri"/>
                <a:cs typeface="Calibri"/>
              </a:rPr>
              <a:t>R</a:t>
            </a:r>
            <a:r>
              <a:rPr sz="4767" spc="11" dirty="0">
                <a:latin typeface="Calibri"/>
                <a:cs typeface="Calibri"/>
              </a:rPr>
              <a:t>O</a:t>
            </a:r>
            <a:r>
              <a:rPr sz="4767" dirty="0">
                <a:latin typeface="Calibri"/>
                <a:cs typeface="Calibri"/>
              </a:rPr>
              <a:t>D</a:t>
            </a:r>
            <a:r>
              <a:rPr sz="4767" spc="22" dirty="0">
                <a:latin typeface="Calibri"/>
                <a:cs typeface="Calibri"/>
              </a:rPr>
              <a:t>U</a:t>
            </a:r>
            <a:r>
              <a:rPr sz="4767" spc="27" dirty="0">
                <a:latin typeface="Calibri"/>
                <a:cs typeface="Calibri"/>
              </a:rPr>
              <a:t>C</a:t>
            </a:r>
            <a:r>
              <a:rPr sz="4767" spc="5" dirty="0">
                <a:latin typeface="Calibri"/>
                <a:cs typeface="Calibri"/>
              </a:rPr>
              <a:t>T</a:t>
            </a:r>
            <a:r>
              <a:rPr sz="4767" spc="11" dirty="0">
                <a:latin typeface="Calibri"/>
                <a:cs typeface="Calibri"/>
              </a:rPr>
              <a:t>IO</a:t>
            </a:r>
            <a:r>
              <a:rPr sz="4767" dirty="0">
                <a:latin typeface="Calibri"/>
                <a:cs typeface="Calibri"/>
              </a:rPr>
              <a:t>N</a:t>
            </a:r>
            <a:endParaRPr sz="4767">
              <a:latin typeface="Calibri"/>
              <a:cs typeface="Calibri"/>
            </a:endParaRPr>
          </a:p>
        </p:txBody>
      </p:sp>
      <p:sp>
        <p:nvSpPr>
          <p:cNvPr id="12" name="Rectangle 11">
            <a:extLst>
              <a:ext uri="{FF2B5EF4-FFF2-40B4-BE49-F238E27FC236}">
                <a16:creationId xmlns:a16="http://schemas.microsoft.com/office/drawing/2014/main" id="{C6B5BFDB-DC9E-42D9-BC3C-E1F9D744F148}"/>
              </a:ext>
            </a:extLst>
          </p:cNvPr>
          <p:cNvSpPr/>
          <p:nvPr/>
        </p:nvSpPr>
        <p:spPr>
          <a:xfrm>
            <a:off x="685800" y="1429410"/>
            <a:ext cx="4191000" cy="4293483"/>
          </a:xfrm>
          <a:prstGeom prst="rect">
            <a:avLst/>
          </a:prstGeom>
        </p:spPr>
        <p:txBody>
          <a:bodyPr wrap="square">
            <a:spAutoFit/>
          </a:bodyPr>
          <a:lstStyle/>
          <a:p>
            <a:pPr algn="just"/>
            <a:r>
              <a:rPr lang="en-US" sz="1950" b="1" dirty="0"/>
              <a:t>Introduction to Noise Pollution</a:t>
            </a:r>
          </a:p>
          <a:p>
            <a:pPr algn="just"/>
            <a:r>
              <a:rPr lang="en-US" sz="1950" dirty="0"/>
              <a:t>Noise pollution is a growing concern in urban areas, affecting the health and well-being of millions of people worldwide. Excessive noise can cause hearing loss, sleep disturbance, cardiovascular disease, and other adverse health effects. In this presentation, we will introduce a noise pollution monitoring system using Arduino, a popular open-source microcontroller platform that can be easily programmed and customized for various applications.</a:t>
            </a:r>
          </a:p>
        </p:txBody>
      </p:sp>
      <p:pic>
        <p:nvPicPr>
          <p:cNvPr id="1026" name="Picture 2" descr="Noise Pollution&quot; Images – Browse 13,256 Stock Photos, Vectors, and Video |  Adobe Stock">
            <a:extLst>
              <a:ext uri="{FF2B5EF4-FFF2-40B4-BE49-F238E27FC236}">
                <a16:creationId xmlns:a16="http://schemas.microsoft.com/office/drawing/2014/main" id="{CC6F7FB1-524F-44D3-8A4F-200DC0954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133599"/>
            <a:ext cx="4039146" cy="2885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278466"/>
            <a:ext cx="9773920" cy="746796"/>
          </a:xfrm>
          <a:prstGeom prst="rect">
            <a:avLst/>
          </a:prstGeom>
        </p:spPr>
        <p:txBody>
          <a:bodyPr vert="horz" wrap="square" lIns="0" tIns="13070" rIns="0" bIns="0" rtlCol="0">
            <a:spAutoFit/>
          </a:bodyPr>
          <a:lstStyle/>
          <a:p>
            <a:pPr marL="13758">
              <a:spcBef>
                <a:spcPts val="103"/>
              </a:spcBef>
            </a:pPr>
            <a:r>
              <a:rPr lang="en-IN" sz="4767" dirty="0"/>
              <a:t>Existing Noise Monitoring Systems</a:t>
            </a:r>
            <a:endParaRPr sz="4442" dirty="0">
              <a:latin typeface="Lucida Sans Unicode"/>
              <a:cs typeface="Lucida Sans Unicode"/>
            </a:endParaRPr>
          </a:p>
        </p:txBody>
      </p:sp>
      <p:sp>
        <p:nvSpPr>
          <p:cNvPr id="4" name="Rectangle 3">
            <a:extLst>
              <a:ext uri="{FF2B5EF4-FFF2-40B4-BE49-F238E27FC236}">
                <a16:creationId xmlns:a16="http://schemas.microsoft.com/office/drawing/2014/main" id="{37C55A6F-BF2F-4655-8675-4045B32C8AF2}"/>
              </a:ext>
            </a:extLst>
          </p:cNvPr>
          <p:cNvSpPr/>
          <p:nvPr/>
        </p:nvSpPr>
        <p:spPr>
          <a:xfrm>
            <a:off x="152400" y="1254343"/>
            <a:ext cx="4724400" cy="4593565"/>
          </a:xfrm>
          <a:prstGeom prst="rect">
            <a:avLst/>
          </a:prstGeom>
        </p:spPr>
        <p:txBody>
          <a:bodyPr wrap="square">
            <a:spAutoFit/>
          </a:bodyPr>
          <a:lstStyle/>
          <a:p>
            <a:pPr algn="just"/>
            <a:r>
              <a:rPr lang="en-US" sz="1950" b="1" dirty="0"/>
              <a:t>Manual Noise Monitoring</a:t>
            </a:r>
          </a:p>
          <a:p>
            <a:pPr marL="342900" indent="-342900" algn="just">
              <a:buFont typeface="Arial" panose="020B0604020202020204" pitchFamily="34" charset="0"/>
              <a:buChar char="•"/>
            </a:pPr>
            <a:r>
              <a:rPr lang="en-US" sz="1950" dirty="0"/>
              <a:t>Manual noise monitoring is the traditional method of measuring noise levels. It involves using sound level meters to measure the intensity of sound in decibels (dB) at different locations. The readings are then recorded manually on paper or a spreadsheet for later analysis.</a:t>
            </a:r>
          </a:p>
          <a:p>
            <a:pPr marL="342900" indent="-342900" algn="just">
              <a:buFont typeface="Arial" panose="020B0604020202020204" pitchFamily="34" charset="0"/>
              <a:buChar char="•"/>
            </a:pPr>
            <a:r>
              <a:rPr lang="en-US" sz="1950" dirty="0"/>
              <a:t>Manual noise monitoring is time-consuming and requires significant human resources. It also has limitations in terms of accuracy, as it is subject to human error and can be affected by external factors such as weather conditions.</a:t>
            </a:r>
          </a:p>
        </p:txBody>
      </p:sp>
      <p:sp>
        <p:nvSpPr>
          <p:cNvPr id="5" name="Rectangle 4">
            <a:extLst>
              <a:ext uri="{FF2B5EF4-FFF2-40B4-BE49-F238E27FC236}">
                <a16:creationId xmlns:a16="http://schemas.microsoft.com/office/drawing/2014/main" id="{D70DD5AD-0859-417D-9AC1-576036EADFA5}"/>
              </a:ext>
            </a:extLst>
          </p:cNvPr>
          <p:cNvSpPr/>
          <p:nvPr/>
        </p:nvSpPr>
        <p:spPr>
          <a:xfrm>
            <a:off x="5085080" y="1104301"/>
            <a:ext cx="4516120" cy="4893647"/>
          </a:xfrm>
          <a:prstGeom prst="rect">
            <a:avLst/>
          </a:prstGeom>
        </p:spPr>
        <p:txBody>
          <a:bodyPr wrap="square">
            <a:spAutoFit/>
          </a:bodyPr>
          <a:lstStyle/>
          <a:p>
            <a:pPr algn="just"/>
            <a:r>
              <a:rPr lang="en-US" sz="1950" b="1" dirty="0"/>
              <a:t>Automated Noise Monitoring</a:t>
            </a:r>
          </a:p>
          <a:p>
            <a:pPr algn="just">
              <a:buFont typeface="Arial" panose="020B0604020202020204" pitchFamily="34" charset="0"/>
              <a:buChar char="•"/>
            </a:pPr>
            <a:r>
              <a:rPr lang="en-US" sz="1950" dirty="0"/>
              <a:t>Automated noise monitoring systems use sensors and software to continuously measure and record noise levels. The data is transmitted wirelessly to a central database for analysis and visualization.</a:t>
            </a:r>
          </a:p>
          <a:p>
            <a:pPr algn="just">
              <a:buFont typeface="Arial" panose="020B0604020202020204" pitchFamily="34" charset="0"/>
              <a:buChar char="•"/>
            </a:pPr>
            <a:r>
              <a:rPr lang="en-US" sz="1950" dirty="0"/>
              <a:t>These systems are more accurate and efficient than manual monitoring, as they can operate 24/7 and provide real-time data. They also require less human resources and can cover a wider area.</a:t>
            </a:r>
          </a:p>
          <a:p>
            <a:pPr algn="just">
              <a:buFont typeface="Arial" panose="020B0604020202020204" pitchFamily="34" charset="0"/>
              <a:buChar char="•"/>
            </a:pPr>
            <a:r>
              <a:rPr lang="en-US" sz="1950" dirty="0"/>
              <a:t>However, automated noise monitoring systems can be expensive to install and maintain. They also require a stable power source and internet connection, which may not be available in all locations.</a:t>
            </a: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20221" y="156740"/>
            <a:ext cx="6551321" cy="751861"/>
          </a:xfrm>
          <a:prstGeom prst="rect">
            <a:avLst/>
          </a:prstGeom>
        </p:spPr>
        <p:txBody>
          <a:bodyPr vert="horz" wrap="square" lIns="0" tIns="13070" rIns="0" bIns="0" rtlCol="0">
            <a:spAutoFit/>
          </a:bodyPr>
          <a:lstStyle/>
          <a:p>
            <a:pPr marL="13758">
              <a:spcBef>
                <a:spcPts val="103"/>
              </a:spcBef>
            </a:pPr>
            <a:r>
              <a:rPr lang="en-IN" sz="4800" dirty="0"/>
              <a:t>Components Required</a:t>
            </a:r>
            <a:endParaRPr sz="4442" dirty="0">
              <a:latin typeface="Calibri"/>
              <a:cs typeface="Calibri"/>
            </a:endParaRPr>
          </a:p>
        </p:txBody>
      </p:sp>
      <p:sp>
        <p:nvSpPr>
          <p:cNvPr id="9" name="Rectangle 8">
            <a:extLst>
              <a:ext uri="{FF2B5EF4-FFF2-40B4-BE49-F238E27FC236}">
                <a16:creationId xmlns:a16="http://schemas.microsoft.com/office/drawing/2014/main" id="{9D54AE17-BC5B-4674-9824-526D9E8E25A9}"/>
              </a:ext>
            </a:extLst>
          </p:cNvPr>
          <p:cNvSpPr/>
          <p:nvPr/>
        </p:nvSpPr>
        <p:spPr>
          <a:xfrm>
            <a:off x="752682" y="2533079"/>
            <a:ext cx="2743200" cy="3416320"/>
          </a:xfrm>
          <a:prstGeom prst="rect">
            <a:avLst/>
          </a:prstGeom>
        </p:spPr>
        <p:txBody>
          <a:bodyPr wrap="square">
            <a:spAutoFit/>
          </a:bodyPr>
          <a:lstStyle/>
          <a:p>
            <a:pPr algn="just"/>
            <a:r>
              <a:rPr lang="en-US" b="1" dirty="0">
                <a:effectLst/>
              </a:rPr>
              <a:t>Arduino UNO Board</a:t>
            </a:r>
            <a:endParaRPr lang="en-US" b="1" dirty="0"/>
          </a:p>
          <a:p>
            <a:pPr algn="just"/>
            <a:r>
              <a:rPr lang="en-US" dirty="0">
                <a:effectLst/>
              </a:rPr>
              <a:t>The Arduino UNO board is the main component of the system and serves as the brain of the project. It is responsible for controlling the sound sensor module and collecting data from it. The board comes with a microcontroller, which is programmed using the Arduino software. </a:t>
            </a:r>
            <a:endParaRPr lang="en-US" dirty="0"/>
          </a:p>
        </p:txBody>
      </p:sp>
      <p:sp>
        <p:nvSpPr>
          <p:cNvPr id="10" name="Rectangle 9">
            <a:extLst>
              <a:ext uri="{FF2B5EF4-FFF2-40B4-BE49-F238E27FC236}">
                <a16:creationId xmlns:a16="http://schemas.microsoft.com/office/drawing/2014/main" id="{AA51E018-B00A-4010-8FFF-6044051A8C84}"/>
              </a:ext>
            </a:extLst>
          </p:cNvPr>
          <p:cNvSpPr/>
          <p:nvPr/>
        </p:nvSpPr>
        <p:spPr>
          <a:xfrm>
            <a:off x="3695700" y="2561214"/>
            <a:ext cx="2514600" cy="2862322"/>
          </a:xfrm>
          <a:prstGeom prst="rect">
            <a:avLst/>
          </a:prstGeom>
        </p:spPr>
        <p:txBody>
          <a:bodyPr wrap="square">
            <a:spAutoFit/>
          </a:bodyPr>
          <a:lstStyle/>
          <a:p>
            <a:pPr algn="just"/>
            <a:r>
              <a:rPr lang="en-US" b="1" dirty="0">
                <a:effectLst/>
              </a:rPr>
              <a:t>Sound Sensor Module</a:t>
            </a:r>
            <a:endParaRPr lang="en-US" b="1" dirty="0"/>
          </a:p>
          <a:p>
            <a:pPr algn="just"/>
            <a:r>
              <a:rPr lang="en-US" dirty="0">
                <a:effectLst/>
              </a:rPr>
              <a:t>The sound sensor module is the primary sensor used in the system. It detects sound waves and converts them into electrical signals, which are then processed by the Arduino board. </a:t>
            </a:r>
            <a:endParaRPr lang="en-US" dirty="0"/>
          </a:p>
        </p:txBody>
      </p:sp>
      <p:sp>
        <p:nvSpPr>
          <p:cNvPr id="11" name="Rectangle 10">
            <a:extLst>
              <a:ext uri="{FF2B5EF4-FFF2-40B4-BE49-F238E27FC236}">
                <a16:creationId xmlns:a16="http://schemas.microsoft.com/office/drawing/2014/main" id="{8B77DD36-1714-41A6-9DEC-6E81AE053AC7}"/>
              </a:ext>
            </a:extLst>
          </p:cNvPr>
          <p:cNvSpPr/>
          <p:nvPr/>
        </p:nvSpPr>
        <p:spPr>
          <a:xfrm>
            <a:off x="6570078" y="2533079"/>
            <a:ext cx="2743200" cy="3693319"/>
          </a:xfrm>
          <a:prstGeom prst="rect">
            <a:avLst/>
          </a:prstGeom>
        </p:spPr>
        <p:txBody>
          <a:bodyPr wrap="square">
            <a:spAutoFit/>
          </a:bodyPr>
          <a:lstStyle/>
          <a:p>
            <a:pPr algn="just"/>
            <a:r>
              <a:rPr lang="en-US" b="1" dirty="0">
                <a:effectLst/>
              </a:rPr>
              <a:t>Sound Sensor Module</a:t>
            </a:r>
            <a:endParaRPr lang="en-US" b="1" dirty="0"/>
          </a:p>
          <a:p>
            <a:pPr algn="just"/>
            <a:r>
              <a:rPr lang="en-US" dirty="0">
                <a:effectLst/>
              </a:rPr>
              <a:t>The sound sensor module is the primary sensor used in the system. It detects sound waves and converts them into electrical signals, which are then processed by the Arduino board. The module has a built-in amplifier that increases the sensitivity of the sensor, making it ideal for detecting noise pollution.</a:t>
            </a:r>
            <a:endParaRPr lang="en-US" dirty="0"/>
          </a:p>
        </p:txBody>
      </p:sp>
      <p:pic>
        <p:nvPicPr>
          <p:cNvPr id="13" name="Picture 12">
            <a:extLst>
              <a:ext uri="{FF2B5EF4-FFF2-40B4-BE49-F238E27FC236}">
                <a16:creationId xmlns:a16="http://schemas.microsoft.com/office/drawing/2014/main" id="{40BE9E31-F0E0-4319-8057-62D0319CB0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212721"/>
            <a:ext cx="1320358" cy="1320358"/>
          </a:xfrm>
          <a:prstGeom prst="rect">
            <a:avLst/>
          </a:prstGeom>
        </p:spPr>
      </p:pic>
      <p:pic>
        <p:nvPicPr>
          <p:cNvPr id="15" name="Picture 14">
            <a:extLst>
              <a:ext uri="{FF2B5EF4-FFF2-40B4-BE49-F238E27FC236}">
                <a16:creationId xmlns:a16="http://schemas.microsoft.com/office/drawing/2014/main" id="{47CC3302-5BBA-412F-8677-17D8F4CB5F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8758" y="1150979"/>
            <a:ext cx="1443842" cy="1443842"/>
          </a:xfrm>
          <a:prstGeom prst="rect">
            <a:avLst/>
          </a:prstGeom>
        </p:spPr>
      </p:pic>
      <p:pic>
        <p:nvPicPr>
          <p:cNvPr id="17" name="Picture 16">
            <a:extLst>
              <a:ext uri="{FF2B5EF4-FFF2-40B4-BE49-F238E27FC236}">
                <a16:creationId xmlns:a16="http://schemas.microsoft.com/office/drawing/2014/main" id="{53D3C233-F9EA-4DDC-A7A7-A7FCC0522D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7579" y="1117372"/>
            <a:ext cx="1443842" cy="1443842"/>
          </a:xfrm>
          <a:prstGeom prst="rect">
            <a:avLst/>
          </a:prstGeom>
        </p:spPr>
      </p:pic>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84183" y="352568"/>
            <a:ext cx="8330671" cy="567890"/>
          </a:xfrm>
          <a:prstGeom prst="rect">
            <a:avLst/>
          </a:prstGeom>
        </p:spPr>
        <p:txBody>
          <a:bodyPr vert="horz" wrap="square" lIns="0" tIns="13758" rIns="0" bIns="0" rtlCol="0">
            <a:spAutoFit/>
          </a:bodyPr>
          <a:lstStyle/>
          <a:p>
            <a:pPr marL="13758">
              <a:spcBef>
                <a:spcPts val="108"/>
              </a:spcBef>
            </a:pPr>
            <a:r>
              <a:rPr lang="en-IN" sz="3600" dirty="0"/>
              <a:t>Circuit Diagram</a:t>
            </a:r>
            <a:endParaRPr sz="3467" dirty="0">
              <a:latin typeface="Calibri"/>
              <a:cs typeface="Calibri"/>
            </a:endParaRPr>
          </a:p>
        </p:txBody>
      </p:sp>
      <p:pic>
        <p:nvPicPr>
          <p:cNvPr id="9" name="Picture 8">
            <a:extLst>
              <a:ext uri="{FF2B5EF4-FFF2-40B4-BE49-F238E27FC236}">
                <a16:creationId xmlns:a16="http://schemas.microsoft.com/office/drawing/2014/main" id="{74C3E8C0-A146-4C72-88AD-39D75BB23B87}"/>
              </a:ext>
            </a:extLst>
          </p:cNvPr>
          <p:cNvPicPr>
            <a:picLocks noChangeAspect="1"/>
          </p:cNvPicPr>
          <p:nvPr/>
        </p:nvPicPr>
        <p:blipFill rotWithShape="1">
          <a:blip r:embed="rId2">
            <a:extLst>
              <a:ext uri="{28A0092B-C50C-407E-A947-70E740481C1C}">
                <a14:useLocalDpi xmlns:a14="http://schemas.microsoft.com/office/drawing/2010/main" val="0"/>
              </a:ext>
            </a:extLst>
          </a:blip>
          <a:srcRect r="34091" b="4401"/>
          <a:stretch/>
        </p:blipFill>
        <p:spPr>
          <a:xfrm>
            <a:off x="2209800" y="1219200"/>
            <a:ext cx="5867400" cy="4863105"/>
          </a:xfrm>
          <a:prstGeom prst="rect">
            <a:avLst/>
          </a:prstGeom>
        </p:spPr>
      </p:pic>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228600"/>
            <a:ext cx="6491870" cy="751861"/>
          </a:xfrm>
          <a:prstGeom prst="rect">
            <a:avLst/>
          </a:prstGeom>
        </p:spPr>
        <p:txBody>
          <a:bodyPr vert="horz" wrap="square" lIns="0" tIns="13070" rIns="0" bIns="0" rtlCol="0">
            <a:spAutoFit/>
          </a:bodyPr>
          <a:lstStyle/>
          <a:p>
            <a:pPr marL="13758">
              <a:spcBef>
                <a:spcPts val="103"/>
              </a:spcBef>
            </a:pPr>
            <a:r>
              <a:rPr lang="en-IN" sz="4800" dirty="0"/>
              <a:t>Code for the System</a:t>
            </a:r>
            <a:endParaRPr sz="4442" dirty="0">
              <a:latin typeface="Calibri"/>
              <a:cs typeface="Calibri"/>
            </a:endParaRPr>
          </a:p>
        </p:txBody>
      </p:sp>
      <p:sp>
        <p:nvSpPr>
          <p:cNvPr id="6" name="Rectangle 5">
            <a:extLst>
              <a:ext uri="{FF2B5EF4-FFF2-40B4-BE49-F238E27FC236}">
                <a16:creationId xmlns:a16="http://schemas.microsoft.com/office/drawing/2014/main" id="{56216747-4533-4C7B-8BDF-FEEC51513682}"/>
              </a:ext>
            </a:extLst>
          </p:cNvPr>
          <p:cNvSpPr/>
          <p:nvPr/>
        </p:nvSpPr>
        <p:spPr>
          <a:xfrm>
            <a:off x="558018" y="1295400"/>
            <a:ext cx="8839200" cy="4524315"/>
          </a:xfrm>
          <a:prstGeom prst="rect">
            <a:avLst/>
          </a:prstGeom>
        </p:spPr>
        <p:txBody>
          <a:bodyPr wrap="square">
            <a:spAutoFit/>
          </a:bodyPr>
          <a:lstStyle/>
          <a:p>
            <a:r>
              <a:rPr lang="en-IN" sz="2400" b="1" dirty="0">
                <a:effectLst/>
              </a:rPr>
              <a:t>Arduino Sketch</a:t>
            </a:r>
            <a:endParaRPr lang="en-IN" sz="2400" b="1" dirty="0"/>
          </a:p>
          <a:p>
            <a:r>
              <a:rPr lang="en-IN" sz="2400" dirty="0">
                <a:effectLst/>
              </a:rPr>
              <a:t>The following code is an example sketch for the noise pollution monitoring system using Arduino:</a:t>
            </a:r>
            <a:endParaRPr lang="en-IN" sz="2400" dirty="0"/>
          </a:p>
          <a:p>
            <a:r>
              <a:rPr lang="en-IN" sz="2400" dirty="0" err="1">
                <a:effectLst/>
              </a:rPr>
              <a:t>int</a:t>
            </a:r>
            <a:r>
              <a:rPr lang="en-IN" sz="2400" dirty="0">
                <a:effectLst/>
              </a:rPr>
              <a:t> </a:t>
            </a:r>
            <a:r>
              <a:rPr lang="en-IN" sz="2400" dirty="0" err="1">
                <a:effectLst/>
              </a:rPr>
              <a:t>soundSensor</a:t>
            </a:r>
            <a:r>
              <a:rPr lang="en-IN" sz="2400" dirty="0">
                <a:effectLst/>
              </a:rPr>
              <a:t> = A0;</a:t>
            </a:r>
            <a:endParaRPr lang="en-IN" sz="2400" dirty="0"/>
          </a:p>
          <a:p>
            <a:r>
              <a:rPr lang="en-IN" sz="2400" dirty="0">
                <a:effectLst/>
              </a:rPr>
              <a:t>void setup() {</a:t>
            </a:r>
            <a:endParaRPr lang="en-IN" sz="2400" dirty="0"/>
          </a:p>
          <a:p>
            <a:r>
              <a:rPr lang="en-IN" sz="2400" dirty="0" err="1">
                <a:effectLst/>
              </a:rPr>
              <a:t>Serial.begin</a:t>
            </a:r>
            <a:r>
              <a:rPr lang="en-IN" sz="2400" dirty="0">
                <a:effectLst/>
              </a:rPr>
              <a:t>(9600);</a:t>
            </a:r>
            <a:endParaRPr lang="en-IN" sz="2400" dirty="0"/>
          </a:p>
          <a:p>
            <a:r>
              <a:rPr lang="en-IN" sz="2400" dirty="0">
                <a:effectLst/>
              </a:rPr>
              <a:t>}</a:t>
            </a:r>
            <a:endParaRPr lang="en-IN" sz="2400" dirty="0"/>
          </a:p>
          <a:p>
            <a:r>
              <a:rPr lang="en-IN" sz="2400" dirty="0">
                <a:effectLst/>
              </a:rPr>
              <a:t>void loop() {</a:t>
            </a:r>
            <a:endParaRPr lang="en-IN" sz="2400" dirty="0"/>
          </a:p>
          <a:p>
            <a:r>
              <a:rPr lang="en-IN" sz="2400" dirty="0" err="1">
                <a:effectLst/>
              </a:rPr>
              <a:t>int</a:t>
            </a:r>
            <a:r>
              <a:rPr lang="en-IN" sz="2400" dirty="0">
                <a:effectLst/>
              </a:rPr>
              <a:t> </a:t>
            </a:r>
            <a:r>
              <a:rPr lang="en-IN" sz="2400" dirty="0" err="1">
                <a:effectLst/>
              </a:rPr>
              <a:t>soundLevel</a:t>
            </a:r>
            <a:r>
              <a:rPr lang="en-IN" sz="2400" dirty="0">
                <a:effectLst/>
              </a:rPr>
              <a:t> = </a:t>
            </a:r>
            <a:r>
              <a:rPr lang="en-IN" sz="2400" dirty="0" err="1">
                <a:effectLst/>
              </a:rPr>
              <a:t>analogRead</a:t>
            </a:r>
            <a:r>
              <a:rPr lang="en-IN" sz="2400" dirty="0">
                <a:effectLst/>
              </a:rPr>
              <a:t>(</a:t>
            </a:r>
            <a:r>
              <a:rPr lang="en-IN" sz="2400" dirty="0" err="1">
                <a:effectLst/>
              </a:rPr>
              <a:t>soundSensor</a:t>
            </a:r>
            <a:r>
              <a:rPr lang="en-IN" sz="2400" dirty="0">
                <a:effectLst/>
              </a:rPr>
              <a:t>);</a:t>
            </a:r>
            <a:endParaRPr lang="en-IN" sz="2400" dirty="0"/>
          </a:p>
          <a:p>
            <a:r>
              <a:rPr lang="en-IN" sz="2400" dirty="0" err="1">
                <a:effectLst/>
              </a:rPr>
              <a:t>Serial.println</a:t>
            </a:r>
            <a:r>
              <a:rPr lang="en-IN" sz="2400" dirty="0">
                <a:effectLst/>
              </a:rPr>
              <a:t>(</a:t>
            </a:r>
            <a:r>
              <a:rPr lang="en-IN" sz="2400" dirty="0" err="1">
                <a:effectLst/>
              </a:rPr>
              <a:t>soundLevel</a:t>
            </a:r>
            <a:r>
              <a:rPr lang="en-IN" sz="2400" dirty="0">
                <a:effectLst/>
              </a:rPr>
              <a:t>);</a:t>
            </a:r>
            <a:endParaRPr lang="en-IN" sz="2400" dirty="0"/>
          </a:p>
          <a:p>
            <a:r>
              <a:rPr lang="en-IN" sz="2400" dirty="0">
                <a:effectLst/>
              </a:rPr>
              <a:t>delay(1000);</a:t>
            </a:r>
            <a:endParaRPr lang="en-IN" sz="2400" dirty="0"/>
          </a:p>
          <a:p>
            <a:r>
              <a:rPr lang="en-IN" sz="2400" dirty="0">
                <a:effectLst/>
              </a:rPr>
              <a:t>}</a:t>
            </a:r>
            <a:endParaRPr lang="en-IN" sz="2400" dirty="0"/>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25363" y="472903"/>
            <a:ext cx="8207209" cy="752556"/>
          </a:xfrm>
          <a:prstGeom prst="rect">
            <a:avLst/>
          </a:prstGeom>
        </p:spPr>
        <p:txBody>
          <a:bodyPr vert="horz" wrap="square" lIns="0" tIns="13758" rIns="0" bIns="0" rtlCol="0">
            <a:spAutoFit/>
          </a:bodyPr>
          <a:lstStyle/>
          <a:p>
            <a:pPr marL="13758">
              <a:spcBef>
                <a:spcPts val="108"/>
              </a:spcBef>
            </a:pPr>
            <a:r>
              <a:rPr lang="en-IN" sz="4800" dirty="0"/>
              <a:t>Data Collection and Storage</a:t>
            </a:r>
            <a:endParaRPr sz="4767" dirty="0">
              <a:latin typeface="Calibri"/>
              <a:cs typeface="Calibri"/>
            </a:endParaRPr>
          </a:p>
        </p:txBody>
      </p:sp>
      <p:sp>
        <p:nvSpPr>
          <p:cNvPr id="5" name="Rectangle 4">
            <a:extLst>
              <a:ext uri="{FF2B5EF4-FFF2-40B4-BE49-F238E27FC236}">
                <a16:creationId xmlns:a16="http://schemas.microsoft.com/office/drawing/2014/main" id="{F5511E4F-B1EC-4CB3-B022-0E6C4CBF588B}"/>
              </a:ext>
            </a:extLst>
          </p:cNvPr>
          <p:cNvSpPr/>
          <p:nvPr/>
        </p:nvSpPr>
        <p:spPr>
          <a:xfrm>
            <a:off x="560532" y="1407463"/>
            <a:ext cx="9040667" cy="1200329"/>
          </a:xfrm>
          <a:prstGeom prst="rect">
            <a:avLst/>
          </a:prstGeom>
        </p:spPr>
        <p:txBody>
          <a:bodyPr wrap="square">
            <a:spAutoFit/>
          </a:bodyPr>
          <a:lstStyle/>
          <a:p>
            <a:pPr algn="just"/>
            <a:r>
              <a:rPr lang="en-US" dirty="0"/>
              <a:t>The noise pollution monitoring system using Arduino collects data from the sound sensor and stores it in a microSD card. The system is designed to record sound levels at specific intervals, which can be adjusted based on the user's requirements. The collected data can be used for further analysis and visualization.</a:t>
            </a:r>
            <a:endParaRPr lang="en-IN" dirty="0"/>
          </a:p>
        </p:txBody>
      </p:sp>
      <p:sp>
        <p:nvSpPr>
          <p:cNvPr id="6" name="Rectangle 5">
            <a:extLst>
              <a:ext uri="{FF2B5EF4-FFF2-40B4-BE49-F238E27FC236}">
                <a16:creationId xmlns:a16="http://schemas.microsoft.com/office/drawing/2014/main" id="{668D1275-DA75-4233-A814-926381A7ED24}"/>
              </a:ext>
            </a:extLst>
          </p:cNvPr>
          <p:cNvSpPr/>
          <p:nvPr/>
        </p:nvSpPr>
        <p:spPr>
          <a:xfrm>
            <a:off x="5516881" y="3110299"/>
            <a:ext cx="3810000" cy="2308324"/>
          </a:xfrm>
          <a:prstGeom prst="rect">
            <a:avLst/>
          </a:prstGeom>
        </p:spPr>
        <p:txBody>
          <a:bodyPr wrap="square">
            <a:spAutoFit/>
          </a:bodyPr>
          <a:lstStyle/>
          <a:p>
            <a:pPr algn="just"/>
            <a:r>
              <a:rPr lang="en-US" b="1" dirty="0">
                <a:effectLst/>
              </a:rPr>
              <a:t>Data Storage</a:t>
            </a:r>
            <a:endParaRPr lang="en-US" b="1" dirty="0"/>
          </a:p>
          <a:p>
            <a:pPr algn="just"/>
            <a:r>
              <a:rPr lang="en-US" dirty="0">
                <a:effectLst/>
              </a:rPr>
              <a:t>The collected data is stored in a microSD card, which can be easily removed and analyzed using a computer. The data is stored in a CSV format, which can be easily imported into spreadsheet software for further analysis.</a:t>
            </a:r>
            <a:endParaRPr lang="en-US" dirty="0"/>
          </a:p>
        </p:txBody>
      </p:sp>
      <p:sp>
        <p:nvSpPr>
          <p:cNvPr id="7" name="Rectangle 6">
            <a:extLst>
              <a:ext uri="{FF2B5EF4-FFF2-40B4-BE49-F238E27FC236}">
                <a16:creationId xmlns:a16="http://schemas.microsoft.com/office/drawing/2014/main" id="{A248E674-CCC1-42DF-A993-C6DCF0059810}"/>
              </a:ext>
            </a:extLst>
          </p:cNvPr>
          <p:cNvSpPr/>
          <p:nvPr/>
        </p:nvSpPr>
        <p:spPr>
          <a:xfrm>
            <a:off x="530052" y="2971800"/>
            <a:ext cx="3859069" cy="2585323"/>
          </a:xfrm>
          <a:prstGeom prst="rect">
            <a:avLst/>
          </a:prstGeom>
        </p:spPr>
        <p:txBody>
          <a:bodyPr wrap="square">
            <a:spAutoFit/>
          </a:bodyPr>
          <a:lstStyle/>
          <a:p>
            <a:pPr algn="just"/>
            <a:r>
              <a:rPr lang="en-US" b="1" dirty="0">
                <a:effectLst/>
              </a:rPr>
              <a:t>Data Collection</a:t>
            </a:r>
            <a:endParaRPr lang="en-US" b="1" dirty="0"/>
          </a:p>
          <a:p>
            <a:pPr algn="just"/>
            <a:r>
              <a:rPr lang="en-US" dirty="0">
                <a:effectLst/>
              </a:rPr>
              <a:t>The sound sensor is connected to the Arduino board, which is programmed to collect data at specific intervals. The data is collected in decibels (dB) and is stored in the microSD card. The system can be programmed to collect data continuously or at specific intervals, depending on the user's requirements.</a:t>
            </a:r>
            <a:endParaRPr lang="en-US" dirty="0"/>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BA7614-81FD-4781-93F1-0E61A52B9E0E}"/>
              </a:ext>
            </a:extLst>
          </p:cNvPr>
          <p:cNvSpPr/>
          <p:nvPr/>
        </p:nvSpPr>
        <p:spPr>
          <a:xfrm>
            <a:off x="457200" y="1600200"/>
            <a:ext cx="5943600" cy="4247317"/>
          </a:xfrm>
          <a:prstGeom prst="rect">
            <a:avLst/>
          </a:prstGeom>
        </p:spPr>
        <p:txBody>
          <a:bodyPr wrap="square">
            <a:spAutoFit/>
          </a:bodyPr>
          <a:lstStyle/>
          <a:p>
            <a:pPr algn="just"/>
            <a:r>
              <a:rPr lang="en-US" dirty="0">
                <a:effectLst/>
              </a:rPr>
              <a:t>Once the noise pollution data is collected and stored, it is important to visualize the data in a meaningful way. This can help identify patterns and trends in the noise levels, and provide insights for further analysis. There are several tools available for data visualization, including MATLAB, Python, and Tableau. These tools can be used to create charts, graphs, and maps that make it easy to understand the noise pollution levels in different areas over time.</a:t>
            </a:r>
            <a:endParaRPr lang="en-US" dirty="0"/>
          </a:p>
          <a:p>
            <a:pPr algn="just"/>
            <a:r>
              <a:rPr lang="en-US" dirty="0">
                <a:effectLst/>
              </a:rPr>
              <a:t>Charts and graphs can be used to display the noise levels at different times of day, or over a period of weeks or months. Heat maps can be used to show the noise levels in different areas of a city, highlighting areas that are particularly noisy. Bar charts can be used to compare the noise levels in different locations, or to show changes in noise levels over time.</a:t>
            </a:r>
            <a:endParaRPr lang="en-US" dirty="0"/>
          </a:p>
        </p:txBody>
      </p:sp>
      <p:sp>
        <p:nvSpPr>
          <p:cNvPr id="14" name="object 3">
            <a:extLst>
              <a:ext uri="{FF2B5EF4-FFF2-40B4-BE49-F238E27FC236}">
                <a16:creationId xmlns:a16="http://schemas.microsoft.com/office/drawing/2014/main" id="{28190CAC-1511-43C4-BE60-E738BDB87165}"/>
              </a:ext>
            </a:extLst>
          </p:cNvPr>
          <p:cNvSpPr txBox="1">
            <a:spLocks noGrp="1"/>
          </p:cNvSpPr>
          <p:nvPr>
            <p:ph type="title"/>
          </p:nvPr>
        </p:nvSpPr>
        <p:spPr>
          <a:xfrm>
            <a:off x="533400" y="305593"/>
            <a:ext cx="8207209" cy="752556"/>
          </a:xfrm>
          <a:prstGeom prst="rect">
            <a:avLst/>
          </a:prstGeom>
        </p:spPr>
        <p:txBody>
          <a:bodyPr vert="horz" wrap="square" lIns="0" tIns="13758" rIns="0" bIns="0" rtlCol="0">
            <a:spAutoFit/>
          </a:bodyPr>
          <a:lstStyle/>
          <a:p>
            <a:r>
              <a:rPr lang="en-US" sz="4800" dirty="0"/>
              <a:t>Data Visualization</a:t>
            </a:r>
          </a:p>
        </p:txBody>
      </p:sp>
      <p:pic>
        <p:nvPicPr>
          <p:cNvPr id="2050" name="Picture 2" descr="Data Visualization: Best Practices and Foundations | Toptal®">
            <a:extLst>
              <a:ext uri="{FF2B5EF4-FFF2-40B4-BE49-F238E27FC236}">
                <a16:creationId xmlns:a16="http://schemas.microsoft.com/office/drawing/2014/main" id="{DADE456A-94C3-4C14-B5DD-D32164CF23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2698619"/>
            <a:ext cx="3064167" cy="17466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CA6260-CC3A-4E63-B5E5-08FC067B09B1}"/>
              </a:ext>
            </a:extLst>
          </p:cNvPr>
          <p:cNvSpPr/>
          <p:nvPr/>
        </p:nvSpPr>
        <p:spPr>
          <a:xfrm>
            <a:off x="533400" y="1600200"/>
            <a:ext cx="5410200" cy="3970318"/>
          </a:xfrm>
          <a:prstGeom prst="rect">
            <a:avLst/>
          </a:prstGeom>
        </p:spPr>
        <p:txBody>
          <a:bodyPr wrap="square">
            <a:spAutoFit/>
          </a:bodyPr>
          <a:lstStyle/>
          <a:p>
            <a:pPr algn="just"/>
            <a:r>
              <a:rPr lang="en-US" dirty="0">
                <a:effectLst/>
              </a:rPr>
              <a:t>The noise pollution monitoring system using Arduino can collect and store sound data from the environment. However, to make sense of this data, sound analysis techniques are required. These techniques can help identify patterns in the sound data and provide insights into the sources of noise pollution. Some common sound analysis techniques include:</a:t>
            </a:r>
            <a:endParaRPr lang="en-US" dirty="0"/>
          </a:p>
          <a:p>
            <a:pPr algn="just"/>
            <a:r>
              <a:rPr lang="en-US" dirty="0">
                <a:effectLst/>
              </a:rPr>
              <a:t>Spectral analysis: This technique involves breaking down the sound signal into its individual frequency components to identify the different sound </a:t>
            </a:r>
            <a:r>
              <a:rPr lang="en-US" dirty="0" err="1">
                <a:effectLst/>
              </a:rPr>
              <a:t>sources.Waveform</a:t>
            </a:r>
            <a:r>
              <a:rPr lang="en-US" dirty="0">
                <a:effectLst/>
              </a:rPr>
              <a:t> analysis: This technique involves analyzing the shape of the sound wave to identify specific sound characteristics such as amplitude and </a:t>
            </a:r>
            <a:r>
              <a:rPr lang="en-US" dirty="0" err="1">
                <a:effectLst/>
              </a:rPr>
              <a:t>duration.Statistical</a:t>
            </a:r>
            <a:r>
              <a:rPr lang="en-US" dirty="0">
                <a:effectLst/>
              </a:rPr>
              <a:t> analysis</a:t>
            </a:r>
            <a:endParaRPr lang="en-US" dirty="0"/>
          </a:p>
        </p:txBody>
      </p:sp>
      <p:sp>
        <p:nvSpPr>
          <p:cNvPr id="8" name="Rectangle 7">
            <a:extLst>
              <a:ext uri="{FF2B5EF4-FFF2-40B4-BE49-F238E27FC236}">
                <a16:creationId xmlns:a16="http://schemas.microsoft.com/office/drawing/2014/main" id="{E835400E-4D5F-4B7C-9AF3-9554AF8AA596}"/>
              </a:ext>
            </a:extLst>
          </p:cNvPr>
          <p:cNvSpPr/>
          <p:nvPr/>
        </p:nvSpPr>
        <p:spPr>
          <a:xfrm>
            <a:off x="381000" y="152400"/>
            <a:ext cx="7304628" cy="830997"/>
          </a:xfrm>
          <a:prstGeom prst="rect">
            <a:avLst/>
          </a:prstGeom>
        </p:spPr>
        <p:txBody>
          <a:bodyPr wrap="none">
            <a:spAutoFit/>
          </a:bodyPr>
          <a:lstStyle/>
          <a:p>
            <a:r>
              <a:rPr lang="en-US" sz="4800" b="1" dirty="0">
                <a:solidFill>
                  <a:srgbClr val="454545"/>
                </a:solidFill>
                <a:latin typeface="Times New Roman"/>
                <a:ea typeface="+mj-ea"/>
                <a:cs typeface="Times New Roman"/>
              </a:rPr>
              <a:t>Sound Analysis Techniques</a:t>
            </a:r>
            <a:endParaRPr lang="en-IN" sz="4800" b="1" dirty="0">
              <a:solidFill>
                <a:srgbClr val="454545"/>
              </a:solidFill>
              <a:latin typeface="Times New Roman"/>
              <a:ea typeface="+mj-ea"/>
              <a:cs typeface="Times New Roman"/>
            </a:endParaRPr>
          </a:p>
        </p:txBody>
      </p:sp>
      <p:pic>
        <p:nvPicPr>
          <p:cNvPr id="10" name="Picture 9">
            <a:extLst>
              <a:ext uri="{FF2B5EF4-FFF2-40B4-BE49-F238E27FC236}">
                <a16:creationId xmlns:a16="http://schemas.microsoft.com/office/drawing/2014/main" id="{C8C36E2D-D98E-4197-BBA3-758B786AC6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1714500"/>
            <a:ext cx="3429000" cy="3429000"/>
          </a:xfrm>
          <a:prstGeom prst="rect">
            <a:avLst/>
          </a:prstGeom>
        </p:spPr>
      </p:pic>
    </p:spTree>
  </p:cSld>
  <p:clrMapOvr>
    <a:masterClrMapping/>
  </p:clrMapOvr>
  <p:transition>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01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63</TotalTime>
  <Words>1702</Words>
  <Application>Microsoft Office PowerPoint</Application>
  <PresentationFormat>A4 Paper (210x297 mm)</PresentationFormat>
  <Paragraphs>97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Lucida Sans Unicode</vt:lpstr>
      <vt:lpstr>Times New Roman</vt:lpstr>
      <vt:lpstr>Office Theme</vt:lpstr>
      <vt:lpstr>IOT BASED SOUND POLLUTION MONITORING SYSTEM</vt:lpstr>
      <vt:lpstr>INTRODUCTION</vt:lpstr>
      <vt:lpstr>Existing Noise Monitoring Systems</vt:lpstr>
      <vt:lpstr>Components Required</vt:lpstr>
      <vt:lpstr>Circuit Diagram</vt:lpstr>
      <vt:lpstr>Code for the System</vt:lpstr>
      <vt:lpstr>Data Collection and Storage</vt:lpstr>
      <vt:lpstr>Data Visualization</vt:lpstr>
      <vt:lpstr>PowerPoint Presentation</vt:lpstr>
      <vt:lpstr>PowerPoint Presentation</vt:lpstr>
      <vt:lpstr>Testing and Validation</vt:lpstr>
      <vt:lpstr>Applications of the System</vt:lpstr>
      <vt:lpstr>Limitations of the System</vt:lpstr>
      <vt:lpstr>Cost Analysis</vt:lpstr>
      <vt:lpstr>Case Study: Implementation in a City </vt:lpstr>
      <vt:lpstr>Public Awareness and Education</vt:lpstr>
      <vt:lpstr>Policy Implications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AIR AND SOUND POLLUTION MONITORING SYSTEM</dc:title>
  <dc:creator>k singh</dc:creator>
  <cp:lastModifiedBy>Raj</cp:lastModifiedBy>
  <cp:revision>7</cp:revision>
  <dcterms:created xsi:type="dcterms:W3CDTF">2023-10-10T00:56:52Z</dcterms:created>
  <dcterms:modified xsi:type="dcterms:W3CDTF">2023-10-10T02:02:05Z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2021-01-17T00:00:00Z</vt:filetime>
  </property>
  <property fmtid="{D5CDD505-2E9C-101B-9397-08002B2CF9AE}" pid="3" name="Creator">
    <vt:lpwstr>Impress</vt:lpwstr>
  </property>
  <property fmtid="{D5CDD505-2E9C-101B-9397-08002B2CF9AE}" pid="4" name="LastSaved">
    <vt:filetime>2021-01-17T00:00:00Z</vt:filetime>
  </property>
</Properties>
</file>