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E4A9-1B5D-D54F-BD04-67A8B230C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8EC8E-2760-5043-8AD4-4D815DD29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EC2F-8E6F-FA42-96CD-005A48A8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F021-B58C-194C-9210-86EF71EA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FC55-660A-7B4C-B8D3-7720DE69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79C8-3205-4948-B3ED-CDA2395D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F2F17-1519-4E43-B51E-9A5D6DB0F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3D04-D09D-0747-A1AC-0B25E9FE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225A-9141-6741-B022-82159C07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13FD-360B-C345-915F-737D3C94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3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1A829-7364-4B4A-A778-120FB1A5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B91A9-D0A1-0A46-ABCA-3BB7D369C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97DC-74D0-C542-ACE8-398ECE2F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C829-F4E0-B34F-AF87-3088D443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328C-7E67-2E49-B3E0-D2023CE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5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C23D-BE20-0C45-9902-605927E4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01C8-E493-3C41-B7F1-CAB4251C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4755-BE84-8C47-B79F-A88C2592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1065-E8D2-2647-98DB-29FEC00F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8A2E-8FFC-BD46-9A1A-89C6D8C0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7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CDD0-5C24-D646-80F1-68757809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3401-5F40-DE40-9C01-2566E492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F83A4-3F34-DB46-B4F0-5D6FDDCA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9BCE-7285-8A4E-BC61-915F8C85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F983-2F3B-0C4A-B969-C46D4265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BAD4-AD0B-2A46-8D0D-2C781CB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319F-5ACC-F344-916B-B78FE7671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F2AAE-0744-D444-B702-29A8BA9A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7B099-9BA5-F34F-939E-5CF6EC72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636A6-D9B8-9143-818B-2AC58011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A81-5DBF-5245-BE85-00930BB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8AA4-7509-6A44-B62A-96FC0421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2014-5FA4-3E40-A4BF-AEEBC5EA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A0F4B-554B-4D46-9BBC-7455627CD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73B47-5510-7648-B55C-2E4BA749B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02D0B-4F0F-C64E-A65E-923D7C965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B04E2-B699-794C-8965-54E55283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69A14-5085-3146-A07D-A6D2DC93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62EB8-4DA0-8F4D-84BD-72BB615C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B4E4-4636-324B-85A5-6FDA6CE7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B3ED5-4B6C-1A44-95BD-338FFD3D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6DBBA-B515-B643-851A-3B2EFDBA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80994-19CF-9A4B-9338-0B59DC3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14E6-817E-3E42-83C6-3DD19669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A9023-E221-AD49-94C4-D045565F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15101-AC03-5B49-A362-25CB574A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BBF-F35D-A642-BC0E-F7DA5093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16A2-4EA6-5546-943D-D271DAA6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80DD0-B241-C341-B401-9AA78D29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FDDC6-0353-664A-A7E2-CA7E698D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7922F-A7D5-EF42-AE39-D8E30912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5313-9E82-5A41-8E7E-71275D01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C091-2E62-DE45-B1F8-15BC8976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C9A95-12F1-BA41-A0B0-4BEC72BBE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73D28-FD17-2A4F-BB89-F37F689F1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714F9-19E6-5B40-A735-EC611077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51DAC-80C9-AE46-9303-69D4CCC7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142D1-DAD9-5146-A8F1-ED5C0261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2C2DD-7405-D84E-8CBF-CAD656E2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DBFBC-B3BD-1041-865D-3E8CFBEF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240B-E2B6-B44A-BD83-9EC44C0E3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3BC0-8F16-994B-94AE-7444A65BAB11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2EE1-736F-1E43-9B40-4B0A5C38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7899-93EE-2E40-B772-74897ED8A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9848-FFF8-6B46-BF40-4C92BE1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4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A5458BA4-7D08-5A43-BCD6-D50324C6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79" y="1603582"/>
            <a:ext cx="4409566" cy="365083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9A3995-4C44-2B41-903E-AEFF868363B2}"/>
              </a:ext>
            </a:extLst>
          </p:cNvPr>
          <p:cNvSpPr txBox="1"/>
          <p:nvPr/>
        </p:nvSpPr>
        <p:spPr>
          <a:xfrm>
            <a:off x="6400800" y="894520"/>
            <a:ext cx="521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ORBITEX KNITWEAR LIMITED </a:t>
            </a:r>
          </a:p>
          <a:p>
            <a:r>
              <a:rPr lang="en-US" dirty="0"/>
              <a:t>(Direct Supplier)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FB757C-2F5D-7249-8CC8-149CD923BC74}"/>
              </a:ext>
            </a:extLst>
          </p:cNvPr>
          <p:cNvCxnSpPr>
            <a:cxnSpLocks/>
          </p:cNvCxnSpPr>
          <p:nvPr/>
        </p:nvCxnSpPr>
        <p:spPr>
          <a:xfrm flipV="1">
            <a:off x="7126357" y="1613414"/>
            <a:ext cx="0" cy="96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34DB3C-DF99-A447-8AF0-A11E68BB4136}"/>
              </a:ext>
            </a:extLst>
          </p:cNvPr>
          <p:cNvSpPr txBox="1"/>
          <p:nvPr/>
        </p:nvSpPr>
        <p:spPr>
          <a:xfrm>
            <a:off x="7718316" y="1893328"/>
            <a:ext cx="214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Buys from:</a:t>
            </a:r>
            <a:br>
              <a:rPr lang="en-US" sz="1200" dirty="0"/>
            </a:br>
            <a:r>
              <a:rPr lang="en-US" sz="1200" dirty="0"/>
              <a:t>Date as at: 21-4-2024</a:t>
            </a:r>
            <a:br>
              <a:rPr lang="en-US" sz="1200" dirty="0"/>
            </a:br>
            <a:r>
              <a:rPr lang="en-US" sz="1200" dirty="0"/>
              <a:t>Source: Commercial Trade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0C2F1-AABD-CE45-82EC-6975478AEF72}"/>
              </a:ext>
            </a:extLst>
          </p:cNvPr>
          <p:cNvSpPr txBox="1"/>
          <p:nvPr/>
        </p:nvSpPr>
        <p:spPr>
          <a:xfrm>
            <a:off x="6400800" y="2629077"/>
            <a:ext cx="31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Zhejiang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03206-EDFC-3246-A6CF-AE3973C36A17}"/>
              </a:ext>
            </a:extLst>
          </p:cNvPr>
          <p:cNvSpPr txBox="1"/>
          <p:nvPr/>
        </p:nvSpPr>
        <p:spPr>
          <a:xfrm>
            <a:off x="7718316" y="3105833"/>
            <a:ext cx="239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Subsidiary of :</a:t>
            </a:r>
            <a:br>
              <a:rPr lang="en-US" sz="1200" dirty="0"/>
            </a:br>
            <a:r>
              <a:rPr lang="en-US" sz="1200" dirty="0"/>
              <a:t>Date as at: 16-02-2024</a:t>
            </a:r>
            <a:br>
              <a:rPr lang="en-US" sz="1200" dirty="0"/>
            </a:br>
            <a:r>
              <a:rPr lang="en-US" sz="1200" dirty="0"/>
              <a:t>Source: Open Data / Public Registry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F4BB9F-38AC-B245-B251-527EA08E6DBE}"/>
              </a:ext>
            </a:extLst>
          </p:cNvPr>
          <p:cNvCxnSpPr>
            <a:cxnSpLocks/>
          </p:cNvCxnSpPr>
          <p:nvPr/>
        </p:nvCxnSpPr>
        <p:spPr>
          <a:xfrm flipV="1">
            <a:off x="7050157" y="3026676"/>
            <a:ext cx="0" cy="96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07C062-6110-A444-ADDD-CAB1C3DC58F9}"/>
              </a:ext>
            </a:extLst>
          </p:cNvPr>
          <p:cNvSpPr txBox="1"/>
          <p:nvPr/>
        </p:nvSpPr>
        <p:spPr>
          <a:xfrm>
            <a:off x="6400800" y="4183145"/>
            <a:ext cx="31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Mizuda</a:t>
            </a:r>
            <a:r>
              <a:rPr lang="en-US" dirty="0"/>
              <a:t> Group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4EFE6-0F9B-B94B-BAE4-3F0ACE6BC620}"/>
              </a:ext>
            </a:extLst>
          </p:cNvPr>
          <p:cNvSpPr txBox="1"/>
          <p:nvPr/>
        </p:nvSpPr>
        <p:spPr>
          <a:xfrm>
            <a:off x="7847525" y="4692052"/>
            <a:ext cx="239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Owned by:</a:t>
            </a:r>
            <a:br>
              <a:rPr lang="en-US" sz="1200" dirty="0"/>
            </a:br>
            <a:r>
              <a:rPr lang="en-US" sz="1200" dirty="0"/>
              <a:t>Date as at: 28-02-2023</a:t>
            </a:r>
            <a:br>
              <a:rPr lang="en-US" sz="1200" dirty="0"/>
            </a:br>
            <a:r>
              <a:rPr lang="en-US" sz="1200" dirty="0"/>
              <a:t>Source: Open Data / Public Registry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440871-0EBC-D847-A442-F3669DD22F17}"/>
              </a:ext>
            </a:extLst>
          </p:cNvPr>
          <p:cNvCxnSpPr>
            <a:cxnSpLocks/>
          </p:cNvCxnSpPr>
          <p:nvPr/>
        </p:nvCxnSpPr>
        <p:spPr>
          <a:xfrm flipV="1">
            <a:off x="7050157" y="4702569"/>
            <a:ext cx="0" cy="96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09761E-FBF6-944A-8E8D-0C10A6BA7063}"/>
              </a:ext>
            </a:extLst>
          </p:cNvPr>
          <p:cNvSpPr txBox="1"/>
          <p:nvPr/>
        </p:nvSpPr>
        <p:spPr>
          <a:xfrm>
            <a:off x="6400800" y="5815531"/>
            <a:ext cx="31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Tianxia</a:t>
            </a:r>
            <a:r>
              <a:rPr lang="en-US" dirty="0"/>
              <a:t> etc. 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D530E7-21AB-2748-ADC4-9FBCEF021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878" y="3902256"/>
            <a:ext cx="1624219" cy="678664"/>
          </a:xfrm>
          <a:prstGeom prst="rect">
            <a:avLst/>
          </a:prstGeom>
        </p:spPr>
      </p:pic>
      <p:pic>
        <p:nvPicPr>
          <p:cNvPr id="29" name="Picture 28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67B22025-7D7B-7F43-A292-3C3258F0A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525" y="5595612"/>
            <a:ext cx="1560382" cy="8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 Gill</dc:creator>
  <cp:lastModifiedBy>Jag Gill</cp:lastModifiedBy>
  <cp:revision>2</cp:revision>
  <dcterms:created xsi:type="dcterms:W3CDTF">2024-05-28T02:16:45Z</dcterms:created>
  <dcterms:modified xsi:type="dcterms:W3CDTF">2024-05-28T02:29:21Z</dcterms:modified>
</cp:coreProperties>
</file>