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5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517A-E42E-4BFE-955A-B43862BB97C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2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Art of </a:t>
            </a:r>
            <a:r>
              <a:rPr lang="en-US" dirty="0" smtClean="0"/>
              <a:t>Troubleshooting: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16 </a:t>
            </a:r>
            <a:r>
              <a:rPr lang="en-US" dirty="0" smtClean="0"/>
              <a:t>Segment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Raj </a:t>
            </a:r>
            <a:r>
              <a:rPr lang="en-US" dirty="0" smtClean="0"/>
              <a:t>Joshi</a:t>
            </a:r>
          </a:p>
          <a:p>
            <a:r>
              <a:rPr lang="en-US" dirty="0" smtClean="0"/>
              <a:t>Teacher: Mr. </a:t>
            </a:r>
            <a:r>
              <a:rPr lang="en-US" dirty="0" err="1" smtClean="0"/>
              <a:t>Paterno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16 – segment decoder using PLDs</a:t>
            </a:r>
          </a:p>
          <a:p>
            <a:r>
              <a:rPr lang="en-US" dirty="0" smtClean="0"/>
              <a:t>Must decode minimum of 26 letters and 10 digits</a:t>
            </a:r>
          </a:p>
          <a:p>
            <a:r>
              <a:rPr lang="en-US" dirty="0" smtClean="0"/>
              <a:t>Use 2 GAL22v10s since a single chip only has 10 outputs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premade Excel Spreadsheet to generate equations</a:t>
            </a:r>
          </a:p>
          <a:p>
            <a:r>
              <a:rPr lang="en-US" dirty="0" smtClean="0"/>
              <a:t>Use WINCUPL and equations to generate .JED file</a:t>
            </a:r>
          </a:p>
          <a:p>
            <a:r>
              <a:rPr lang="en-US" dirty="0" smtClean="0"/>
              <a:t>Use WELLON to program PLDs</a:t>
            </a:r>
          </a:p>
          <a:p>
            <a:r>
              <a:rPr lang="en-US" dirty="0" smtClean="0"/>
              <a:t>Simple and Easy</a:t>
            </a:r>
          </a:p>
          <a:p>
            <a:r>
              <a:rPr lang="en-US" dirty="0" smtClean="0"/>
              <a:t>Time: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2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Did not work</a:t>
            </a:r>
          </a:p>
          <a:p>
            <a:r>
              <a:rPr lang="en-US" dirty="0"/>
              <a:t>Used Oscilloscope to look at output of the function generator </a:t>
            </a:r>
            <a:r>
              <a:rPr lang="en-US" dirty="0">
                <a:sym typeface="Wingdings" panose="05000000000000000000" pitchFamily="2" charset="2"/>
              </a:rPr>
              <a:t> it was </a:t>
            </a:r>
            <a:r>
              <a:rPr lang="en-US" dirty="0" smtClean="0">
                <a:sym typeface="Wingdings" panose="05000000000000000000" pitchFamily="2" charset="2"/>
              </a:rPr>
              <a:t>good</a:t>
            </a:r>
            <a:endParaRPr lang="en-US" dirty="0" smtClean="0"/>
          </a:p>
          <a:p>
            <a:r>
              <a:rPr lang="en-US" dirty="0" smtClean="0"/>
              <a:t>Cascaded 74ls193 counter chip</a:t>
            </a:r>
          </a:p>
          <a:p>
            <a:pPr lvl="1"/>
            <a:r>
              <a:rPr lang="en-US" dirty="0" smtClean="0"/>
              <a:t>Checked output to see if it worked using a bar graph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it worked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Checked if 16 segment display was working correctly  it was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ISOLATED THE PROBLEM: PLD! 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PLD – WELLON Diagnostic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Reprogrammed PLD</a:t>
            </a:r>
          </a:p>
          <a:p>
            <a:r>
              <a:rPr lang="en-US" dirty="0" smtClean="0"/>
              <a:t>Changed pin number and then reprogrammed PLD</a:t>
            </a:r>
          </a:p>
          <a:p>
            <a:r>
              <a:rPr lang="en-US" dirty="0" smtClean="0"/>
              <a:t>Replaced the PLD and then program</a:t>
            </a:r>
          </a:p>
          <a:p>
            <a:r>
              <a:rPr lang="en-US" dirty="0" smtClean="0"/>
              <a:t>STILL DID NOT WORK</a:t>
            </a:r>
          </a:p>
          <a:p>
            <a:r>
              <a:rPr lang="en-US" dirty="0" smtClean="0"/>
              <a:t>Conclusion – WELLON was not the cause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38519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Hunch that something with WINCUPL wasn’t working</a:t>
            </a:r>
          </a:p>
          <a:p>
            <a:r>
              <a:rPr lang="en-US" dirty="0" smtClean="0"/>
              <a:t>Found 2 problems immediately:</a:t>
            </a:r>
          </a:p>
          <a:p>
            <a:pPr lvl="1"/>
            <a:r>
              <a:rPr lang="en-US" dirty="0" smtClean="0"/>
              <a:t>Code would not compile unless WINCUPL minimized equation by itself</a:t>
            </a:r>
          </a:p>
          <a:p>
            <a:pPr lvl="1"/>
            <a:r>
              <a:rPr lang="en-US" dirty="0" smtClean="0"/>
              <a:t>WINCUPL messed up minimized terms</a:t>
            </a:r>
          </a:p>
        </p:txBody>
      </p:sp>
    </p:spTree>
    <p:extLst>
      <p:ext uri="{BB962C8B-B14F-4D97-AF65-F5344CB8AC3E}">
        <p14:creationId xmlns:p14="http://schemas.microsoft.com/office/powerpoint/2010/main" val="80112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spreadsheet code generation was not working</a:t>
            </a:r>
          </a:p>
          <a:p>
            <a:r>
              <a:rPr lang="en-US" dirty="0" smtClean="0"/>
              <a:t>Looked at Visual Basic Code </a:t>
            </a:r>
            <a:r>
              <a:rPr lang="en-US" dirty="0" smtClean="0">
                <a:sym typeface="Wingdings" panose="05000000000000000000" pitchFamily="2" charset="2"/>
              </a:rPr>
              <a:t> Looked Wrong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Test simple truth table  Failed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Excel spreadsheet was also configured for active high output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16 – segment display was Active Low</a:t>
            </a:r>
          </a:p>
        </p:txBody>
      </p:sp>
    </p:spTree>
    <p:extLst>
      <p:ext uri="{BB962C8B-B14F-4D97-AF65-F5344CB8AC3E}">
        <p14:creationId xmlns:p14="http://schemas.microsoft.com/office/powerpoint/2010/main" val="306399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Excel Spreadsheet</a:t>
            </a:r>
            <a:r>
              <a:rPr lang="en-US" dirty="0" smtClean="0"/>
              <a:t>, generate a truth table for the Common Anode 16 segment Display</a:t>
            </a:r>
          </a:p>
          <a:p>
            <a:r>
              <a:rPr lang="en-US" dirty="0" smtClean="0"/>
              <a:t>Copy over the truth table to Logic Friday</a:t>
            </a:r>
          </a:p>
          <a:p>
            <a:r>
              <a:rPr lang="en-US" dirty="0" smtClean="0"/>
              <a:t>Use minimizing tool on Logic Friday and Generate Equations</a:t>
            </a:r>
          </a:p>
          <a:p>
            <a:r>
              <a:rPr lang="en-US" dirty="0" smtClean="0"/>
              <a:t>Use python script to change the Logic Friday syntax to CUPL syntax</a:t>
            </a:r>
          </a:p>
          <a:p>
            <a:r>
              <a:rPr lang="en-US" dirty="0" smtClean="0"/>
              <a:t> Use WINCUPL and equations to generate a .JED file</a:t>
            </a:r>
          </a:p>
          <a:p>
            <a:r>
              <a:rPr lang="en-US" dirty="0" smtClean="0"/>
              <a:t>Program PLD using WELLON </a:t>
            </a:r>
            <a:r>
              <a:rPr lang="en-US" dirty="0" smtClean="0">
                <a:sym typeface="Wingdings" panose="05000000000000000000" pitchFamily="2" charset="2"/>
              </a:rPr>
              <a:t> (2x GAL22v10)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298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 Art of Troubleshooting: 16 Segment Display</vt:lpstr>
      <vt:lpstr>About the Project</vt:lpstr>
      <vt:lpstr>Original Procedure</vt:lpstr>
      <vt:lpstr>1st Trial</vt:lpstr>
      <vt:lpstr>PLD – WELLON Diagnostic</vt:lpstr>
      <vt:lpstr>Digging Deeper</vt:lpstr>
      <vt:lpstr>More Problems</vt:lpstr>
      <vt:lpstr>Final Approach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Problem Solving: 16 – Segment Display</dc:title>
  <dc:creator>Raj Joshi</dc:creator>
  <cp:lastModifiedBy>Raj Joshi</cp:lastModifiedBy>
  <cp:revision>16</cp:revision>
  <dcterms:created xsi:type="dcterms:W3CDTF">2018-11-30T19:12:03Z</dcterms:created>
  <dcterms:modified xsi:type="dcterms:W3CDTF">2018-12-02T02:58:21Z</dcterms:modified>
</cp:coreProperties>
</file>