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73" r:id="rId2"/>
    <p:sldId id="683" r:id="rId3"/>
    <p:sldId id="265" r:id="rId4"/>
    <p:sldId id="257" r:id="rId5"/>
    <p:sldId id="256" r:id="rId6"/>
    <p:sldId id="673" r:id="rId7"/>
    <p:sldId id="351" r:id="rId8"/>
    <p:sldId id="675" r:id="rId9"/>
    <p:sldId id="678" r:id="rId10"/>
    <p:sldId id="679" r:id="rId11"/>
    <p:sldId id="680" r:id="rId12"/>
    <p:sldId id="681" r:id="rId13"/>
    <p:sldId id="682" r:id="rId14"/>
    <p:sldId id="269" r:id="rId15"/>
    <p:sldId id="677" r:id="rId16"/>
    <p:sldId id="258"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80" d="100"/>
          <a:sy n="80" d="100"/>
        </p:scale>
        <p:origin x="312" y="60"/>
      </p:cViewPr>
      <p:guideLst/>
    </p:cSldViewPr>
  </p:slideViewPr>
  <p:notesTextViewPr>
    <p:cViewPr>
      <p:scale>
        <a:sx n="1" d="1"/>
        <a:sy n="1" d="1"/>
      </p:scale>
      <p:origin x="0" y="0"/>
    </p:cViewPr>
  </p:notesTextViewPr>
  <p:notesViewPr>
    <p:cSldViewPr snapToGrid="0">
      <p:cViewPr varScale="1">
        <p:scale>
          <a:sx n="54" d="100"/>
          <a:sy n="54" d="100"/>
        </p:scale>
        <p:origin x="282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BBF6C79-E666-4497-BAA3-4FC0F77169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xmlns="" id="{C1EC1159-20D8-42B1-AA81-6BD95C4EF9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D3B5C7-850A-4D8D-8BED-A5395019032F}" type="datetimeFigureOut">
              <a:rPr lang="en-ID" smtClean="0"/>
              <a:t>20/06/2023</a:t>
            </a:fld>
            <a:endParaRPr lang="en-ID"/>
          </a:p>
        </p:txBody>
      </p:sp>
      <p:sp>
        <p:nvSpPr>
          <p:cNvPr id="4" name="Footer Placeholder 3">
            <a:extLst>
              <a:ext uri="{FF2B5EF4-FFF2-40B4-BE49-F238E27FC236}">
                <a16:creationId xmlns:a16="http://schemas.microsoft.com/office/drawing/2014/main" xmlns="" id="{1C2C952E-C6E6-4FD9-8BF4-9F705E68AC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Tree>
    <p:extLst>
      <p:ext uri="{BB962C8B-B14F-4D97-AF65-F5344CB8AC3E}">
        <p14:creationId xmlns:p14="http://schemas.microsoft.com/office/powerpoint/2010/main" val="2972205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4BC40-D840-4C16-8AF7-13C210B2B688}" type="datetimeFigureOut">
              <a:rPr lang="en-ID" smtClean="0"/>
              <a:t>20/06/2023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98C94-C211-4238-83DD-8F23AC57BD06}" type="slidenum">
              <a:rPr lang="en-ID" smtClean="0"/>
              <a:t>‹#›</a:t>
            </a:fld>
            <a:endParaRPr lang="en-ID"/>
          </a:p>
        </p:txBody>
      </p:sp>
    </p:spTree>
    <p:extLst>
      <p:ext uri="{BB962C8B-B14F-4D97-AF65-F5344CB8AC3E}">
        <p14:creationId xmlns:p14="http://schemas.microsoft.com/office/powerpoint/2010/main" val="1220651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0A58EBC2-910E-45B2-8AA1-DAF69599E5AC}"/>
              </a:ext>
            </a:extLst>
          </p:cNvPr>
          <p:cNvSpPr>
            <a:spLocks noGrp="1"/>
          </p:cNvSpPr>
          <p:nvPr>
            <p:ph type="pic" sz="quarter" idx="10"/>
          </p:nvPr>
        </p:nvSpPr>
        <p:spPr>
          <a:xfrm>
            <a:off x="3746784" y="0"/>
            <a:ext cx="8445218" cy="6858000"/>
          </a:xfrm>
          <a:custGeom>
            <a:avLst/>
            <a:gdLst>
              <a:gd name="connsiteX0" fmla="*/ 0 w 8445218"/>
              <a:gd name="connsiteY0" fmla="*/ 0 h 6858000"/>
              <a:gd name="connsiteX1" fmla="*/ 8445218 w 8445218"/>
              <a:gd name="connsiteY1" fmla="*/ 0 h 6858000"/>
              <a:gd name="connsiteX2" fmla="*/ 8445218 w 8445218"/>
              <a:gd name="connsiteY2" fmla="*/ 6858000 h 6858000"/>
              <a:gd name="connsiteX3" fmla="*/ 6744324 w 844521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445218" h="6858000">
                <a:moveTo>
                  <a:pt x="0" y="0"/>
                </a:moveTo>
                <a:lnTo>
                  <a:pt x="8445218" y="0"/>
                </a:lnTo>
                <a:lnTo>
                  <a:pt x="8445218" y="6858000"/>
                </a:lnTo>
                <a:lnTo>
                  <a:pt x="6744324" y="6858000"/>
                </a:lnTo>
                <a:close/>
              </a:path>
            </a:pathLst>
          </a:custGeom>
        </p:spPr>
        <p:txBody>
          <a:bodyPr wrap="square">
            <a:noAutofit/>
          </a:bodyPr>
          <a:lstStyle/>
          <a:p>
            <a:endParaRPr lang="en-ID"/>
          </a:p>
        </p:txBody>
      </p:sp>
    </p:spTree>
    <p:extLst>
      <p:ext uri="{BB962C8B-B14F-4D97-AF65-F5344CB8AC3E}">
        <p14:creationId xmlns:p14="http://schemas.microsoft.com/office/powerpoint/2010/main" val="1061744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19C7F94C-3CED-43E1-B2B2-413C32AA3403}"/>
              </a:ext>
            </a:extLst>
          </p:cNvPr>
          <p:cNvSpPr>
            <a:spLocks noGrp="1"/>
          </p:cNvSpPr>
          <p:nvPr>
            <p:ph type="pic" sz="quarter" idx="10"/>
          </p:nvPr>
        </p:nvSpPr>
        <p:spPr>
          <a:xfrm>
            <a:off x="4550620" y="2390737"/>
            <a:ext cx="3090758" cy="3090758"/>
          </a:xfrm>
          <a:custGeom>
            <a:avLst/>
            <a:gdLst>
              <a:gd name="connsiteX0" fmla="*/ 1545379 w 3090758"/>
              <a:gd name="connsiteY0" fmla="*/ 0 h 3090758"/>
              <a:gd name="connsiteX1" fmla="*/ 3090758 w 3090758"/>
              <a:gd name="connsiteY1" fmla="*/ 1545379 h 3090758"/>
              <a:gd name="connsiteX2" fmla="*/ 1545379 w 3090758"/>
              <a:gd name="connsiteY2" fmla="*/ 3090758 h 3090758"/>
              <a:gd name="connsiteX3" fmla="*/ 0 w 3090758"/>
              <a:gd name="connsiteY3" fmla="*/ 1545379 h 3090758"/>
              <a:gd name="connsiteX4" fmla="*/ 1545379 w 3090758"/>
              <a:gd name="connsiteY4" fmla="*/ 0 h 3090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758" h="3090758">
                <a:moveTo>
                  <a:pt x="1545379" y="0"/>
                </a:moveTo>
                <a:cubicBezTo>
                  <a:pt x="2398868" y="0"/>
                  <a:pt x="3090758" y="691890"/>
                  <a:pt x="3090758" y="1545379"/>
                </a:cubicBezTo>
                <a:cubicBezTo>
                  <a:pt x="3090758" y="2398868"/>
                  <a:pt x="2398868" y="3090758"/>
                  <a:pt x="1545379" y="3090758"/>
                </a:cubicBezTo>
                <a:cubicBezTo>
                  <a:pt x="691890" y="3090758"/>
                  <a:pt x="0" y="2398868"/>
                  <a:pt x="0" y="1545379"/>
                </a:cubicBezTo>
                <a:cubicBezTo>
                  <a:pt x="0" y="691890"/>
                  <a:pt x="691890" y="0"/>
                  <a:pt x="1545379" y="0"/>
                </a:cubicBezTo>
                <a:close/>
              </a:path>
            </a:pathLst>
          </a:custGeom>
        </p:spPr>
        <p:txBody>
          <a:bodyPr wrap="square">
            <a:noAutofit/>
          </a:bodyPr>
          <a:lstStyle/>
          <a:p>
            <a:endParaRPr lang="en-ID"/>
          </a:p>
        </p:txBody>
      </p:sp>
    </p:spTree>
    <p:extLst>
      <p:ext uri="{BB962C8B-B14F-4D97-AF65-F5344CB8AC3E}">
        <p14:creationId xmlns:p14="http://schemas.microsoft.com/office/powerpoint/2010/main" val="1895536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FFF54B18-CA15-40A2-AE89-4A368AFFC661}"/>
              </a:ext>
            </a:extLst>
          </p:cNvPr>
          <p:cNvSpPr/>
          <p:nvPr userDrawn="1"/>
        </p:nvSpPr>
        <p:spPr>
          <a:xfrm>
            <a:off x="0" y="2194887"/>
            <a:ext cx="12192000" cy="466311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Picture Placeholder 4">
            <a:extLst>
              <a:ext uri="{FF2B5EF4-FFF2-40B4-BE49-F238E27FC236}">
                <a16:creationId xmlns:a16="http://schemas.microsoft.com/office/drawing/2014/main" xmlns="" id="{6D47724A-F640-4DC3-AC55-5D2158557F25}"/>
              </a:ext>
            </a:extLst>
          </p:cNvPr>
          <p:cNvSpPr>
            <a:spLocks noGrp="1"/>
          </p:cNvSpPr>
          <p:nvPr>
            <p:ph type="pic" sz="quarter" idx="10"/>
          </p:nvPr>
        </p:nvSpPr>
        <p:spPr>
          <a:xfrm>
            <a:off x="0" y="2713787"/>
            <a:ext cx="12192000" cy="4144212"/>
          </a:xfrm>
          <a:custGeom>
            <a:avLst/>
            <a:gdLst>
              <a:gd name="connsiteX0" fmla="*/ 0 w 12192000"/>
              <a:gd name="connsiteY0" fmla="*/ 0 h 4144212"/>
              <a:gd name="connsiteX1" fmla="*/ 12192000 w 12192000"/>
              <a:gd name="connsiteY1" fmla="*/ 0 h 4144212"/>
              <a:gd name="connsiteX2" fmla="*/ 12192000 w 12192000"/>
              <a:gd name="connsiteY2" fmla="*/ 4144212 h 4144212"/>
              <a:gd name="connsiteX3" fmla="*/ 0 w 12192000"/>
              <a:gd name="connsiteY3" fmla="*/ 4144212 h 4144212"/>
            </a:gdLst>
            <a:ahLst/>
            <a:cxnLst>
              <a:cxn ang="0">
                <a:pos x="connsiteX0" y="connsiteY0"/>
              </a:cxn>
              <a:cxn ang="0">
                <a:pos x="connsiteX1" y="connsiteY1"/>
              </a:cxn>
              <a:cxn ang="0">
                <a:pos x="connsiteX2" y="connsiteY2"/>
              </a:cxn>
              <a:cxn ang="0">
                <a:pos x="connsiteX3" y="connsiteY3"/>
              </a:cxn>
            </a:cxnLst>
            <a:rect l="l" t="t" r="r" b="b"/>
            <a:pathLst>
              <a:path w="12192000" h="4144212">
                <a:moveTo>
                  <a:pt x="0" y="0"/>
                </a:moveTo>
                <a:lnTo>
                  <a:pt x="12192000" y="0"/>
                </a:lnTo>
                <a:lnTo>
                  <a:pt x="12192000" y="4144212"/>
                </a:lnTo>
                <a:lnTo>
                  <a:pt x="0" y="4144212"/>
                </a:lnTo>
                <a:close/>
              </a:path>
            </a:pathLst>
          </a:custGeom>
        </p:spPr>
        <p:txBody>
          <a:bodyPr wrap="square">
            <a:noAutofit/>
          </a:bodyPr>
          <a:lstStyle/>
          <a:p>
            <a:endParaRPr lang="en-ID"/>
          </a:p>
        </p:txBody>
      </p:sp>
    </p:spTree>
    <p:extLst>
      <p:ext uri="{BB962C8B-B14F-4D97-AF65-F5344CB8AC3E}">
        <p14:creationId xmlns:p14="http://schemas.microsoft.com/office/powerpoint/2010/main" val="64612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DE4EF295-E918-433E-B9E1-2C1516F37EF1}"/>
              </a:ext>
            </a:extLst>
          </p:cNvPr>
          <p:cNvSpPr>
            <a:spLocks noGrp="1"/>
          </p:cNvSpPr>
          <p:nvPr>
            <p:ph type="pic" sz="quarter" idx="10"/>
          </p:nvPr>
        </p:nvSpPr>
        <p:spPr>
          <a:xfrm>
            <a:off x="899619" y="2255554"/>
            <a:ext cx="4963886" cy="2134962"/>
          </a:xfrm>
          <a:custGeom>
            <a:avLst/>
            <a:gdLst>
              <a:gd name="connsiteX0" fmla="*/ 0 w 4963886"/>
              <a:gd name="connsiteY0" fmla="*/ 0 h 2134962"/>
              <a:gd name="connsiteX1" fmla="*/ 4963886 w 4963886"/>
              <a:gd name="connsiteY1" fmla="*/ 0 h 2134962"/>
              <a:gd name="connsiteX2" fmla="*/ 4963886 w 4963886"/>
              <a:gd name="connsiteY2" fmla="*/ 2134962 h 2134962"/>
              <a:gd name="connsiteX3" fmla="*/ 0 w 4963886"/>
              <a:gd name="connsiteY3" fmla="*/ 2134962 h 2134962"/>
            </a:gdLst>
            <a:ahLst/>
            <a:cxnLst>
              <a:cxn ang="0">
                <a:pos x="connsiteX0" y="connsiteY0"/>
              </a:cxn>
              <a:cxn ang="0">
                <a:pos x="connsiteX1" y="connsiteY1"/>
              </a:cxn>
              <a:cxn ang="0">
                <a:pos x="connsiteX2" y="connsiteY2"/>
              </a:cxn>
              <a:cxn ang="0">
                <a:pos x="connsiteX3" y="connsiteY3"/>
              </a:cxn>
            </a:cxnLst>
            <a:rect l="l" t="t" r="r" b="b"/>
            <a:pathLst>
              <a:path w="4963886" h="2134962">
                <a:moveTo>
                  <a:pt x="0" y="0"/>
                </a:moveTo>
                <a:lnTo>
                  <a:pt x="4963886" y="0"/>
                </a:lnTo>
                <a:lnTo>
                  <a:pt x="4963886" y="2134962"/>
                </a:lnTo>
                <a:lnTo>
                  <a:pt x="0" y="2134962"/>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xmlns="" id="{DFE8AA95-EC41-4664-AB85-A9E57987EBC2}"/>
              </a:ext>
            </a:extLst>
          </p:cNvPr>
          <p:cNvSpPr>
            <a:spLocks noGrp="1"/>
          </p:cNvSpPr>
          <p:nvPr>
            <p:ph type="pic" sz="quarter" idx="11"/>
          </p:nvPr>
        </p:nvSpPr>
        <p:spPr>
          <a:xfrm>
            <a:off x="6328488" y="2255553"/>
            <a:ext cx="4963886" cy="2134962"/>
          </a:xfrm>
          <a:custGeom>
            <a:avLst/>
            <a:gdLst>
              <a:gd name="connsiteX0" fmla="*/ 0 w 4963886"/>
              <a:gd name="connsiteY0" fmla="*/ 0 h 2134962"/>
              <a:gd name="connsiteX1" fmla="*/ 4963886 w 4963886"/>
              <a:gd name="connsiteY1" fmla="*/ 0 h 2134962"/>
              <a:gd name="connsiteX2" fmla="*/ 4963886 w 4963886"/>
              <a:gd name="connsiteY2" fmla="*/ 2134962 h 2134962"/>
              <a:gd name="connsiteX3" fmla="*/ 0 w 4963886"/>
              <a:gd name="connsiteY3" fmla="*/ 2134962 h 2134962"/>
            </a:gdLst>
            <a:ahLst/>
            <a:cxnLst>
              <a:cxn ang="0">
                <a:pos x="connsiteX0" y="connsiteY0"/>
              </a:cxn>
              <a:cxn ang="0">
                <a:pos x="connsiteX1" y="connsiteY1"/>
              </a:cxn>
              <a:cxn ang="0">
                <a:pos x="connsiteX2" y="connsiteY2"/>
              </a:cxn>
              <a:cxn ang="0">
                <a:pos x="connsiteX3" y="connsiteY3"/>
              </a:cxn>
            </a:cxnLst>
            <a:rect l="l" t="t" r="r" b="b"/>
            <a:pathLst>
              <a:path w="4963886" h="2134962">
                <a:moveTo>
                  <a:pt x="0" y="0"/>
                </a:moveTo>
                <a:lnTo>
                  <a:pt x="4963886" y="0"/>
                </a:lnTo>
                <a:lnTo>
                  <a:pt x="4963886" y="2134962"/>
                </a:lnTo>
                <a:lnTo>
                  <a:pt x="0" y="2134962"/>
                </a:lnTo>
                <a:close/>
              </a:path>
            </a:pathLst>
          </a:custGeom>
        </p:spPr>
        <p:txBody>
          <a:bodyPr wrap="square">
            <a:noAutofit/>
          </a:bodyPr>
          <a:lstStyle/>
          <a:p>
            <a:endParaRPr lang="en-ID"/>
          </a:p>
        </p:txBody>
      </p:sp>
    </p:spTree>
    <p:extLst>
      <p:ext uri="{BB962C8B-B14F-4D97-AF65-F5344CB8AC3E}">
        <p14:creationId xmlns:p14="http://schemas.microsoft.com/office/powerpoint/2010/main" val="3970416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124A083C-1BCB-4DD0-B595-58D6F6F877C4}"/>
              </a:ext>
            </a:extLst>
          </p:cNvPr>
          <p:cNvSpPr>
            <a:spLocks noGrp="1"/>
          </p:cNvSpPr>
          <p:nvPr>
            <p:ph type="pic" sz="quarter" idx="10"/>
          </p:nvPr>
        </p:nvSpPr>
        <p:spPr>
          <a:xfrm>
            <a:off x="590703" y="649198"/>
            <a:ext cx="5226159" cy="5469604"/>
          </a:xfrm>
          <a:custGeom>
            <a:avLst/>
            <a:gdLst>
              <a:gd name="connsiteX0" fmla="*/ 4463285 w 5226159"/>
              <a:gd name="connsiteY0" fmla="*/ 0 h 5469604"/>
              <a:gd name="connsiteX1" fmla="*/ 5226159 w 5226159"/>
              <a:gd name="connsiteY1" fmla="*/ 0 h 5469604"/>
              <a:gd name="connsiteX2" fmla="*/ 5226159 w 5226159"/>
              <a:gd name="connsiteY2" fmla="*/ 5469604 h 5469604"/>
              <a:gd name="connsiteX3" fmla="*/ 4463285 w 5226159"/>
              <a:gd name="connsiteY3" fmla="*/ 5469604 h 5469604"/>
              <a:gd name="connsiteX4" fmla="*/ 3570628 w 5226159"/>
              <a:gd name="connsiteY4" fmla="*/ 0 h 5469604"/>
              <a:gd name="connsiteX5" fmla="*/ 4333502 w 5226159"/>
              <a:gd name="connsiteY5" fmla="*/ 0 h 5469604"/>
              <a:gd name="connsiteX6" fmla="*/ 4333502 w 5226159"/>
              <a:gd name="connsiteY6" fmla="*/ 5469604 h 5469604"/>
              <a:gd name="connsiteX7" fmla="*/ 3570628 w 5226159"/>
              <a:gd name="connsiteY7" fmla="*/ 5469604 h 5469604"/>
              <a:gd name="connsiteX8" fmla="*/ 2677971 w 5226159"/>
              <a:gd name="connsiteY8" fmla="*/ 0 h 5469604"/>
              <a:gd name="connsiteX9" fmla="*/ 3440845 w 5226159"/>
              <a:gd name="connsiteY9" fmla="*/ 0 h 5469604"/>
              <a:gd name="connsiteX10" fmla="*/ 3440845 w 5226159"/>
              <a:gd name="connsiteY10" fmla="*/ 5469604 h 5469604"/>
              <a:gd name="connsiteX11" fmla="*/ 2677971 w 5226159"/>
              <a:gd name="connsiteY11" fmla="*/ 5469604 h 5469604"/>
              <a:gd name="connsiteX12" fmla="*/ 1785314 w 5226159"/>
              <a:gd name="connsiteY12" fmla="*/ 0 h 5469604"/>
              <a:gd name="connsiteX13" fmla="*/ 2548188 w 5226159"/>
              <a:gd name="connsiteY13" fmla="*/ 0 h 5469604"/>
              <a:gd name="connsiteX14" fmla="*/ 2548188 w 5226159"/>
              <a:gd name="connsiteY14" fmla="*/ 5469604 h 5469604"/>
              <a:gd name="connsiteX15" fmla="*/ 1785314 w 5226159"/>
              <a:gd name="connsiteY15" fmla="*/ 5469604 h 5469604"/>
              <a:gd name="connsiteX16" fmla="*/ 892657 w 5226159"/>
              <a:gd name="connsiteY16" fmla="*/ 0 h 5469604"/>
              <a:gd name="connsiteX17" fmla="*/ 1655531 w 5226159"/>
              <a:gd name="connsiteY17" fmla="*/ 0 h 5469604"/>
              <a:gd name="connsiteX18" fmla="*/ 1655531 w 5226159"/>
              <a:gd name="connsiteY18" fmla="*/ 5469604 h 5469604"/>
              <a:gd name="connsiteX19" fmla="*/ 892657 w 5226159"/>
              <a:gd name="connsiteY19" fmla="*/ 5469604 h 5469604"/>
              <a:gd name="connsiteX20" fmla="*/ 0 w 5226159"/>
              <a:gd name="connsiteY20" fmla="*/ 0 h 5469604"/>
              <a:gd name="connsiteX21" fmla="*/ 762874 w 5226159"/>
              <a:gd name="connsiteY21" fmla="*/ 0 h 5469604"/>
              <a:gd name="connsiteX22" fmla="*/ 762874 w 5226159"/>
              <a:gd name="connsiteY22" fmla="*/ 5469604 h 5469604"/>
              <a:gd name="connsiteX23" fmla="*/ 0 w 5226159"/>
              <a:gd name="connsiteY23" fmla="*/ 5469604 h 546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6159" h="5469604">
                <a:moveTo>
                  <a:pt x="4463285" y="0"/>
                </a:moveTo>
                <a:lnTo>
                  <a:pt x="5226159" y="0"/>
                </a:lnTo>
                <a:lnTo>
                  <a:pt x="5226159" y="5469604"/>
                </a:lnTo>
                <a:lnTo>
                  <a:pt x="4463285" y="5469604"/>
                </a:lnTo>
                <a:close/>
                <a:moveTo>
                  <a:pt x="3570628" y="0"/>
                </a:moveTo>
                <a:lnTo>
                  <a:pt x="4333502" y="0"/>
                </a:lnTo>
                <a:lnTo>
                  <a:pt x="4333502" y="5469604"/>
                </a:lnTo>
                <a:lnTo>
                  <a:pt x="3570628" y="5469604"/>
                </a:lnTo>
                <a:close/>
                <a:moveTo>
                  <a:pt x="2677971" y="0"/>
                </a:moveTo>
                <a:lnTo>
                  <a:pt x="3440845" y="0"/>
                </a:lnTo>
                <a:lnTo>
                  <a:pt x="3440845" y="5469604"/>
                </a:lnTo>
                <a:lnTo>
                  <a:pt x="2677971" y="5469604"/>
                </a:lnTo>
                <a:close/>
                <a:moveTo>
                  <a:pt x="1785314" y="0"/>
                </a:moveTo>
                <a:lnTo>
                  <a:pt x="2548188" y="0"/>
                </a:lnTo>
                <a:lnTo>
                  <a:pt x="2548188" y="5469604"/>
                </a:lnTo>
                <a:lnTo>
                  <a:pt x="1785314" y="5469604"/>
                </a:lnTo>
                <a:close/>
                <a:moveTo>
                  <a:pt x="892657" y="0"/>
                </a:moveTo>
                <a:lnTo>
                  <a:pt x="1655531" y="0"/>
                </a:lnTo>
                <a:lnTo>
                  <a:pt x="1655531" y="5469604"/>
                </a:lnTo>
                <a:lnTo>
                  <a:pt x="892657" y="5469604"/>
                </a:lnTo>
                <a:close/>
                <a:moveTo>
                  <a:pt x="0" y="0"/>
                </a:moveTo>
                <a:lnTo>
                  <a:pt x="762874" y="0"/>
                </a:lnTo>
                <a:lnTo>
                  <a:pt x="762874" y="5469604"/>
                </a:lnTo>
                <a:lnTo>
                  <a:pt x="0" y="5469604"/>
                </a:lnTo>
                <a:close/>
              </a:path>
            </a:pathLst>
          </a:custGeom>
        </p:spPr>
        <p:txBody>
          <a:bodyPr wrap="square">
            <a:noAutofit/>
          </a:bodyPr>
          <a:lstStyle/>
          <a:p>
            <a:endParaRPr lang="en-ID"/>
          </a:p>
        </p:txBody>
      </p:sp>
    </p:spTree>
    <p:extLst>
      <p:ext uri="{BB962C8B-B14F-4D97-AF65-F5344CB8AC3E}">
        <p14:creationId xmlns:p14="http://schemas.microsoft.com/office/powerpoint/2010/main" val="3108541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858C33CB-0D86-4A20-A740-DD98C8A7E9CF}"/>
              </a:ext>
            </a:extLst>
          </p:cNvPr>
          <p:cNvSpPr>
            <a:spLocks noGrp="1"/>
          </p:cNvSpPr>
          <p:nvPr>
            <p:ph type="pic" sz="quarter" idx="10"/>
          </p:nvPr>
        </p:nvSpPr>
        <p:spPr>
          <a:xfrm>
            <a:off x="6096000" y="-20256"/>
            <a:ext cx="3805767" cy="6878255"/>
          </a:xfrm>
          <a:custGeom>
            <a:avLst/>
            <a:gdLst>
              <a:gd name="connsiteX0" fmla="*/ 0 w 3805767"/>
              <a:gd name="connsiteY0" fmla="*/ 0 h 6878255"/>
              <a:gd name="connsiteX1" fmla="*/ 3805767 w 3805767"/>
              <a:gd name="connsiteY1" fmla="*/ 0 h 6878255"/>
              <a:gd name="connsiteX2" fmla="*/ 3805767 w 3805767"/>
              <a:gd name="connsiteY2" fmla="*/ 6878255 h 6878255"/>
              <a:gd name="connsiteX3" fmla="*/ 0 w 3805767"/>
              <a:gd name="connsiteY3" fmla="*/ 6878255 h 6878255"/>
            </a:gdLst>
            <a:ahLst/>
            <a:cxnLst>
              <a:cxn ang="0">
                <a:pos x="connsiteX0" y="connsiteY0"/>
              </a:cxn>
              <a:cxn ang="0">
                <a:pos x="connsiteX1" y="connsiteY1"/>
              </a:cxn>
              <a:cxn ang="0">
                <a:pos x="connsiteX2" y="connsiteY2"/>
              </a:cxn>
              <a:cxn ang="0">
                <a:pos x="connsiteX3" y="connsiteY3"/>
              </a:cxn>
            </a:cxnLst>
            <a:rect l="l" t="t" r="r" b="b"/>
            <a:pathLst>
              <a:path w="3805767" h="6878255">
                <a:moveTo>
                  <a:pt x="0" y="0"/>
                </a:moveTo>
                <a:lnTo>
                  <a:pt x="3805767" y="0"/>
                </a:lnTo>
                <a:lnTo>
                  <a:pt x="3805767" y="6878255"/>
                </a:lnTo>
                <a:lnTo>
                  <a:pt x="0" y="6878255"/>
                </a:lnTo>
                <a:close/>
              </a:path>
            </a:pathLst>
          </a:custGeom>
        </p:spPr>
        <p:txBody>
          <a:bodyPr wrap="square">
            <a:noAutofit/>
          </a:bodyPr>
          <a:lstStyle/>
          <a:p>
            <a:endParaRPr lang="en-ID"/>
          </a:p>
        </p:txBody>
      </p:sp>
    </p:spTree>
    <p:extLst>
      <p:ext uri="{BB962C8B-B14F-4D97-AF65-F5344CB8AC3E}">
        <p14:creationId xmlns:p14="http://schemas.microsoft.com/office/powerpoint/2010/main" val="2199289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54DE84D9-2CC6-4889-9199-352F39D54A33}"/>
              </a:ext>
            </a:extLst>
          </p:cNvPr>
          <p:cNvSpPr>
            <a:spLocks noGrp="1"/>
          </p:cNvSpPr>
          <p:nvPr>
            <p:ph type="pic" sz="quarter" idx="10"/>
          </p:nvPr>
        </p:nvSpPr>
        <p:spPr>
          <a:xfrm>
            <a:off x="0" y="2045368"/>
            <a:ext cx="2318197" cy="2787888"/>
          </a:xfrm>
          <a:custGeom>
            <a:avLst/>
            <a:gdLst>
              <a:gd name="connsiteX0" fmla="*/ 0 w 2318197"/>
              <a:gd name="connsiteY0" fmla="*/ 0 h 2787888"/>
              <a:gd name="connsiteX1" fmla="*/ 2318197 w 2318197"/>
              <a:gd name="connsiteY1" fmla="*/ 0 h 2787888"/>
              <a:gd name="connsiteX2" fmla="*/ 2318197 w 2318197"/>
              <a:gd name="connsiteY2" fmla="*/ 2787888 h 2787888"/>
              <a:gd name="connsiteX3" fmla="*/ 0 w 2318197"/>
              <a:gd name="connsiteY3" fmla="*/ 2787888 h 2787888"/>
            </a:gdLst>
            <a:ahLst/>
            <a:cxnLst>
              <a:cxn ang="0">
                <a:pos x="connsiteX0" y="connsiteY0"/>
              </a:cxn>
              <a:cxn ang="0">
                <a:pos x="connsiteX1" y="connsiteY1"/>
              </a:cxn>
              <a:cxn ang="0">
                <a:pos x="connsiteX2" y="connsiteY2"/>
              </a:cxn>
              <a:cxn ang="0">
                <a:pos x="connsiteX3" y="connsiteY3"/>
              </a:cxn>
            </a:cxnLst>
            <a:rect l="l" t="t" r="r" b="b"/>
            <a:pathLst>
              <a:path w="2318197" h="2787888">
                <a:moveTo>
                  <a:pt x="0" y="0"/>
                </a:moveTo>
                <a:lnTo>
                  <a:pt x="2318197" y="0"/>
                </a:lnTo>
                <a:lnTo>
                  <a:pt x="2318197" y="2787888"/>
                </a:lnTo>
                <a:lnTo>
                  <a:pt x="0" y="2787888"/>
                </a:lnTo>
                <a:close/>
              </a:path>
            </a:pathLst>
          </a:custGeom>
        </p:spPr>
        <p:txBody>
          <a:bodyPr wrap="square">
            <a:noAutofit/>
          </a:bodyPr>
          <a:lstStyle/>
          <a:p>
            <a:endParaRPr lang="en-ID"/>
          </a:p>
        </p:txBody>
      </p:sp>
      <p:sp>
        <p:nvSpPr>
          <p:cNvPr id="12" name="Picture Placeholder 11">
            <a:extLst>
              <a:ext uri="{FF2B5EF4-FFF2-40B4-BE49-F238E27FC236}">
                <a16:creationId xmlns:a16="http://schemas.microsoft.com/office/drawing/2014/main" xmlns="" id="{D58C7C52-ABE8-4F27-BA12-254EE5B4BED3}"/>
              </a:ext>
            </a:extLst>
          </p:cNvPr>
          <p:cNvSpPr>
            <a:spLocks noGrp="1"/>
          </p:cNvSpPr>
          <p:nvPr>
            <p:ph type="pic" sz="quarter" idx="11"/>
          </p:nvPr>
        </p:nvSpPr>
        <p:spPr>
          <a:xfrm>
            <a:off x="2468451" y="2045369"/>
            <a:ext cx="2318197" cy="2787888"/>
          </a:xfrm>
          <a:custGeom>
            <a:avLst/>
            <a:gdLst>
              <a:gd name="connsiteX0" fmla="*/ 0 w 2318197"/>
              <a:gd name="connsiteY0" fmla="*/ 0 h 2787888"/>
              <a:gd name="connsiteX1" fmla="*/ 2318197 w 2318197"/>
              <a:gd name="connsiteY1" fmla="*/ 0 h 2787888"/>
              <a:gd name="connsiteX2" fmla="*/ 2318197 w 2318197"/>
              <a:gd name="connsiteY2" fmla="*/ 2787888 h 2787888"/>
              <a:gd name="connsiteX3" fmla="*/ 0 w 2318197"/>
              <a:gd name="connsiteY3" fmla="*/ 2787888 h 2787888"/>
            </a:gdLst>
            <a:ahLst/>
            <a:cxnLst>
              <a:cxn ang="0">
                <a:pos x="connsiteX0" y="connsiteY0"/>
              </a:cxn>
              <a:cxn ang="0">
                <a:pos x="connsiteX1" y="connsiteY1"/>
              </a:cxn>
              <a:cxn ang="0">
                <a:pos x="connsiteX2" y="connsiteY2"/>
              </a:cxn>
              <a:cxn ang="0">
                <a:pos x="connsiteX3" y="connsiteY3"/>
              </a:cxn>
            </a:cxnLst>
            <a:rect l="l" t="t" r="r" b="b"/>
            <a:pathLst>
              <a:path w="2318197" h="2787888">
                <a:moveTo>
                  <a:pt x="0" y="0"/>
                </a:moveTo>
                <a:lnTo>
                  <a:pt x="2318197" y="0"/>
                </a:lnTo>
                <a:lnTo>
                  <a:pt x="2318197" y="2787888"/>
                </a:lnTo>
                <a:lnTo>
                  <a:pt x="0" y="2787888"/>
                </a:lnTo>
                <a:close/>
              </a:path>
            </a:pathLst>
          </a:custGeom>
        </p:spPr>
        <p:txBody>
          <a:bodyPr wrap="square">
            <a:noAutofit/>
          </a:bodyPr>
          <a:lstStyle/>
          <a:p>
            <a:endParaRPr lang="en-ID"/>
          </a:p>
        </p:txBody>
      </p:sp>
      <p:sp>
        <p:nvSpPr>
          <p:cNvPr id="15" name="Picture Placeholder 14">
            <a:extLst>
              <a:ext uri="{FF2B5EF4-FFF2-40B4-BE49-F238E27FC236}">
                <a16:creationId xmlns:a16="http://schemas.microsoft.com/office/drawing/2014/main" xmlns="" id="{3A75B2CA-10CA-4A25-BA9C-D3B37C0BE688}"/>
              </a:ext>
            </a:extLst>
          </p:cNvPr>
          <p:cNvSpPr>
            <a:spLocks noGrp="1"/>
          </p:cNvSpPr>
          <p:nvPr>
            <p:ph type="pic" sz="quarter" idx="12"/>
          </p:nvPr>
        </p:nvSpPr>
        <p:spPr>
          <a:xfrm>
            <a:off x="4936901" y="2045369"/>
            <a:ext cx="2318197" cy="2787888"/>
          </a:xfrm>
          <a:custGeom>
            <a:avLst/>
            <a:gdLst>
              <a:gd name="connsiteX0" fmla="*/ 0 w 2318197"/>
              <a:gd name="connsiteY0" fmla="*/ 0 h 2787888"/>
              <a:gd name="connsiteX1" fmla="*/ 2318197 w 2318197"/>
              <a:gd name="connsiteY1" fmla="*/ 0 h 2787888"/>
              <a:gd name="connsiteX2" fmla="*/ 2318197 w 2318197"/>
              <a:gd name="connsiteY2" fmla="*/ 2787888 h 2787888"/>
              <a:gd name="connsiteX3" fmla="*/ 0 w 2318197"/>
              <a:gd name="connsiteY3" fmla="*/ 2787888 h 2787888"/>
            </a:gdLst>
            <a:ahLst/>
            <a:cxnLst>
              <a:cxn ang="0">
                <a:pos x="connsiteX0" y="connsiteY0"/>
              </a:cxn>
              <a:cxn ang="0">
                <a:pos x="connsiteX1" y="connsiteY1"/>
              </a:cxn>
              <a:cxn ang="0">
                <a:pos x="connsiteX2" y="connsiteY2"/>
              </a:cxn>
              <a:cxn ang="0">
                <a:pos x="connsiteX3" y="connsiteY3"/>
              </a:cxn>
            </a:cxnLst>
            <a:rect l="l" t="t" r="r" b="b"/>
            <a:pathLst>
              <a:path w="2318197" h="2787888">
                <a:moveTo>
                  <a:pt x="0" y="0"/>
                </a:moveTo>
                <a:lnTo>
                  <a:pt x="2318197" y="0"/>
                </a:lnTo>
                <a:lnTo>
                  <a:pt x="2318197" y="2787888"/>
                </a:lnTo>
                <a:lnTo>
                  <a:pt x="0" y="2787888"/>
                </a:lnTo>
                <a:close/>
              </a:path>
            </a:pathLst>
          </a:custGeom>
        </p:spPr>
        <p:txBody>
          <a:bodyPr wrap="square">
            <a:noAutofit/>
          </a:bodyPr>
          <a:lstStyle/>
          <a:p>
            <a:endParaRPr lang="en-ID"/>
          </a:p>
        </p:txBody>
      </p:sp>
      <p:sp>
        <p:nvSpPr>
          <p:cNvPr id="20" name="Picture Placeholder 19">
            <a:extLst>
              <a:ext uri="{FF2B5EF4-FFF2-40B4-BE49-F238E27FC236}">
                <a16:creationId xmlns:a16="http://schemas.microsoft.com/office/drawing/2014/main" xmlns="" id="{63233940-E8F6-4A01-8693-DC9D8C1A414B}"/>
              </a:ext>
            </a:extLst>
          </p:cNvPr>
          <p:cNvSpPr>
            <a:spLocks noGrp="1"/>
          </p:cNvSpPr>
          <p:nvPr>
            <p:ph type="pic" sz="quarter" idx="13"/>
          </p:nvPr>
        </p:nvSpPr>
        <p:spPr>
          <a:xfrm>
            <a:off x="7405352" y="2045369"/>
            <a:ext cx="2318197" cy="2787888"/>
          </a:xfrm>
          <a:custGeom>
            <a:avLst/>
            <a:gdLst>
              <a:gd name="connsiteX0" fmla="*/ 0 w 2318197"/>
              <a:gd name="connsiteY0" fmla="*/ 0 h 2787888"/>
              <a:gd name="connsiteX1" fmla="*/ 2318197 w 2318197"/>
              <a:gd name="connsiteY1" fmla="*/ 0 h 2787888"/>
              <a:gd name="connsiteX2" fmla="*/ 2318197 w 2318197"/>
              <a:gd name="connsiteY2" fmla="*/ 2787888 h 2787888"/>
              <a:gd name="connsiteX3" fmla="*/ 0 w 2318197"/>
              <a:gd name="connsiteY3" fmla="*/ 2787888 h 2787888"/>
            </a:gdLst>
            <a:ahLst/>
            <a:cxnLst>
              <a:cxn ang="0">
                <a:pos x="connsiteX0" y="connsiteY0"/>
              </a:cxn>
              <a:cxn ang="0">
                <a:pos x="connsiteX1" y="connsiteY1"/>
              </a:cxn>
              <a:cxn ang="0">
                <a:pos x="connsiteX2" y="connsiteY2"/>
              </a:cxn>
              <a:cxn ang="0">
                <a:pos x="connsiteX3" y="connsiteY3"/>
              </a:cxn>
            </a:cxnLst>
            <a:rect l="l" t="t" r="r" b="b"/>
            <a:pathLst>
              <a:path w="2318197" h="2787888">
                <a:moveTo>
                  <a:pt x="0" y="0"/>
                </a:moveTo>
                <a:lnTo>
                  <a:pt x="2318197" y="0"/>
                </a:lnTo>
                <a:lnTo>
                  <a:pt x="2318197" y="2787888"/>
                </a:lnTo>
                <a:lnTo>
                  <a:pt x="0" y="2787888"/>
                </a:lnTo>
                <a:close/>
              </a:path>
            </a:pathLst>
          </a:custGeom>
        </p:spPr>
        <p:txBody>
          <a:bodyPr wrap="square">
            <a:noAutofit/>
          </a:bodyPr>
          <a:lstStyle/>
          <a:p>
            <a:endParaRPr lang="en-ID"/>
          </a:p>
        </p:txBody>
      </p:sp>
      <p:sp>
        <p:nvSpPr>
          <p:cNvPr id="23" name="Picture Placeholder 22">
            <a:extLst>
              <a:ext uri="{FF2B5EF4-FFF2-40B4-BE49-F238E27FC236}">
                <a16:creationId xmlns:a16="http://schemas.microsoft.com/office/drawing/2014/main" xmlns="" id="{E4E535D0-CE46-431B-BCD3-F1CA9715B5EF}"/>
              </a:ext>
            </a:extLst>
          </p:cNvPr>
          <p:cNvSpPr>
            <a:spLocks noGrp="1"/>
          </p:cNvSpPr>
          <p:nvPr>
            <p:ph type="pic" sz="quarter" idx="14"/>
          </p:nvPr>
        </p:nvSpPr>
        <p:spPr>
          <a:xfrm>
            <a:off x="9873803" y="2045368"/>
            <a:ext cx="2318197" cy="2787888"/>
          </a:xfrm>
          <a:custGeom>
            <a:avLst/>
            <a:gdLst>
              <a:gd name="connsiteX0" fmla="*/ 0 w 2318197"/>
              <a:gd name="connsiteY0" fmla="*/ 0 h 2787888"/>
              <a:gd name="connsiteX1" fmla="*/ 2318197 w 2318197"/>
              <a:gd name="connsiteY1" fmla="*/ 0 h 2787888"/>
              <a:gd name="connsiteX2" fmla="*/ 2318197 w 2318197"/>
              <a:gd name="connsiteY2" fmla="*/ 2787888 h 2787888"/>
              <a:gd name="connsiteX3" fmla="*/ 0 w 2318197"/>
              <a:gd name="connsiteY3" fmla="*/ 2787888 h 2787888"/>
            </a:gdLst>
            <a:ahLst/>
            <a:cxnLst>
              <a:cxn ang="0">
                <a:pos x="connsiteX0" y="connsiteY0"/>
              </a:cxn>
              <a:cxn ang="0">
                <a:pos x="connsiteX1" y="connsiteY1"/>
              </a:cxn>
              <a:cxn ang="0">
                <a:pos x="connsiteX2" y="connsiteY2"/>
              </a:cxn>
              <a:cxn ang="0">
                <a:pos x="connsiteX3" y="connsiteY3"/>
              </a:cxn>
            </a:cxnLst>
            <a:rect l="l" t="t" r="r" b="b"/>
            <a:pathLst>
              <a:path w="2318197" h="2787888">
                <a:moveTo>
                  <a:pt x="0" y="0"/>
                </a:moveTo>
                <a:lnTo>
                  <a:pt x="2318197" y="0"/>
                </a:lnTo>
                <a:lnTo>
                  <a:pt x="2318197" y="2787888"/>
                </a:lnTo>
                <a:lnTo>
                  <a:pt x="0" y="2787888"/>
                </a:lnTo>
                <a:close/>
              </a:path>
            </a:pathLst>
          </a:custGeom>
        </p:spPr>
        <p:txBody>
          <a:bodyPr wrap="square">
            <a:noAutofit/>
          </a:bodyPr>
          <a:lstStyle/>
          <a:p>
            <a:endParaRPr lang="en-ID"/>
          </a:p>
        </p:txBody>
      </p:sp>
    </p:spTree>
    <p:extLst>
      <p:ext uri="{BB962C8B-B14F-4D97-AF65-F5344CB8AC3E}">
        <p14:creationId xmlns:p14="http://schemas.microsoft.com/office/powerpoint/2010/main" val="4144979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E80BCE75-4680-4564-B527-F62FE3D3D4AC}"/>
              </a:ext>
            </a:extLst>
          </p:cNvPr>
          <p:cNvSpPr>
            <a:spLocks noGrp="1"/>
          </p:cNvSpPr>
          <p:nvPr>
            <p:ph type="pic" sz="quarter" idx="10"/>
          </p:nvPr>
        </p:nvSpPr>
        <p:spPr>
          <a:xfrm>
            <a:off x="-20245" y="1"/>
            <a:ext cx="6106123" cy="3414890"/>
          </a:xfrm>
          <a:custGeom>
            <a:avLst/>
            <a:gdLst>
              <a:gd name="connsiteX0" fmla="*/ 0 w 6106123"/>
              <a:gd name="connsiteY0" fmla="*/ 0 h 3414890"/>
              <a:gd name="connsiteX1" fmla="*/ 6106123 w 6106123"/>
              <a:gd name="connsiteY1" fmla="*/ 0 h 3414890"/>
              <a:gd name="connsiteX2" fmla="*/ 6106123 w 6106123"/>
              <a:gd name="connsiteY2" fmla="*/ 3414890 h 3414890"/>
              <a:gd name="connsiteX3" fmla="*/ 0 w 6106123"/>
              <a:gd name="connsiteY3" fmla="*/ 3414890 h 3414890"/>
            </a:gdLst>
            <a:ahLst/>
            <a:cxnLst>
              <a:cxn ang="0">
                <a:pos x="connsiteX0" y="connsiteY0"/>
              </a:cxn>
              <a:cxn ang="0">
                <a:pos x="connsiteX1" y="connsiteY1"/>
              </a:cxn>
              <a:cxn ang="0">
                <a:pos x="connsiteX2" y="connsiteY2"/>
              </a:cxn>
              <a:cxn ang="0">
                <a:pos x="connsiteX3" y="connsiteY3"/>
              </a:cxn>
            </a:cxnLst>
            <a:rect l="l" t="t" r="r" b="b"/>
            <a:pathLst>
              <a:path w="6106123" h="3414890">
                <a:moveTo>
                  <a:pt x="0" y="0"/>
                </a:moveTo>
                <a:lnTo>
                  <a:pt x="6106123" y="0"/>
                </a:lnTo>
                <a:lnTo>
                  <a:pt x="6106123" y="3414890"/>
                </a:lnTo>
                <a:lnTo>
                  <a:pt x="0" y="3414890"/>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xmlns="" id="{3E42A88A-CE5D-49B6-BD6C-4D8DC6764FF0}"/>
              </a:ext>
            </a:extLst>
          </p:cNvPr>
          <p:cNvSpPr>
            <a:spLocks noGrp="1"/>
          </p:cNvSpPr>
          <p:nvPr>
            <p:ph type="pic" sz="quarter" idx="11"/>
          </p:nvPr>
        </p:nvSpPr>
        <p:spPr>
          <a:xfrm>
            <a:off x="6085877" y="3443110"/>
            <a:ext cx="6106123" cy="3414891"/>
          </a:xfrm>
          <a:custGeom>
            <a:avLst/>
            <a:gdLst>
              <a:gd name="connsiteX0" fmla="*/ 0 w 6106123"/>
              <a:gd name="connsiteY0" fmla="*/ 0 h 3414891"/>
              <a:gd name="connsiteX1" fmla="*/ 6106123 w 6106123"/>
              <a:gd name="connsiteY1" fmla="*/ 0 h 3414891"/>
              <a:gd name="connsiteX2" fmla="*/ 6106123 w 6106123"/>
              <a:gd name="connsiteY2" fmla="*/ 3414891 h 3414891"/>
              <a:gd name="connsiteX3" fmla="*/ 0 w 6106123"/>
              <a:gd name="connsiteY3" fmla="*/ 3414891 h 3414891"/>
            </a:gdLst>
            <a:ahLst/>
            <a:cxnLst>
              <a:cxn ang="0">
                <a:pos x="connsiteX0" y="connsiteY0"/>
              </a:cxn>
              <a:cxn ang="0">
                <a:pos x="connsiteX1" y="connsiteY1"/>
              </a:cxn>
              <a:cxn ang="0">
                <a:pos x="connsiteX2" y="connsiteY2"/>
              </a:cxn>
              <a:cxn ang="0">
                <a:pos x="connsiteX3" y="connsiteY3"/>
              </a:cxn>
            </a:cxnLst>
            <a:rect l="l" t="t" r="r" b="b"/>
            <a:pathLst>
              <a:path w="6106123" h="3414891">
                <a:moveTo>
                  <a:pt x="0" y="0"/>
                </a:moveTo>
                <a:lnTo>
                  <a:pt x="6106123" y="0"/>
                </a:lnTo>
                <a:lnTo>
                  <a:pt x="6106123" y="3414891"/>
                </a:lnTo>
                <a:lnTo>
                  <a:pt x="0" y="3414891"/>
                </a:lnTo>
                <a:close/>
              </a:path>
            </a:pathLst>
          </a:custGeom>
        </p:spPr>
        <p:txBody>
          <a:bodyPr wrap="square">
            <a:noAutofit/>
          </a:bodyPr>
          <a:lstStyle/>
          <a:p>
            <a:endParaRPr lang="en-ID"/>
          </a:p>
        </p:txBody>
      </p:sp>
    </p:spTree>
    <p:extLst>
      <p:ext uri="{BB962C8B-B14F-4D97-AF65-F5344CB8AC3E}">
        <p14:creationId xmlns:p14="http://schemas.microsoft.com/office/powerpoint/2010/main" val="151585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DB8F1DFA-AACE-4C7C-AC7A-0AFF5A2EE18A}"/>
              </a:ext>
            </a:extLst>
          </p:cNvPr>
          <p:cNvSpPr>
            <a:spLocks noGrp="1"/>
          </p:cNvSpPr>
          <p:nvPr>
            <p:ph type="pic" sz="quarter" idx="10"/>
          </p:nvPr>
        </p:nvSpPr>
        <p:spPr>
          <a:xfrm>
            <a:off x="-1" y="3429000"/>
            <a:ext cx="12192000" cy="3429000"/>
          </a:xfrm>
          <a:custGeom>
            <a:avLst/>
            <a:gdLst>
              <a:gd name="connsiteX0" fmla="*/ 571511 w 12192000"/>
              <a:gd name="connsiteY0" fmla="*/ 0 h 3429000"/>
              <a:gd name="connsiteX1" fmla="*/ 11620489 w 12192000"/>
              <a:gd name="connsiteY1" fmla="*/ 0 h 3429000"/>
              <a:gd name="connsiteX2" fmla="*/ 12192000 w 12192000"/>
              <a:gd name="connsiteY2" fmla="*/ 571511 h 3429000"/>
              <a:gd name="connsiteX3" fmla="*/ 12192000 w 12192000"/>
              <a:gd name="connsiteY3" fmla="*/ 3429000 h 3429000"/>
              <a:gd name="connsiteX4" fmla="*/ 0 w 12192000"/>
              <a:gd name="connsiteY4" fmla="*/ 3429000 h 3429000"/>
              <a:gd name="connsiteX5" fmla="*/ 0 w 12192000"/>
              <a:gd name="connsiteY5" fmla="*/ 571511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429000">
                <a:moveTo>
                  <a:pt x="571511" y="0"/>
                </a:moveTo>
                <a:lnTo>
                  <a:pt x="11620489" y="0"/>
                </a:lnTo>
                <a:lnTo>
                  <a:pt x="12192000" y="571511"/>
                </a:lnTo>
                <a:lnTo>
                  <a:pt x="12192000" y="3429000"/>
                </a:lnTo>
                <a:lnTo>
                  <a:pt x="0" y="3429000"/>
                </a:lnTo>
                <a:lnTo>
                  <a:pt x="0" y="571511"/>
                </a:lnTo>
                <a:close/>
              </a:path>
            </a:pathLst>
          </a:custGeom>
        </p:spPr>
        <p:txBody>
          <a:bodyPr wrap="square">
            <a:noAutofit/>
          </a:bodyPr>
          <a:lstStyle/>
          <a:p>
            <a:endParaRPr lang="en-ID"/>
          </a:p>
        </p:txBody>
      </p:sp>
    </p:spTree>
    <p:extLst>
      <p:ext uri="{BB962C8B-B14F-4D97-AF65-F5344CB8AC3E}">
        <p14:creationId xmlns:p14="http://schemas.microsoft.com/office/powerpoint/2010/main" val="13787583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4702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79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F2865EC-1AC5-4C6C-992B-9AF36426840E}"/>
              </a:ext>
            </a:extLst>
          </p:cNvPr>
          <p:cNvSpPr>
            <a:spLocks noGrp="1"/>
          </p:cNvSpPr>
          <p:nvPr>
            <p:ph type="pic" sz="quarter" idx="10"/>
          </p:nvPr>
        </p:nvSpPr>
        <p:spPr>
          <a:xfrm>
            <a:off x="-20245" y="3429000"/>
            <a:ext cx="12212245" cy="3429000"/>
          </a:xfrm>
          <a:custGeom>
            <a:avLst/>
            <a:gdLst>
              <a:gd name="connsiteX0" fmla="*/ 0 w 12212245"/>
              <a:gd name="connsiteY0" fmla="*/ 0 h 3429000"/>
              <a:gd name="connsiteX1" fmla="*/ 12212245 w 12212245"/>
              <a:gd name="connsiteY1" fmla="*/ 0 h 3429000"/>
              <a:gd name="connsiteX2" fmla="*/ 12212245 w 12212245"/>
              <a:gd name="connsiteY2" fmla="*/ 3429000 h 3429000"/>
              <a:gd name="connsiteX3" fmla="*/ 0 w 12212245"/>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212245" h="3429000">
                <a:moveTo>
                  <a:pt x="0" y="0"/>
                </a:moveTo>
                <a:lnTo>
                  <a:pt x="12212245" y="0"/>
                </a:lnTo>
                <a:lnTo>
                  <a:pt x="12212245" y="3429000"/>
                </a:lnTo>
                <a:lnTo>
                  <a:pt x="0" y="3429000"/>
                </a:lnTo>
                <a:close/>
              </a:path>
            </a:pathLst>
          </a:custGeom>
        </p:spPr>
        <p:txBody>
          <a:bodyPr wrap="square">
            <a:noAutofit/>
          </a:bodyPr>
          <a:lstStyle/>
          <a:p>
            <a:endParaRPr lang="en-ID"/>
          </a:p>
        </p:txBody>
      </p:sp>
    </p:spTree>
    <p:extLst>
      <p:ext uri="{BB962C8B-B14F-4D97-AF65-F5344CB8AC3E}">
        <p14:creationId xmlns:p14="http://schemas.microsoft.com/office/powerpoint/2010/main" val="3043378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165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892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DA6342F-550E-4D61-927D-B8E6A8A83D84}"/>
              </a:ext>
            </a:extLst>
          </p:cNvPr>
          <p:cNvSpPr>
            <a:spLocks noGrp="1"/>
          </p:cNvSpPr>
          <p:nvPr>
            <p:ph type="dt" sz="half" idx="10"/>
          </p:nvPr>
        </p:nvSpPr>
        <p:spPr/>
        <p:txBody>
          <a:bodyPr/>
          <a:lstStyle/>
          <a:p>
            <a:fld id="{173FF21B-5043-4CE5-A946-84DF1AE8453C}" type="datetimeFigureOut">
              <a:rPr lang="en-ID" smtClean="0"/>
              <a:t>20/06/2023</a:t>
            </a:fld>
            <a:endParaRPr lang="en-ID"/>
          </a:p>
        </p:txBody>
      </p:sp>
      <p:sp>
        <p:nvSpPr>
          <p:cNvPr id="3" name="Footer Placeholder 2">
            <a:extLst>
              <a:ext uri="{FF2B5EF4-FFF2-40B4-BE49-F238E27FC236}">
                <a16:creationId xmlns:a16="http://schemas.microsoft.com/office/drawing/2014/main" xmlns="" id="{67C8CCF3-A37E-4BBD-8D65-6B4C85954A7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xmlns="" id="{5BACA871-CCB6-4831-B013-E58B1F82D957}"/>
              </a:ext>
            </a:extLst>
          </p:cNvPr>
          <p:cNvSpPr>
            <a:spLocks noGrp="1"/>
          </p:cNvSpPr>
          <p:nvPr>
            <p:ph type="sldNum" sz="quarter" idx="12"/>
          </p:nvPr>
        </p:nvSpPr>
        <p:spPr/>
        <p:txBody>
          <a:bodyPr/>
          <a:lstStyle/>
          <a:p>
            <a:fld id="{879D28E2-B3C5-48B3-A1EF-5043F1D46A9C}" type="slidenum">
              <a:rPr lang="en-ID" smtClean="0"/>
              <a:t>‹#›</a:t>
            </a:fld>
            <a:endParaRPr lang="en-ID"/>
          </a:p>
        </p:txBody>
      </p:sp>
    </p:spTree>
    <p:extLst>
      <p:ext uri="{BB962C8B-B14F-4D97-AF65-F5344CB8AC3E}">
        <p14:creationId xmlns:p14="http://schemas.microsoft.com/office/powerpoint/2010/main" val="685618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60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xmlns="" id="{A51B60FF-1143-4801-B313-D56AB3F0AD4B}"/>
              </a:ext>
            </a:extLst>
          </p:cNvPr>
          <p:cNvSpPr>
            <a:spLocks noGrp="1"/>
          </p:cNvSpPr>
          <p:nvPr>
            <p:ph type="pic" sz="quarter" idx="10"/>
          </p:nvPr>
        </p:nvSpPr>
        <p:spPr>
          <a:xfrm>
            <a:off x="535077" y="224985"/>
            <a:ext cx="6363243" cy="6418315"/>
          </a:xfrm>
          <a:custGeom>
            <a:avLst/>
            <a:gdLst>
              <a:gd name="connsiteX0" fmla="*/ 3176275 w 6363243"/>
              <a:gd name="connsiteY0" fmla="*/ 4341103 h 6418315"/>
              <a:gd name="connsiteX1" fmla="*/ 4214881 w 6363243"/>
              <a:gd name="connsiteY1" fmla="*/ 5379710 h 6418315"/>
              <a:gd name="connsiteX2" fmla="*/ 3176275 w 6363243"/>
              <a:gd name="connsiteY2" fmla="*/ 6418315 h 6418315"/>
              <a:gd name="connsiteX3" fmla="*/ 2137670 w 6363243"/>
              <a:gd name="connsiteY3" fmla="*/ 5379708 h 6418315"/>
              <a:gd name="connsiteX4" fmla="*/ 2106278 w 6363243"/>
              <a:gd name="connsiteY4" fmla="*/ 3255828 h 6418315"/>
              <a:gd name="connsiteX5" fmla="*/ 3144884 w 6363243"/>
              <a:gd name="connsiteY5" fmla="*/ 4294435 h 6418315"/>
              <a:gd name="connsiteX6" fmla="*/ 2106278 w 6363243"/>
              <a:gd name="connsiteY6" fmla="*/ 5333041 h 6418315"/>
              <a:gd name="connsiteX7" fmla="*/ 1067673 w 6363243"/>
              <a:gd name="connsiteY7" fmla="*/ 4294434 h 6418315"/>
              <a:gd name="connsiteX8" fmla="*/ 4250456 w 6363243"/>
              <a:gd name="connsiteY8" fmla="*/ 3255827 h 6418315"/>
              <a:gd name="connsiteX9" fmla="*/ 5289062 w 6363243"/>
              <a:gd name="connsiteY9" fmla="*/ 4294434 h 6418315"/>
              <a:gd name="connsiteX10" fmla="*/ 4250457 w 6363243"/>
              <a:gd name="connsiteY10" fmla="*/ 5333039 h 6418315"/>
              <a:gd name="connsiteX11" fmla="*/ 3211850 w 6363243"/>
              <a:gd name="connsiteY11" fmla="*/ 4294433 h 6418315"/>
              <a:gd name="connsiteX12" fmla="*/ 3180459 w 6363243"/>
              <a:gd name="connsiteY12" fmla="*/ 2170553 h 6418315"/>
              <a:gd name="connsiteX13" fmla="*/ 4219065 w 6363243"/>
              <a:gd name="connsiteY13" fmla="*/ 3209158 h 6418315"/>
              <a:gd name="connsiteX14" fmla="*/ 3180459 w 6363243"/>
              <a:gd name="connsiteY14" fmla="*/ 4247764 h 6418315"/>
              <a:gd name="connsiteX15" fmla="*/ 2141854 w 6363243"/>
              <a:gd name="connsiteY15" fmla="*/ 3209158 h 6418315"/>
              <a:gd name="connsiteX16" fmla="*/ 1038606 w 6363243"/>
              <a:gd name="connsiteY16" fmla="*/ 2170553 h 6418315"/>
              <a:gd name="connsiteX17" fmla="*/ 2077212 w 6363243"/>
              <a:gd name="connsiteY17" fmla="*/ 3209159 h 6418315"/>
              <a:gd name="connsiteX18" fmla="*/ 1038606 w 6363243"/>
              <a:gd name="connsiteY18" fmla="*/ 4247765 h 6418315"/>
              <a:gd name="connsiteX19" fmla="*/ 0 w 6363243"/>
              <a:gd name="connsiteY19" fmla="*/ 3209158 h 6418315"/>
              <a:gd name="connsiteX20" fmla="*/ 5324637 w 6363243"/>
              <a:gd name="connsiteY20" fmla="*/ 2170552 h 6418315"/>
              <a:gd name="connsiteX21" fmla="*/ 6363243 w 6363243"/>
              <a:gd name="connsiteY21" fmla="*/ 3209157 h 6418315"/>
              <a:gd name="connsiteX22" fmla="*/ 5324638 w 6363243"/>
              <a:gd name="connsiteY22" fmla="*/ 4247763 h 6418315"/>
              <a:gd name="connsiteX23" fmla="*/ 4286031 w 6363243"/>
              <a:gd name="connsiteY23" fmla="*/ 3209158 h 6418315"/>
              <a:gd name="connsiteX24" fmla="*/ 2112787 w 6363243"/>
              <a:gd name="connsiteY24" fmla="*/ 1085277 h 6418315"/>
              <a:gd name="connsiteX25" fmla="*/ 3151393 w 6363243"/>
              <a:gd name="connsiteY25" fmla="*/ 2123882 h 6418315"/>
              <a:gd name="connsiteX26" fmla="*/ 2112787 w 6363243"/>
              <a:gd name="connsiteY26" fmla="*/ 3162488 h 6418315"/>
              <a:gd name="connsiteX27" fmla="*/ 1074181 w 6363243"/>
              <a:gd name="connsiteY27" fmla="*/ 2123882 h 6418315"/>
              <a:gd name="connsiteX28" fmla="*/ 4254640 w 6363243"/>
              <a:gd name="connsiteY28" fmla="*/ 1085276 h 6418315"/>
              <a:gd name="connsiteX29" fmla="*/ 5293246 w 6363243"/>
              <a:gd name="connsiteY29" fmla="*/ 2123882 h 6418315"/>
              <a:gd name="connsiteX30" fmla="*/ 4254641 w 6363243"/>
              <a:gd name="connsiteY30" fmla="*/ 3162488 h 6418315"/>
              <a:gd name="connsiteX31" fmla="*/ 3216034 w 6363243"/>
              <a:gd name="connsiteY31" fmla="*/ 2123882 h 6418315"/>
              <a:gd name="connsiteX32" fmla="*/ 3186968 w 6363243"/>
              <a:gd name="connsiteY32" fmla="*/ 0 h 6418315"/>
              <a:gd name="connsiteX33" fmla="*/ 4225574 w 6363243"/>
              <a:gd name="connsiteY33" fmla="*/ 1038606 h 6418315"/>
              <a:gd name="connsiteX34" fmla="*/ 3186969 w 6363243"/>
              <a:gd name="connsiteY34" fmla="*/ 2077212 h 6418315"/>
              <a:gd name="connsiteX35" fmla="*/ 2148363 w 6363243"/>
              <a:gd name="connsiteY35" fmla="*/ 1038606 h 6418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63243" h="6418315">
                <a:moveTo>
                  <a:pt x="3176275" y="4341103"/>
                </a:moveTo>
                <a:lnTo>
                  <a:pt x="4214881" y="5379710"/>
                </a:lnTo>
                <a:lnTo>
                  <a:pt x="3176275" y="6418315"/>
                </a:lnTo>
                <a:lnTo>
                  <a:pt x="2137670" y="5379708"/>
                </a:lnTo>
                <a:close/>
                <a:moveTo>
                  <a:pt x="2106278" y="3255828"/>
                </a:moveTo>
                <a:lnTo>
                  <a:pt x="3144884" y="4294435"/>
                </a:lnTo>
                <a:lnTo>
                  <a:pt x="2106278" y="5333041"/>
                </a:lnTo>
                <a:lnTo>
                  <a:pt x="1067673" y="4294434"/>
                </a:lnTo>
                <a:close/>
                <a:moveTo>
                  <a:pt x="4250456" y="3255827"/>
                </a:moveTo>
                <a:lnTo>
                  <a:pt x="5289062" y="4294434"/>
                </a:lnTo>
                <a:lnTo>
                  <a:pt x="4250457" y="5333039"/>
                </a:lnTo>
                <a:lnTo>
                  <a:pt x="3211850" y="4294433"/>
                </a:lnTo>
                <a:close/>
                <a:moveTo>
                  <a:pt x="3180459" y="2170553"/>
                </a:moveTo>
                <a:lnTo>
                  <a:pt x="4219065" y="3209158"/>
                </a:lnTo>
                <a:lnTo>
                  <a:pt x="3180459" y="4247764"/>
                </a:lnTo>
                <a:lnTo>
                  <a:pt x="2141854" y="3209158"/>
                </a:lnTo>
                <a:close/>
                <a:moveTo>
                  <a:pt x="1038606" y="2170553"/>
                </a:moveTo>
                <a:lnTo>
                  <a:pt x="2077212" y="3209159"/>
                </a:lnTo>
                <a:lnTo>
                  <a:pt x="1038606" y="4247765"/>
                </a:lnTo>
                <a:lnTo>
                  <a:pt x="0" y="3209158"/>
                </a:lnTo>
                <a:close/>
                <a:moveTo>
                  <a:pt x="5324637" y="2170552"/>
                </a:moveTo>
                <a:lnTo>
                  <a:pt x="6363243" y="3209157"/>
                </a:lnTo>
                <a:lnTo>
                  <a:pt x="5324638" y="4247763"/>
                </a:lnTo>
                <a:lnTo>
                  <a:pt x="4286031" y="3209158"/>
                </a:lnTo>
                <a:close/>
                <a:moveTo>
                  <a:pt x="2112787" y="1085277"/>
                </a:moveTo>
                <a:lnTo>
                  <a:pt x="3151393" y="2123882"/>
                </a:lnTo>
                <a:lnTo>
                  <a:pt x="2112787" y="3162488"/>
                </a:lnTo>
                <a:lnTo>
                  <a:pt x="1074181" y="2123882"/>
                </a:lnTo>
                <a:close/>
                <a:moveTo>
                  <a:pt x="4254640" y="1085276"/>
                </a:moveTo>
                <a:lnTo>
                  <a:pt x="5293246" y="2123882"/>
                </a:lnTo>
                <a:lnTo>
                  <a:pt x="4254641" y="3162488"/>
                </a:lnTo>
                <a:lnTo>
                  <a:pt x="3216034" y="2123882"/>
                </a:lnTo>
                <a:close/>
                <a:moveTo>
                  <a:pt x="3186968" y="0"/>
                </a:moveTo>
                <a:lnTo>
                  <a:pt x="4225574" y="1038606"/>
                </a:lnTo>
                <a:lnTo>
                  <a:pt x="3186969" y="2077212"/>
                </a:lnTo>
                <a:lnTo>
                  <a:pt x="2148363" y="1038606"/>
                </a:lnTo>
                <a:close/>
              </a:path>
            </a:pathLst>
          </a:custGeom>
        </p:spPr>
        <p:txBody>
          <a:bodyPr wrap="square">
            <a:noAutofit/>
          </a:bodyPr>
          <a:lstStyle/>
          <a:p>
            <a:endParaRPr lang="en-ID"/>
          </a:p>
        </p:txBody>
      </p:sp>
    </p:spTree>
    <p:extLst>
      <p:ext uri="{BB962C8B-B14F-4D97-AF65-F5344CB8AC3E}">
        <p14:creationId xmlns:p14="http://schemas.microsoft.com/office/powerpoint/2010/main" val="171073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6326DC72-E336-49CD-BC1F-BB2296E908F0}"/>
              </a:ext>
            </a:extLst>
          </p:cNvPr>
          <p:cNvSpPr>
            <a:spLocks noGrp="1"/>
          </p:cNvSpPr>
          <p:nvPr>
            <p:ph type="pic" sz="quarter" idx="10"/>
          </p:nvPr>
        </p:nvSpPr>
        <p:spPr>
          <a:xfrm>
            <a:off x="5413247" y="0"/>
            <a:ext cx="6778752" cy="6858000"/>
          </a:xfrm>
          <a:custGeom>
            <a:avLst/>
            <a:gdLst>
              <a:gd name="connsiteX0" fmla="*/ 5447528 w 6778752"/>
              <a:gd name="connsiteY0" fmla="*/ 0 h 6858000"/>
              <a:gd name="connsiteX1" fmla="*/ 6778752 w 6778752"/>
              <a:gd name="connsiteY1" fmla="*/ 0 h 6858000"/>
              <a:gd name="connsiteX2" fmla="*/ 5999066 w 6778752"/>
              <a:gd name="connsiteY2" fmla="*/ 6858000 h 6858000"/>
              <a:gd name="connsiteX3" fmla="*/ 4667842 w 6778752"/>
              <a:gd name="connsiteY3" fmla="*/ 6858000 h 6858000"/>
              <a:gd name="connsiteX4" fmla="*/ 3891581 w 6778752"/>
              <a:gd name="connsiteY4" fmla="*/ 0 h 6858000"/>
              <a:gd name="connsiteX5" fmla="*/ 5222805 w 6778752"/>
              <a:gd name="connsiteY5" fmla="*/ 0 h 6858000"/>
              <a:gd name="connsiteX6" fmla="*/ 4443119 w 6778752"/>
              <a:gd name="connsiteY6" fmla="*/ 6858000 h 6858000"/>
              <a:gd name="connsiteX7" fmla="*/ 3111895 w 6778752"/>
              <a:gd name="connsiteY7" fmla="*/ 6858000 h 6858000"/>
              <a:gd name="connsiteX8" fmla="*/ 2335633 w 6778752"/>
              <a:gd name="connsiteY8" fmla="*/ 0 h 6858000"/>
              <a:gd name="connsiteX9" fmla="*/ 3666857 w 6778752"/>
              <a:gd name="connsiteY9" fmla="*/ 0 h 6858000"/>
              <a:gd name="connsiteX10" fmla="*/ 2887171 w 6778752"/>
              <a:gd name="connsiteY10" fmla="*/ 6858000 h 6858000"/>
              <a:gd name="connsiteX11" fmla="*/ 1555947 w 6778752"/>
              <a:gd name="connsiteY11" fmla="*/ 6858000 h 6858000"/>
              <a:gd name="connsiteX12" fmla="*/ 779686 w 6778752"/>
              <a:gd name="connsiteY12" fmla="*/ 0 h 6858000"/>
              <a:gd name="connsiteX13" fmla="*/ 2110910 w 6778752"/>
              <a:gd name="connsiteY13" fmla="*/ 0 h 6858000"/>
              <a:gd name="connsiteX14" fmla="*/ 1331224 w 6778752"/>
              <a:gd name="connsiteY14" fmla="*/ 6858000 h 6858000"/>
              <a:gd name="connsiteX15" fmla="*/ 0 w 67787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78752" h="6858000">
                <a:moveTo>
                  <a:pt x="5447528" y="0"/>
                </a:moveTo>
                <a:lnTo>
                  <a:pt x="6778752" y="0"/>
                </a:lnTo>
                <a:lnTo>
                  <a:pt x="5999066" y="6858000"/>
                </a:lnTo>
                <a:lnTo>
                  <a:pt x="4667842" y="6858000"/>
                </a:lnTo>
                <a:close/>
                <a:moveTo>
                  <a:pt x="3891581" y="0"/>
                </a:moveTo>
                <a:lnTo>
                  <a:pt x="5222805" y="0"/>
                </a:lnTo>
                <a:lnTo>
                  <a:pt x="4443119" y="6858000"/>
                </a:lnTo>
                <a:lnTo>
                  <a:pt x="3111895" y="6858000"/>
                </a:lnTo>
                <a:close/>
                <a:moveTo>
                  <a:pt x="2335633" y="0"/>
                </a:moveTo>
                <a:lnTo>
                  <a:pt x="3666857" y="0"/>
                </a:lnTo>
                <a:lnTo>
                  <a:pt x="2887171" y="6858000"/>
                </a:lnTo>
                <a:lnTo>
                  <a:pt x="1555947" y="6858000"/>
                </a:lnTo>
                <a:close/>
                <a:moveTo>
                  <a:pt x="779686" y="0"/>
                </a:moveTo>
                <a:lnTo>
                  <a:pt x="2110910" y="0"/>
                </a:lnTo>
                <a:lnTo>
                  <a:pt x="1331224" y="6858000"/>
                </a:lnTo>
                <a:lnTo>
                  <a:pt x="0" y="6858000"/>
                </a:lnTo>
                <a:close/>
              </a:path>
            </a:pathLst>
          </a:custGeom>
        </p:spPr>
        <p:txBody>
          <a:bodyPr wrap="square">
            <a:noAutofit/>
          </a:bodyPr>
          <a:lstStyle/>
          <a:p>
            <a:endParaRPr lang="en-ID"/>
          </a:p>
        </p:txBody>
      </p:sp>
    </p:spTree>
    <p:extLst>
      <p:ext uri="{BB962C8B-B14F-4D97-AF65-F5344CB8AC3E}">
        <p14:creationId xmlns:p14="http://schemas.microsoft.com/office/powerpoint/2010/main" val="206388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5E6DB36D-C5CC-4ED4-BF4A-4A5067EEC7CC}"/>
              </a:ext>
            </a:extLst>
          </p:cNvPr>
          <p:cNvSpPr>
            <a:spLocks noGrp="1"/>
          </p:cNvSpPr>
          <p:nvPr>
            <p:ph type="pic" sz="quarter" idx="10"/>
          </p:nvPr>
        </p:nvSpPr>
        <p:spPr>
          <a:xfrm>
            <a:off x="0" y="-1"/>
            <a:ext cx="12212246" cy="6878256"/>
          </a:xfrm>
          <a:custGeom>
            <a:avLst/>
            <a:gdLst>
              <a:gd name="connsiteX0" fmla="*/ 0 w 12212246"/>
              <a:gd name="connsiteY0" fmla="*/ 0 h 6878256"/>
              <a:gd name="connsiteX1" fmla="*/ 12212246 w 12212246"/>
              <a:gd name="connsiteY1" fmla="*/ 0 h 6878256"/>
              <a:gd name="connsiteX2" fmla="*/ 12212246 w 12212246"/>
              <a:gd name="connsiteY2" fmla="*/ 6878256 h 6878256"/>
              <a:gd name="connsiteX3" fmla="*/ 0 w 12212246"/>
              <a:gd name="connsiteY3" fmla="*/ 6878256 h 6878256"/>
            </a:gdLst>
            <a:ahLst/>
            <a:cxnLst>
              <a:cxn ang="0">
                <a:pos x="connsiteX0" y="connsiteY0"/>
              </a:cxn>
              <a:cxn ang="0">
                <a:pos x="connsiteX1" y="connsiteY1"/>
              </a:cxn>
              <a:cxn ang="0">
                <a:pos x="connsiteX2" y="connsiteY2"/>
              </a:cxn>
              <a:cxn ang="0">
                <a:pos x="connsiteX3" y="connsiteY3"/>
              </a:cxn>
            </a:cxnLst>
            <a:rect l="l" t="t" r="r" b="b"/>
            <a:pathLst>
              <a:path w="12212246" h="6878256">
                <a:moveTo>
                  <a:pt x="0" y="0"/>
                </a:moveTo>
                <a:lnTo>
                  <a:pt x="12212246" y="0"/>
                </a:lnTo>
                <a:lnTo>
                  <a:pt x="12212246" y="6878256"/>
                </a:lnTo>
                <a:lnTo>
                  <a:pt x="0" y="6878256"/>
                </a:lnTo>
                <a:close/>
              </a:path>
            </a:pathLst>
          </a:custGeom>
        </p:spPr>
        <p:txBody>
          <a:bodyPr wrap="square">
            <a:noAutofit/>
          </a:bodyPr>
          <a:lstStyle/>
          <a:p>
            <a:endParaRPr lang="en-ID"/>
          </a:p>
        </p:txBody>
      </p:sp>
    </p:spTree>
    <p:extLst>
      <p:ext uri="{BB962C8B-B14F-4D97-AF65-F5344CB8AC3E}">
        <p14:creationId xmlns:p14="http://schemas.microsoft.com/office/powerpoint/2010/main" val="351770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B71ED211-A655-4633-B23D-C3B17B081FDB}"/>
              </a:ext>
            </a:extLst>
          </p:cNvPr>
          <p:cNvSpPr>
            <a:spLocks noGrp="1"/>
          </p:cNvSpPr>
          <p:nvPr>
            <p:ph type="pic" sz="quarter" idx="10"/>
          </p:nvPr>
        </p:nvSpPr>
        <p:spPr>
          <a:xfrm>
            <a:off x="0" y="-20014"/>
            <a:ext cx="12191999" cy="3975315"/>
          </a:xfrm>
          <a:custGeom>
            <a:avLst/>
            <a:gdLst>
              <a:gd name="connsiteX0" fmla="*/ 2049706 w 12191999"/>
              <a:gd name="connsiteY0" fmla="*/ 2032309 h 3975315"/>
              <a:gd name="connsiteX1" fmla="*/ 3988794 w 12191999"/>
              <a:gd name="connsiteY1" fmla="*/ 2032309 h 3975315"/>
              <a:gd name="connsiteX2" fmla="*/ 3988794 w 12191999"/>
              <a:gd name="connsiteY2" fmla="*/ 3975315 h 3975315"/>
              <a:gd name="connsiteX3" fmla="*/ 2049706 w 12191999"/>
              <a:gd name="connsiteY3" fmla="*/ 3975315 h 3975315"/>
              <a:gd name="connsiteX4" fmla="*/ 0 w 12191999"/>
              <a:gd name="connsiteY4" fmla="*/ 2032309 h 3975315"/>
              <a:gd name="connsiteX5" fmla="*/ 1939087 w 12191999"/>
              <a:gd name="connsiteY5" fmla="*/ 2032309 h 3975315"/>
              <a:gd name="connsiteX6" fmla="*/ 1939087 w 12191999"/>
              <a:gd name="connsiteY6" fmla="*/ 3975315 h 3975315"/>
              <a:gd name="connsiteX7" fmla="*/ 0 w 12191999"/>
              <a:gd name="connsiteY7" fmla="*/ 3975315 h 3975315"/>
              <a:gd name="connsiteX8" fmla="*/ 4099411 w 12191999"/>
              <a:gd name="connsiteY8" fmla="*/ 2032308 h 3975315"/>
              <a:gd name="connsiteX9" fmla="*/ 6038497 w 12191999"/>
              <a:gd name="connsiteY9" fmla="*/ 2032308 h 3975315"/>
              <a:gd name="connsiteX10" fmla="*/ 6038497 w 12191999"/>
              <a:gd name="connsiteY10" fmla="*/ 3975314 h 3975315"/>
              <a:gd name="connsiteX11" fmla="*/ 4099411 w 12191999"/>
              <a:gd name="connsiteY11" fmla="*/ 3975314 h 3975315"/>
              <a:gd name="connsiteX12" fmla="*/ 6149115 w 12191999"/>
              <a:gd name="connsiteY12" fmla="*/ 2032307 h 3975315"/>
              <a:gd name="connsiteX13" fmla="*/ 8088202 w 12191999"/>
              <a:gd name="connsiteY13" fmla="*/ 2032307 h 3975315"/>
              <a:gd name="connsiteX14" fmla="*/ 8088202 w 12191999"/>
              <a:gd name="connsiteY14" fmla="*/ 3975313 h 3975315"/>
              <a:gd name="connsiteX15" fmla="*/ 6149115 w 12191999"/>
              <a:gd name="connsiteY15" fmla="*/ 3975313 h 3975315"/>
              <a:gd name="connsiteX16" fmla="*/ 8198820 w 12191999"/>
              <a:gd name="connsiteY16" fmla="*/ 2032306 h 3975315"/>
              <a:gd name="connsiteX17" fmla="*/ 10137906 w 12191999"/>
              <a:gd name="connsiteY17" fmla="*/ 2032306 h 3975315"/>
              <a:gd name="connsiteX18" fmla="*/ 10137906 w 12191999"/>
              <a:gd name="connsiteY18" fmla="*/ 3975312 h 3975315"/>
              <a:gd name="connsiteX19" fmla="*/ 8198820 w 12191999"/>
              <a:gd name="connsiteY19" fmla="*/ 3975312 h 3975315"/>
              <a:gd name="connsiteX20" fmla="*/ 10248525 w 12191999"/>
              <a:gd name="connsiteY20" fmla="*/ 2032305 h 3975315"/>
              <a:gd name="connsiteX21" fmla="*/ 12187612 w 12191999"/>
              <a:gd name="connsiteY21" fmla="*/ 2032305 h 3975315"/>
              <a:gd name="connsiteX22" fmla="*/ 12187612 w 12191999"/>
              <a:gd name="connsiteY22" fmla="*/ 3975311 h 3975315"/>
              <a:gd name="connsiteX23" fmla="*/ 10248525 w 12191999"/>
              <a:gd name="connsiteY23" fmla="*/ 3975311 h 3975315"/>
              <a:gd name="connsiteX24" fmla="*/ 4387 w 12191999"/>
              <a:gd name="connsiteY24" fmla="*/ 5 h 3975315"/>
              <a:gd name="connsiteX25" fmla="*/ 1943474 w 12191999"/>
              <a:gd name="connsiteY25" fmla="*/ 5 h 3975315"/>
              <a:gd name="connsiteX26" fmla="*/ 1943474 w 12191999"/>
              <a:gd name="connsiteY26" fmla="*/ 1943011 h 3975315"/>
              <a:gd name="connsiteX27" fmla="*/ 4387 w 12191999"/>
              <a:gd name="connsiteY27" fmla="*/ 1943011 h 3975315"/>
              <a:gd name="connsiteX28" fmla="*/ 2054093 w 12191999"/>
              <a:gd name="connsiteY28" fmla="*/ 4 h 3975315"/>
              <a:gd name="connsiteX29" fmla="*/ 3993180 w 12191999"/>
              <a:gd name="connsiteY29" fmla="*/ 4 h 3975315"/>
              <a:gd name="connsiteX30" fmla="*/ 3993180 w 12191999"/>
              <a:gd name="connsiteY30" fmla="*/ 1943011 h 3975315"/>
              <a:gd name="connsiteX31" fmla="*/ 2054093 w 12191999"/>
              <a:gd name="connsiteY31" fmla="*/ 1943011 h 3975315"/>
              <a:gd name="connsiteX32" fmla="*/ 4103798 w 12191999"/>
              <a:gd name="connsiteY32" fmla="*/ 3 h 3975315"/>
              <a:gd name="connsiteX33" fmla="*/ 6042884 w 12191999"/>
              <a:gd name="connsiteY33" fmla="*/ 3 h 3975315"/>
              <a:gd name="connsiteX34" fmla="*/ 6042884 w 12191999"/>
              <a:gd name="connsiteY34" fmla="*/ 1943009 h 3975315"/>
              <a:gd name="connsiteX35" fmla="*/ 4103798 w 12191999"/>
              <a:gd name="connsiteY35" fmla="*/ 1943009 h 3975315"/>
              <a:gd name="connsiteX36" fmla="*/ 6153503 w 12191999"/>
              <a:gd name="connsiteY36" fmla="*/ 2 h 3975315"/>
              <a:gd name="connsiteX37" fmla="*/ 8092589 w 12191999"/>
              <a:gd name="connsiteY37" fmla="*/ 2 h 3975315"/>
              <a:gd name="connsiteX38" fmla="*/ 8092589 w 12191999"/>
              <a:gd name="connsiteY38" fmla="*/ 1943008 h 3975315"/>
              <a:gd name="connsiteX39" fmla="*/ 6153503 w 12191999"/>
              <a:gd name="connsiteY39" fmla="*/ 1943008 h 3975315"/>
              <a:gd name="connsiteX40" fmla="*/ 8203207 w 12191999"/>
              <a:gd name="connsiteY40" fmla="*/ 1 h 3975315"/>
              <a:gd name="connsiteX41" fmla="*/ 10142294 w 12191999"/>
              <a:gd name="connsiteY41" fmla="*/ 1 h 3975315"/>
              <a:gd name="connsiteX42" fmla="*/ 10142294 w 12191999"/>
              <a:gd name="connsiteY42" fmla="*/ 1943007 h 3975315"/>
              <a:gd name="connsiteX43" fmla="*/ 8203207 w 12191999"/>
              <a:gd name="connsiteY43" fmla="*/ 1943007 h 3975315"/>
              <a:gd name="connsiteX44" fmla="*/ 10252912 w 12191999"/>
              <a:gd name="connsiteY44" fmla="*/ 0 h 3975315"/>
              <a:gd name="connsiteX45" fmla="*/ 12191999 w 12191999"/>
              <a:gd name="connsiteY45" fmla="*/ 0 h 3975315"/>
              <a:gd name="connsiteX46" fmla="*/ 12191999 w 12191999"/>
              <a:gd name="connsiteY46" fmla="*/ 1943006 h 3975315"/>
              <a:gd name="connsiteX47" fmla="*/ 10252912 w 12191999"/>
              <a:gd name="connsiteY47" fmla="*/ 1943006 h 397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3975315">
                <a:moveTo>
                  <a:pt x="2049706" y="2032309"/>
                </a:moveTo>
                <a:lnTo>
                  <a:pt x="3988794" y="2032309"/>
                </a:lnTo>
                <a:lnTo>
                  <a:pt x="3988794" y="3975315"/>
                </a:lnTo>
                <a:lnTo>
                  <a:pt x="2049706" y="3975315"/>
                </a:lnTo>
                <a:close/>
                <a:moveTo>
                  <a:pt x="0" y="2032309"/>
                </a:moveTo>
                <a:lnTo>
                  <a:pt x="1939087" y="2032309"/>
                </a:lnTo>
                <a:lnTo>
                  <a:pt x="1939087" y="3975315"/>
                </a:lnTo>
                <a:lnTo>
                  <a:pt x="0" y="3975315"/>
                </a:lnTo>
                <a:close/>
                <a:moveTo>
                  <a:pt x="4099411" y="2032308"/>
                </a:moveTo>
                <a:lnTo>
                  <a:pt x="6038497" y="2032308"/>
                </a:lnTo>
                <a:lnTo>
                  <a:pt x="6038497" y="3975314"/>
                </a:lnTo>
                <a:lnTo>
                  <a:pt x="4099411" y="3975314"/>
                </a:lnTo>
                <a:close/>
                <a:moveTo>
                  <a:pt x="6149115" y="2032307"/>
                </a:moveTo>
                <a:lnTo>
                  <a:pt x="8088202" y="2032307"/>
                </a:lnTo>
                <a:lnTo>
                  <a:pt x="8088202" y="3975313"/>
                </a:lnTo>
                <a:lnTo>
                  <a:pt x="6149115" y="3975313"/>
                </a:lnTo>
                <a:close/>
                <a:moveTo>
                  <a:pt x="8198820" y="2032306"/>
                </a:moveTo>
                <a:lnTo>
                  <a:pt x="10137906" y="2032306"/>
                </a:lnTo>
                <a:lnTo>
                  <a:pt x="10137906" y="3975312"/>
                </a:lnTo>
                <a:lnTo>
                  <a:pt x="8198820" y="3975312"/>
                </a:lnTo>
                <a:close/>
                <a:moveTo>
                  <a:pt x="10248525" y="2032305"/>
                </a:moveTo>
                <a:lnTo>
                  <a:pt x="12187612" y="2032305"/>
                </a:lnTo>
                <a:lnTo>
                  <a:pt x="12187612" y="3975311"/>
                </a:lnTo>
                <a:lnTo>
                  <a:pt x="10248525" y="3975311"/>
                </a:lnTo>
                <a:close/>
                <a:moveTo>
                  <a:pt x="4387" y="5"/>
                </a:moveTo>
                <a:lnTo>
                  <a:pt x="1943474" y="5"/>
                </a:lnTo>
                <a:lnTo>
                  <a:pt x="1943474" y="1943011"/>
                </a:lnTo>
                <a:lnTo>
                  <a:pt x="4387" y="1943011"/>
                </a:lnTo>
                <a:close/>
                <a:moveTo>
                  <a:pt x="2054093" y="4"/>
                </a:moveTo>
                <a:lnTo>
                  <a:pt x="3993180" y="4"/>
                </a:lnTo>
                <a:lnTo>
                  <a:pt x="3993180" y="1943011"/>
                </a:lnTo>
                <a:lnTo>
                  <a:pt x="2054093" y="1943011"/>
                </a:lnTo>
                <a:close/>
                <a:moveTo>
                  <a:pt x="4103798" y="3"/>
                </a:moveTo>
                <a:lnTo>
                  <a:pt x="6042884" y="3"/>
                </a:lnTo>
                <a:lnTo>
                  <a:pt x="6042884" y="1943009"/>
                </a:lnTo>
                <a:lnTo>
                  <a:pt x="4103798" y="1943009"/>
                </a:lnTo>
                <a:close/>
                <a:moveTo>
                  <a:pt x="6153503" y="2"/>
                </a:moveTo>
                <a:lnTo>
                  <a:pt x="8092589" y="2"/>
                </a:lnTo>
                <a:lnTo>
                  <a:pt x="8092589" y="1943008"/>
                </a:lnTo>
                <a:lnTo>
                  <a:pt x="6153503" y="1943008"/>
                </a:lnTo>
                <a:close/>
                <a:moveTo>
                  <a:pt x="8203207" y="1"/>
                </a:moveTo>
                <a:lnTo>
                  <a:pt x="10142294" y="1"/>
                </a:lnTo>
                <a:lnTo>
                  <a:pt x="10142294" y="1943007"/>
                </a:lnTo>
                <a:lnTo>
                  <a:pt x="8203207" y="1943007"/>
                </a:lnTo>
                <a:close/>
                <a:moveTo>
                  <a:pt x="10252912" y="0"/>
                </a:moveTo>
                <a:lnTo>
                  <a:pt x="12191999" y="0"/>
                </a:lnTo>
                <a:lnTo>
                  <a:pt x="12191999" y="1943006"/>
                </a:lnTo>
                <a:lnTo>
                  <a:pt x="10252912" y="1943006"/>
                </a:lnTo>
                <a:close/>
              </a:path>
            </a:pathLst>
          </a:custGeom>
        </p:spPr>
        <p:txBody>
          <a:bodyPr wrap="square">
            <a:noAutofit/>
          </a:bodyPr>
          <a:lstStyle/>
          <a:p>
            <a:endParaRPr lang="en-ID"/>
          </a:p>
        </p:txBody>
      </p:sp>
    </p:spTree>
    <p:extLst>
      <p:ext uri="{BB962C8B-B14F-4D97-AF65-F5344CB8AC3E}">
        <p14:creationId xmlns:p14="http://schemas.microsoft.com/office/powerpoint/2010/main" val="3783009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1D5B3748-F48A-4137-B5E1-EB75309D55F7}"/>
              </a:ext>
            </a:extLst>
          </p:cNvPr>
          <p:cNvSpPr>
            <a:spLocks noGrp="1"/>
          </p:cNvSpPr>
          <p:nvPr>
            <p:ph type="pic" sz="quarter" idx="10"/>
          </p:nvPr>
        </p:nvSpPr>
        <p:spPr>
          <a:xfrm>
            <a:off x="6096000" y="-1"/>
            <a:ext cx="3046132" cy="3429000"/>
          </a:xfrm>
          <a:custGeom>
            <a:avLst/>
            <a:gdLst>
              <a:gd name="connsiteX0" fmla="*/ 0 w 3046132"/>
              <a:gd name="connsiteY0" fmla="*/ 0 h 3429000"/>
              <a:gd name="connsiteX1" fmla="*/ 3046132 w 3046132"/>
              <a:gd name="connsiteY1" fmla="*/ 0 h 3429000"/>
              <a:gd name="connsiteX2" fmla="*/ 3046132 w 3046132"/>
              <a:gd name="connsiteY2" fmla="*/ 3429000 h 3429000"/>
              <a:gd name="connsiteX3" fmla="*/ 0 w 3046132"/>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046132" h="3429000">
                <a:moveTo>
                  <a:pt x="0" y="0"/>
                </a:moveTo>
                <a:lnTo>
                  <a:pt x="3046132" y="0"/>
                </a:lnTo>
                <a:lnTo>
                  <a:pt x="3046132" y="3429000"/>
                </a:lnTo>
                <a:lnTo>
                  <a:pt x="0" y="3429000"/>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xmlns="" id="{8684D38A-526F-4C0F-872C-00785A0C1AD6}"/>
              </a:ext>
            </a:extLst>
          </p:cNvPr>
          <p:cNvSpPr>
            <a:spLocks noGrp="1"/>
          </p:cNvSpPr>
          <p:nvPr>
            <p:ph type="pic" sz="quarter" idx="11"/>
          </p:nvPr>
        </p:nvSpPr>
        <p:spPr>
          <a:xfrm>
            <a:off x="9145867" y="0"/>
            <a:ext cx="3046132" cy="6858000"/>
          </a:xfrm>
          <a:custGeom>
            <a:avLst/>
            <a:gdLst>
              <a:gd name="connsiteX0" fmla="*/ 0 w 3046132"/>
              <a:gd name="connsiteY0" fmla="*/ 0 h 6858000"/>
              <a:gd name="connsiteX1" fmla="*/ 3046132 w 3046132"/>
              <a:gd name="connsiteY1" fmla="*/ 0 h 6858000"/>
              <a:gd name="connsiteX2" fmla="*/ 3046132 w 3046132"/>
              <a:gd name="connsiteY2" fmla="*/ 6858000 h 6858000"/>
              <a:gd name="connsiteX3" fmla="*/ 0 w 30461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6132" h="6858000">
                <a:moveTo>
                  <a:pt x="0" y="0"/>
                </a:moveTo>
                <a:lnTo>
                  <a:pt x="3046132" y="0"/>
                </a:lnTo>
                <a:lnTo>
                  <a:pt x="3046132" y="6858000"/>
                </a:lnTo>
                <a:lnTo>
                  <a:pt x="0" y="6858000"/>
                </a:lnTo>
                <a:close/>
              </a:path>
            </a:pathLst>
          </a:custGeom>
        </p:spPr>
        <p:txBody>
          <a:bodyPr wrap="square">
            <a:noAutofit/>
          </a:bodyPr>
          <a:lstStyle/>
          <a:p>
            <a:endParaRPr lang="en-ID"/>
          </a:p>
        </p:txBody>
      </p:sp>
    </p:spTree>
    <p:extLst>
      <p:ext uri="{BB962C8B-B14F-4D97-AF65-F5344CB8AC3E}">
        <p14:creationId xmlns:p14="http://schemas.microsoft.com/office/powerpoint/2010/main" val="36325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9E674148-9981-4A95-B173-8E8C72309B13}"/>
              </a:ext>
            </a:extLst>
          </p:cNvPr>
          <p:cNvSpPr>
            <a:spLocks noGrp="1"/>
          </p:cNvSpPr>
          <p:nvPr>
            <p:ph type="pic" sz="quarter" idx="10"/>
          </p:nvPr>
        </p:nvSpPr>
        <p:spPr>
          <a:xfrm>
            <a:off x="954494" y="767464"/>
            <a:ext cx="5341257" cy="5322262"/>
          </a:xfrm>
          <a:custGeom>
            <a:avLst/>
            <a:gdLst>
              <a:gd name="connsiteX0" fmla="*/ 2067977 w 5341257"/>
              <a:gd name="connsiteY0" fmla="*/ 4316296 h 5322262"/>
              <a:gd name="connsiteX1" fmla="*/ 5341257 w 5341257"/>
              <a:gd name="connsiteY1" fmla="*/ 4316296 h 5322262"/>
              <a:gd name="connsiteX2" fmla="*/ 5341257 w 5341257"/>
              <a:gd name="connsiteY2" fmla="*/ 5322262 h 5322262"/>
              <a:gd name="connsiteX3" fmla="*/ 2067977 w 5341257"/>
              <a:gd name="connsiteY3" fmla="*/ 5322262 h 5322262"/>
              <a:gd name="connsiteX4" fmla="*/ 891324 w 5341257"/>
              <a:gd name="connsiteY4" fmla="*/ 3237222 h 5322262"/>
              <a:gd name="connsiteX5" fmla="*/ 5332698 w 5341257"/>
              <a:gd name="connsiteY5" fmla="*/ 3237222 h 5322262"/>
              <a:gd name="connsiteX6" fmla="*/ 5332698 w 5341257"/>
              <a:gd name="connsiteY6" fmla="*/ 4243188 h 5322262"/>
              <a:gd name="connsiteX7" fmla="*/ 891324 w 5341257"/>
              <a:gd name="connsiteY7" fmla="*/ 4243188 h 5322262"/>
              <a:gd name="connsiteX8" fmla="*/ 0 w 5341257"/>
              <a:gd name="connsiteY8" fmla="*/ 2158148 h 5322262"/>
              <a:gd name="connsiteX9" fmla="*/ 5341257 w 5341257"/>
              <a:gd name="connsiteY9" fmla="*/ 2158148 h 5322262"/>
              <a:gd name="connsiteX10" fmla="*/ 5341257 w 5341257"/>
              <a:gd name="connsiteY10" fmla="*/ 3164114 h 5322262"/>
              <a:gd name="connsiteX11" fmla="*/ 0 w 5341257"/>
              <a:gd name="connsiteY11" fmla="*/ 3164114 h 5322262"/>
              <a:gd name="connsiteX12" fmla="*/ 0 w 5341257"/>
              <a:gd name="connsiteY12" fmla="*/ 1079074 h 5322262"/>
              <a:gd name="connsiteX13" fmla="*/ 4441374 w 5341257"/>
              <a:gd name="connsiteY13" fmla="*/ 1079074 h 5322262"/>
              <a:gd name="connsiteX14" fmla="*/ 4441374 w 5341257"/>
              <a:gd name="connsiteY14" fmla="*/ 2085040 h 5322262"/>
              <a:gd name="connsiteX15" fmla="*/ 0 w 5341257"/>
              <a:gd name="connsiteY15" fmla="*/ 2085040 h 5322262"/>
              <a:gd name="connsiteX16" fmla="*/ 27418 w 5341257"/>
              <a:gd name="connsiteY16" fmla="*/ 0 h 5322262"/>
              <a:gd name="connsiteX17" fmla="*/ 3300698 w 5341257"/>
              <a:gd name="connsiteY17" fmla="*/ 0 h 5322262"/>
              <a:gd name="connsiteX18" fmla="*/ 3300698 w 5341257"/>
              <a:gd name="connsiteY18" fmla="*/ 1005966 h 5322262"/>
              <a:gd name="connsiteX19" fmla="*/ 27418 w 5341257"/>
              <a:gd name="connsiteY19" fmla="*/ 1005966 h 532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41257" h="5322262">
                <a:moveTo>
                  <a:pt x="2067977" y="4316296"/>
                </a:moveTo>
                <a:lnTo>
                  <a:pt x="5341257" y="4316296"/>
                </a:lnTo>
                <a:lnTo>
                  <a:pt x="5341257" y="5322262"/>
                </a:lnTo>
                <a:lnTo>
                  <a:pt x="2067977" y="5322262"/>
                </a:lnTo>
                <a:close/>
                <a:moveTo>
                  <a:pt x="891324" y="3237222"/>
                </a:moveTo>
                <a:lnTo>
                  <a:pt x="5332698" y="3237222"/>
                </a:lnTo>
                <a:lnTo>
                  <a:pt x="5332698" y="4243188"/>
                </a:lnTo>
                <a:lnTo>
                  <a:pt x="891324" y="4243188"/>
                </a:lnTo>
                <a:close/>
                <a:moveTo>
                  <a:pt x="0" y="2158148"/>
                </a:moveTo>
                <a:lnTo>
                  <a:pt x="5341257" y="2158148"/>
                </a:lnTo>
                <a:lnTo>
                  <a:pt x="5341257" y="3164114"/>
                </a:lnTo>
                <a:lnTo>
                  <a:pt x="0" y="3164114"/>
                </a:lnTo>
                <a:close/>
                <a:moveTo>
                  <a:pt x="0" y="1079074"/>
                </a:moveTo>
                <a:lnTo>
                  <a:pt x="4441374" y="1079074"/>
                </a:lnTo>
                <a:lnTo>
                  <a:pt x="4441374" y="2085040"/>
                </a:lnTo>
                <a:lnTo>
                  <a:pt x="0" y="2085040"/>
                </a:lnTo>
                <a:close/>
                <a:moveTo>
                  <a:pt x="27418" y="0"/>
                </a:moveTo>
                <a:lnTo>
                  <a:pt x="3300698" y="0"/>
                </a:lnTo>
                <a:lnTo>
                  <a:pt x="3300698" y="1005966"/>
                </a:lnTo>
                <a:lnTo>
                  <a:pt x="27418" y="1005966"/>
                </a:lnTo>
                <a:close/>
              </a:path>
            </a:pathLst>
          </a:custGeom>
        </p:spPr>
        <p:txBody>
          <a:bodyPr wrap="square">
            <a:noAutofit/>
          </a:bodyPr>
          <a:lstStyle/>
          <a:p>
            <a:endParaRPr lang="en-ID"/>
          </a:p>
        </p:txBody>
      </p:sp>
    </p:spTree>
    <p:extLst>
      <p:ext uri="{BB962C8B-B14F-4D97-AF65-F5344CB8AC3E}">
        <p14:creationId xmlns:p14="http://schemas.microsoft.com/office/powerpoint/2010/main" val="3067784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52EC47DD-F5DF-42D3-A26C-DEE6573F7A11}"/>
              </a:ext>
            </a:extLst>
          </p:cNvPr>
          <p:cNvSpPr>
            <a:spLocks noGrp="1"/>
          </p:cNvSpPr>
          <p:nvPr>
            <p:ph type="pic" sz="quarter" idx="10"/>
          </p:nvPr>
        </p:nvSpPr>
        <p:spPr>
          <a:xfrm>
            <a:off x="0" y="0"/>
            <a:ext cx="4074186" cy="3429000"/>
          </a:xfrm>
          <a:custGeom>
            <a:avLst/>
            <a:gdLst>
              <a:gd name="connsiteX0" fmla="*/ 0 w 4074186"/>
              <a:gd name="connsiteY0" fmla="*/ 0 h 3429000"/>
              <a:gd name="connsiteX1" fmla="*/ 4074186 w 4074186"/>
              <a:gd name="connsiteY1" fmla="*/ 0 h 3429000"/>
              <a:gd name="connsiteX2" fmla="*/ 4074186 w 4074186"/>
              <a:gd name="connsiteY2" fmla="*/ 3429000 h 3429000"/>
              <a:gd name="connsiteX3" fmla="*/ 0 w 4074186"/>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4074186" h="3429000">
                <a:moveTo>
                  <a:pt x="0" y="0"/>
                </a:moveTo>
                <a:lnTo>
                  <a:pt x="4074186" y="0"/>
                </a:lnTo>
                <a:lnTo>
                  <a:pt x="4074186" y="3429000"/>
                </a:lnTo>
                <a:lnTo>
                  <a:pt x="0" y="3429000"/>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xmlns="" id="{17F2893C-6792-4696-9569-F99CB4E8EB60}"/>
              </a:ext>
            </a:extLst>
          </p:cNvPr>
          <p:cNvSpPr>
            <a:spLocks noGrp="1"/>
          </p:cNvSpPr>
          <p:nvPr>
            <p:ph type="pic" sz="quarter" idx="11"/>
          </p:nvPr>
        </p:nvSpPr>
        <p:spPr>
          <a:xfrm>
            <a:off x="4058142" y="3425888"/>
            <a:ext cx="4074186" cy="3429000"/>
          </a:xfrm>
          <a:custGeom>
            <a:avLst/>
            <a:gdLst>
              <a:gd name="connsiteX0" fmla="*/ 0 w 4074186"/>
              <a:gd name="connsiteY0" fmla="*/ 0 h 3429000"/>
              <a:gd name="connsiteX1" fmla="*/ 4074186 w 4074186"/>
              <a:gd name="connsiteY1" fmla="*/ 0 h 3429000"/>
              <a:gd name="connsiteX2" fmla="*/ 4074186 w 4074186"/>
              <a:gd name="connsiteY2" fmla="*/ 3429000 h 3429000"/>
              <a:gd name="connsiteX3" fmla="*/ 0 w 4074186"/>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4074186" h="3429000">
                <a:moveTo>
                  <a:pt x="0" y="0"/>
                </a:moveTo>
                <a:lnTo>
                  <a:pt x="4074186" y="0"/>
                </a:lnTo>
                <a:lnTo>
                  <a:pt x="4074186" y="3429000"/>
                </a:lnTo>
                <a:lnTo>
                  <a:pt x="0" y="3429000"/>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xmlns="" id="{B0B8DF1A-B752-460C-8E33-92A48AE75AC0}"/>
              </a:ext>
            </a:extLst>
          </p:cNvPr>
          <p:cNvSpPr>
            <a:spLocks noGrp="1"/>
          </p:cNvSpPr>
          <p:nvPr>
            <p:ph type="pic" sz="quarter" idx="12"/>
          </p:nvPr>
        </p:nvSpPr>
        <p:spPr>
          <a:xfrm>
            <a:off x="8117814" y="-2595"/>
            <a:ext cx="4074186" cy="3429000"/>
          </a:xfrm>
          <a:custGeom>
            <a:avLst/>
            <a:gdLst>
              <a:gd name="connsiteX0" fmla="*/ 0 w 4074186"/>
              <a:gd name="connsiteY0" fmla="*/ 0 h 3429000"/>
              <a:gd name="connsiteX1" fmla="*/ 4074186 w 4074186"/>
              <a:gd name="connsiteY1" fmla="*/ 0 h 3429000"/>
              <a:gd name="connsiteX2" fmla="*/ 4074186 w 4074186"/>
              <a:gd name="connsiteY2" fmla="*/ 3429000 h 3429000"/>
              <a:gd name="connsiteX3" fmla="*/ 0 w 4074186"/>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4074186" h="3429000">
                <a:moveTo>
                  <a:pt x="0" y="0"/>
                </a:moveTo>
                <a:lnTo>
                  <a:pt x="4074186" y="0"/>
                </a:lnTo>
                <a:lnTo>
                  <a:pt x="4074186" y="3429000"/>
                </a:lnTo>
                <a:lnTo>
                  <a:pt x="0" y="3429000"/>
                </a:lnTo>
                <a:close/>
              </a:path>
            </a:pathLst>
          </a:custGeom>
        </p:spPr>
        <p:txBody>
          <a:bodyPr wrap="square">
            <a:noAutofit/>
          </a:bodyPr>
          <a:lstStyle/>
          <a:p>
            <a:endParaRPr lang="en-ID"/>
          </a:p>
        </p:txBody>
      </p:sp>
    </p:spTree>
    <p:extLst>
      <p:ext uri="{BB962C8B-B14F-4D97-AF65-F5344CB8AC3E}">
        <p14:creationId xmlns:p14="http://schemas.microsoft.com/office/powerpoint/2010/main" val="1657845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2128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3810" y="466098"/>
            <a:ext cx="3572742" cy="3572742"/>
          </a:xfrm>
          <a:prstGeom prst="rect">
            <a:avLst/>
          </a:prstGeom>
        </p:spPr>
      </p:pic>
      <p:sp>
        <p:nvSpPr>
          <p:cNvPr id="17" name="Rectangle 16">
            <a:extLst>
              <a:ext uri="{FF2B5EF4-FFF2-40B4-BE49-F238E27FC236}">
                <a16:creationId xmlns:a16="http://schemas.microsoft.com/office/drawing/2014/main" xmlns="" id="{239A35B8-32EA-4267-9C7C-BF0596E81448}"/>
              </a:ext>
            </a:extLst>
          </p:cNvPr>
          <p:cNvSpPr/>
          <p:nvPr/>
        </p:nvSpPr>
        <p:spPr>
          <a:xfrm>
            <a:off x="6673932" y="3537838"/>
            <a:ext cx="5538313" cy="2410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 name="Group 5">
            <a:extLst>
              <a:ext uri="{FF2B5EF4-FFF2-40B4-BE49-F238E27FC236}">
                <a16:creationId xmlns:a16="http://schemas.microsoft.com/office/drawing/2014/main" xmlns="" id="{F8EF87E1-7016-47F8-BC40-99241E67F941}"/>
              </a:ext>
            </a:extLst>
          </p:cNvPr>
          <p:cNvGrpSpPr/>
          <p:nvPr/>
        </p:nvGrpSpPr>
        <p:grpSpPr>
          <a:xfrm>
            <a:off x="11723303" y="6401343"/>
            <a:ext cx="135015" cy="129431"/>
            <a:chOff x="6502400" y="3716867"/>
            <a:chExt cx="135015" cy="129431"/>
          </a:xfrm>
          <a:solidFill>
            <a:schemeClr val="accent2">
              <a:alpha val="54000"/>
            </a:schemeClr>
          </a:solidFill>
        </p:grpSpPr>
        <p:sp>
          <p:nvSpPr>
            <p:cNvPr id="7" name="Rectangle 6">
              <a:extLst>
                <a:ext uri="{FF2B5EF4-FFF2-40B4-BE49-F238E27FC236}">
                  <a16:creationId xmlns:a16="http://schemas.microsoft.com/office/drawing/2014/main" xmlns="" id="{7A6F0BF4-3003-48C3-9662-E46DD102F080}"/>
                </a:ext>
              </a:extLst>
            </p:cNvPr>
            <p:cNvSpPr/>
            <p:nvPr/>
          </p:nvSpPr>
          <p:spPr>
            <a:xfrm>
              <a:off x="6502400" y="3716867"/>
              <a:ext cx="46567" cy="46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xmlns="" id="{F2D4034D-8685-40EF-9AF9-ACE509C32890}"/>
                </a:ext>
              </a:extLst>
            </p:cNvPr>
            <p:cNvSpPr/>
            <p:nvPr/>
          </p:nvSpPr>
          <p:spPr>
            <a:xfrm>
              <a:off x="6590848" y="3716867"/>
              <a:ext cx="46567" cy="46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xmlns="" id="{A9E62DD6-CB5C-4B03-BB89-2B8F5BE8AA66}"/>
                </a:ext>
              </a:extLst>
            </p:cNvPr>
            <p:cNvSpPr/>
            <p:nvPr/>
          </p:nvSpPr>
          <p:spPr>
            <a:xfrm>
              <a:off x="6502400" y="3799731"/>
              <a:ext cx="46567" cy="46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xmlns="" id="{9AD4BA8F-F776-40F0-BFD1-7A19E55C7687}"/>
                </a:ext>
              </a:extLst>
            </p:cNvPr>
            <p:cNvSpPr/>
            <p:nvPr/>
          </p:nvSpPr>
          <p:spPr>
            <a:xfrm>
              <a:off x="6590848" y="3799731"/>
              <a:ext cx="46567" cy="46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Rectangle 10">
            <a:extLst>
              <a:ext uri="{FF2B5EF4-FFF2-40B4-BE49-F238E27FC236}">
                <a16:creationId xmlns:a16="http://schemas.microsoft.com/office/drawing/2014/main" xmlns="" id="{53375A93-1796-471A-8E00-2AE020FB61BB}"/>
              </a:ext>
            </a:extLst>
          </p:cNvPr>
          <p:cNvSpPr/>
          <p:nvPr/>
        </p:nvSpPr>
        <p:spPr>
          <a:xfrm>
            <a:off x="11228910" y="-20255"/>
            <a:ext cx="606124" cy="327226"/>
          </a:xfrm>
          <a:prstGeom prst="rect">
            <a:avLst/>
          </a:prstGeom>
          <a:solidFill>
            <a:schemeClr val="accent2">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xmlns="" id="{1B00D364-6DC4-451D-A80A-54E20C8EE294}"/>
              </a:ext>
            </a:extLst>
          </p:cNvPr>
          <p:cNvSpPr/>
          <p:nvPr/>
        </p:nvSpPr>
        <p:spPr>
          <a:xfrm rot="16200000">
            <a:off x="-334973" y="5127360"/>
            <a:ext cx="1018674" cy="389217"/>
          </a:xfrm>
          <a:prstGeom prst="rect">
            <a:avLst/>
          </a:prstGeom>
          <a:solidFill>
            <a:schemeClr val="accent2">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018" y="302631"/>
            <a:ext cx="2159050" cy="2159050"/>
          </a:xfrm>
          <a:prstGeom prst="rect">
            <a:avLst/>
          </a:prstGeom>
        </p:spPr>
      </p:pic>
      <p:sp>
        <p:nvSpPr>
          <p:cNvPr id="23" name="Rectángulo 6">
            <a:extLst>
              <a:ext uri="{FF2B5EF4-FFF2-40B4-BE49-F238E27FC236}">
                <a16:creationId xmlns="" xmlns:a16="http://schemas.microsoft.com/office/drawing/2014/main" id="{78DCFF27-7A9E-B943-B9B4-1AFC0E6D2E70}"/>
              </a:ext>
            </a:extLst>
          </p:cNvPr>
          <p:cNvSpPr/>
          <p:nvPr/>
        </p:nvSpPr>
        <p:spPr>
          <a:xfrm>
            <a:off x="3013055" y="2011495"/>
            <a:ext cx="5817755" cy="646331"/>
          </a:xfrm>
          <a:prstGeom prst="rect">
            <a:avLst/>
          </a:prstGeom>
        </p:spPr>
        <p:txBody>
          <a:bodyPr wrap="square">
            <a:spAutoFit/>
          </a:bodyPr>
          <a:lstStyle/>
          <a:p>
            <a:pPr algn="ctr">
              <a:lnSpc>
                <a:spcPct val="150000"/>
              </a:lnSpc>
            </a:pPr>
            <a:r>
              <a:rPr lang="es-ES" sz="2400" b="1" dirty="0" smtClean="0">
                <a:solidFill>
                  <a:prstClr val="black">
                    <a:lumMod val="95000"/>
                    <a:lumOff val="5000"/>
                  </a:prstClr>
                </a:solidFill>
                <a:latin typeface="Raleway" panose="020B0503030101060003" pitchFamily="34" charset="0"/>
                <a:cs typeface="Times New Roman" panose="02020603050405020304" pitchFamily="18" charset="0"/>
              </a:rPr>
              <a:t>Green  University of Bangladesh</a:t>
            </a:r>
            <a:endParaRPr lang="es-ES" sz="2400" b="1" dirty="0">
              <a:solidFill>
                <a:prstClr val="black">
                  <a:lumMod val="95000"/>
                  <a:lumOff val="5000"/>
                </a:prstClr>
              </a:solidFill>
              <a:latin typeface="Raleway" panose="020B0503030101060003" pitchFamily="34" charset="0"/>
              <a:cs typeface="Times New Roman" panose="02020603050405020304" pitchFamily="18" charset="0"/>
            </a:endParaRPr>
          </a:p>
        </p:txBody>
      </p:sp>
      <p:sp>
        <p:nvSpPr>
          <p:cNvPr id="25" name="Rectángulo 6">
            <a:extLst>
              <a:ext uri="{FF2B5EF4-FFF2-40B4-BE49-F238E27FC236}">
                <a16:creationId xmlns="" xmlns:a16="http://schemas.microsoft.com/office/drawing/2014/main" id="{78DCFF27-7A9E-B943-B9B4-1AFC0E6D2E70}"/>
              </a:ext>
            </a:extLst>
          </p:cNvPr>
          <p:cNvSpPr/>
          <p:nvPr/>
        </p:nvSpPr>
        <p:spPr>
          <a:xfrm>
            <a:off x="1620282" y="3537838"/>
            <a:ext cx="2211639" cy="646331"/>
          </a:xfrm>
          <a:prstGeom prst="rect">
            <a:avLst/>
          </a:prstGeom>
        </p:spPr>
        <p:txBody>
          <a:bodyPr wrap="square">
            <a:spAutoFit/>
          </a:bodyPr>
          <a:lstStyle/>
          <a:p>
            <a:pPr algn="ctr">
              <a:lnSpc>
                <a:spcPct val="150000"/>
              </a:lnSpc>
            </a:pPr>
            <a:r>
              <a:rPr lang="en-US" sz="2400" b="1" dirty="0" smtClean="0">
                <a:solidFill>
                  <a:prstClr val="black"/>
                </a:solidFill>
                <a:latin typeface="Raleway" panose="020B0503030101060003" pitchFamily="34" charset="0"/>
                <a:cs typeface="Times New Roman" panose="02020603050405020304" pitchFamily="18" charset="0"/>
              </a:rPr>
              <a:t>Presented by:</a:t>
            </a:r>
            <a:endParaRPr lang="es-ES" sz="2400" b="1" dirty="0">
              <a:solidFill>
                <a:prstClr val="black"/>
              </a:solidFill>
              <a:latin typeface="Raleway" panose="020B0503030101060003" pitchFamily="34" charset="0"/>
              <a:cs typeface="Times New Roman" panose="02020603050405020304" pitchFamily="18" charset="0"/>
            </a:endParaRPr>
          </a:p>
        </p:txBody>
      </p:sp>
      <p:sp>
        <p:nvSpPr>
          <p:cNvPr id="27" name="Rectángulo 6">
            <a:extLst>
              <a:ext uri="{FF2B5EF4-FFF2-40B4-BE49-F238E27FC236}">
                <a16:creationId xmlns="" xmlns:a16="http://schemas.microsoft.com/office/drawing/2014/main" id="{78DCFF27-7A9E-B943-B9B4-1AFC0E6D2E70}"/>
              </a:ext>
            </a:extLst>
          </p:cNvPr>
          <p:cNvSpPr/>
          <p:nvPr/>
        </p:nvSpPr>
        <p:spPr>
          <a:xfrm>
            <a:off x="1620281" y="4213104"/>
            <a:ext cx="2852842" cy="504818"/>
          </a:xfrm>
          <a:prstGeom prst="rect">
            <a:avLst/>
          </a:prstGeom>
        </p:spPr>
        <p:txBody>
          <a:bodyPr wrap="square" anchor="t" anchorCtr="0">
            <a:spAutoFit/>
          </a:bodyPr>
          <a:lstStyle/>
          <a:p>
            <a:pPr>
              <a:lnSpc>
                <a:spcPct val="150000"/>
              </a:lnSpc>
            </a:pPr>
            <a:r>
              <a:rPr lang="en-US" sz="2000" dirty="0" smtClean="0">
                <a:solidFill>
                  <a:schemeClr val="tx1"/>
                </a:solidFill>
                <a:cs typeface="Times New Roman" panose="02020603050405020304" pitchFamily="18" charset="0"/>
              </a:rPr>
              <a:t>MD Rakib Sarder</a:t>
            </a:r>
            <a:endParaRPr lang="es-ES" sz="2000" dirty="0">
              <a:solidFill>
                <a:schemeClr val="tx1"/>
              </a:solidFill>
              <a:cs typeface="Times New Roman" panose="02020603050405020304" pitchFamily="18" charset="0"/>
            </a:endParaRPr>
          </a:p>
        </p:txBody>
      </p:sp>
      <p:sp>
        <p:nvSpPr>
          <p:cNvPr id="28" name="Rectángulo 6">
            <a:extLst>
              <a:ext uri="{FF2B5EF4-FFF2-40B4-BE49-F238E27FC236}">
                <a16:creationId xmlns="" xmlns:a16="http://schemas.microsoft.com/office/drawing/2014/main" id="{78DCFF27-7A9E-B943-B9B4-1AFC0E6D2E70}"/>
              </a:ext>
            </a:extLst>
          </p:cNvPr>
          <p:cNvSpPr/>
          <p:nvPr/>
        </p:nvSpPr>
        <p:spPr>
          <a:xfrm>
            <a:off x="3946398" y="4213104"/>
            <a:ext cx="1929690" cy="553998"/>
          </a:xfrm>
          <a:prstGeom prst="rect">
            <a:avLst/>
          </a:prstGeom>
        </p:spPr>
        <p:txBody>
          <a:bodyPr wrap="square" anchor="t" anchorCtr="0">
            <a:spAutoFit/>
          </a:bodyPr>
          <a:lstStyle/>
          <a:p>
            <a:pPr>
              <a:lnSpc>
                <a:spcPct val="150000"/>
              </a:lnSpc>
            </a:pPr>
            <a:r>
              <a:rPr lang="en-US" sz="2000" dirty="0" smtClean="0">
                <a:solidFill>
                  <a:schemeClr val="tx1"/>
                </a:solidFill>
                <a:cs typeface="Times New Roman" panose="02020603050405020304" pitchFamily="18" charset="0"/>
              </a:rPr>
              <a:t>[221902377]</a:t>
            </a:r>
            <a:endParaRPr lang="es-ES" sz="2000" dirty="0">
              <a:solidFill>
                <a:schemeClr val="tx1"/>
              </a:solidFill>
              <a:cs typeface="Times New Roman" panose="02020603050405020304" pitchFamily="18" charset="0"/>
            </a:endParaRPr>
          </a:p>
        </p:txBody>
      </p:sp>
      <p:sp>
        <p:nvSpPr>
          <p:cNvPr id="29" name="Rectángulo 6">
            <a:extLst>
              <a:ext uri="{FF2B5EF4-FFF2-40B4-BE49-F238E27FC236}">
                <a16:creationId xmlns="" xmlns:a16="http://schemas.microsoft.com/office/drawing/2014/main" id="{78DCFF27-7A9E-B943-B9B4-1AFC0E6D2E70}"/>
              </a:ext>
            </a:extLst>
          </p:cNvPr>
          <p:cNvSpPr/>
          <p:nvPr/>
        </p:nvSpPr>
        <p:spPr>
          <a:xfrm>
            <a:off x="7488573" y="4327589"/>
            <a:ext cx="3500109" cy="553998"/>
          </a:xfrm>
          <a:prstGeom prst="rect">
            <a:avLst/>
          </a:prstGeom>
        </p:spPr>
        <p:txBody>
          <a:bodyPr wrap="square" anchor="t" anchorCtr="0">
            <a:spAutoFit/>
          </a:bodyPr>
          <a:lstStyle/>
          <a:p>
            <a:pPr>
              <a:lnSpc>
                <a:spcPct val="150000"/>
              </a:lnSpc>
            </a:pPr>
            <a:r>
              <a:rPr lang="en-US" sz="2000" b="1" dirty="0" smtClean="0"/>
              <a:t>Md. </a:t>
            </a:r>
            <a:r>
              <a:rPr lang="en-US" sz="2000" b="1" dirty="0" err="1" smtClean="0"/>
              <a:t>Parvez</a:t>
            </a:r>
            <a:r>
              <a:rPr lang="en-US" sz="2000" b="1" dirty="0" smtClean="0"/>
              <a:t> Hossain</a:t>
            </a:r>
            <a:endParaRPr lang="es-ES" sz="2000" b="1" spc="300" dirty="0">
              <a:solidFill>
                <a:schemeClr val="tx1"/>
              </a:solidFill>
              <a:cs typeface="Times New Roman" panose="02020603050405020304" pitchFamily="18" charset="0"/>
            </a:endParaRPr>
          </a:p>
        </p:txBody>
      </p:sp>
      <p:sp>
        <p:nvSpPr>
          <p:cNvPr id="30" name="Rectángulo 6">
            <a:extLst>
              <a:ext uri="{FF2B5EF4-FFF2-40B4-BE49-F238E27FC236}">
                <a16:creationId xmlns="" xmlns:a16="http://schemas.microsoft.com/office/drawing/2014/main" id="{78DCFF27-7A9E-B943-B9B4-1AFC0E6D2E70}"/>
              </a:ext>
            </a:extLst>
          </p:cNvPr>
          <p:cNvSpPr/>
          <p:nvPr/>
        </p:nvSpPr>
        <p:spPr>
          <a:xfrm>
            <a:off x="7488573" y="5191886"/>
            <a:ext cx="4429923" cy="553998"/>
          </a:xfrm>
          <a:prstGeom prst="rect">
            <a:avLst/>
          </a:prstGeom>
        </p:spPr>
        <p:txBody>
          <a:bodyPr wrap="square" anchor="t" anchorCtr="0">
            <a:spAutoFit/>
          </a:bodyPr>
          <a:lstStyle/>
          <a:p>
            <a:pPr>
              <a:lnSpc>
                <a:spcPct val="150000"/>
              </a:lnSpc>
            </a:pPr>
            <a:r>
              <a:rPr lang="en-US" sz="2000" dirty="0" smtClean="0">
                <a:solidFill>
                  <a:prstClr val="black"/>
                </a:solidFill>
                <a:cs typeface="Times New Roman" panose="02020603050405020304" pitchFamily="18" charset="0"/>
              </a:rPr>
              <a:t>Department of CSE</a:t>
            </a:r>
            <a:endParaRPr lang="es-ES" sz="2000" dirty="0">
              <a:solidFill>
                <a:prstClr val="black"/>
              </a:solidFill>
              <a:cs typeface="Times New Roman" panose="02020603050405020304" pitchFamily="18" charset="0"/>
            </a:endParaRPr>
          </a:p>
        </p:txBody>
      </p:sp>
      <p:sp>
        <p:nvSpPr>
          <p:cNvPr id="31" name="Rectángulo 6">
            <a:extLst>
              <a:ext uri="{FF2B5EF4-FFF2-40B4-BE49-F238E27FC236}">
                <a16:creationId xmlns="" xmlns:a16="http://schemas.microsoft.com/office/drawing/2014/main" id="{78DCFF27-7A9E-B943-B9B4-1AFC0E6D2E70}"/>
              </a:ext>
            </a:extLst>
          </p:cNvPr>
          <p:cNvSpPr/>
          <p:nvPr/>
        </p:nvSpPr>
        <p:spPr>
          <a:xfrm>
            <a:off x="7488574" y="5592715"/>
            <a:ext cx="4070666" cy="553998"/>
          </a:xfrm>
          <a:prstGeom prst="rect">
            <a:avLst/>
          </a:prstGeom>
        </p:spPr>
        <p:txBody>
          <a:bodyPr wrap="square" anchor="t" anchorCtr="0">
            <a:spAutoFit/>
          </a:bodyPr>
          <a:lstStyle/>
          <a:p>
            <a:pPr>
              <a:lnSpc>
                <a:spcPct val="150000"/>
              </a:lnSpc>
            </a:pPr>
            <a:r>
              <a:rPr lang="en-US" sz="2000" dirty="0" smtClean="0">
                <a:solidFill>
                  <a:prstClr val="black"/>
                </a:solidFill>
                <a:cs typeface="Times New Roman" panose="02020603050405020304" pitchFamily="18" charset="0"/>
              </a:rPr>
              <a:t>Green University of Bangladesh</a:t>
            </a:r>
            <a:endParaRPr lang="es-ES" sz="2000" dirty="0">
              <a:solidFill>
                <a:prstClr val="black"/>
              </a:solidFill>
              <a:cs typeface="Times New Roman" panose="02020603050405020304" pitchFamily="18" charset="0"/>
            </a:endParaRPr>
          </a:p>
        </p:txBody>
      </p:sp>
      <p:sp>
        <p:nvSpPr>
          <p:cNvPr id="32" name="Rectángulo 6">
            <a:extLst>
              <a:ext uri="{FF2B5EF4-FFF2-40B4-BE49-F238E27FC236}">
                <a16:creationId xmlns="" xmlns:a16="http://schemas.microsoft.com/office/drawing/2014/main" id="{78DCFF27-7A9E-B943-B9B4-1AFC0E6D2E70}"/>
              </a:ext>
            </a:extLst>
          </p:cNvPr>
          <p:cNvSpPr/>
          <p:nvPr/>
        </p:nvSpPr>
        <p:spPr>
          <a:xfrm>
            <a:off x="7498939" y="4779018"/>
            <a:ext cx="2189742" cy="553998"/>
          </a:xfrm>
          <a:prstGeom prst="rect">
            <a:avLst/>
          </a:prstGeom>
        </p:spPr>
        <p:txBody>
          <a:bodyPr wrap="square" anchor="t" anchorCtr="0">
            <a:spAutoFit/>
          </a:bodyPr>
          <a:lstStyle/>
          <a:p>
            <a:pPr>
              <a:lnSpc>
                <a:spcPct val="150000"/>
              </a:lnSpc>
            </a:pPr>
            <a:r>
              <a:rPr lang="en-US" sz="2000" dirty="0">
                <a:solidFill>
                  <a:prstClr val="black"/>
                </a:solidFill>
                <a:cs typeface="Times New Roman" panose="02020603050405020304" pitchFamily="18" charset="0"/>
              </a:rPr>
              <a:t>Lecturer</a:t>
            </a:r>
            <a:endParaRPr lang="es-ES" sz="2000" dirty="0">
              <a:solidFill>
                <a:prstClr val="black"/>
              </a:solidFill>
              <a:cs typeface="Times New Roman" panose="02020603050405020304" pitchFamily="18" charset="0"/>
            </a:endParaRPr>
          </a:p>
        </p:txBody>
      </p:sp>
      <p:sp>
        <p:nvSpPr>
          <p:cNvPr id="33" name="Rectángulo 6">
            <a:extLst>
              <a:ext uri="{FF2B5EF4-FFF2-40B4-BE49-F238E27FC236}">
                <a16:creationId xmlns="" xmlns:a16="http://schemas.microsoft.com/office/drawing/2014/main" id="{78DCFF27-7A9E-B943-B9B4-1AFC0E6D2E70}"/>
              </a:ext>
            </a:extLst>
          </p:cNvPr>
          <p:cNvSpPr/>
          <p:nvPr/>
        </p:nvSpPr>
        <p:spPr>
          <a:xfrm>
            <a:off x="7447401" y="3537838"/>
            <a:ext cx="2211639" cy="646331"/>
          </a:xfrm>
          <a:prstGeom prst="rect">
            <a:avLst/>
          </a:prstGeom>
        </p:spPr>
        <p:txBody>
          <a:bodyPr wrap="square">
            <a:spAutoFit/>
          </a:bodyPr>
          <a:lstStyle/>
          <a:p>
            <a:pPr algn="ctr">
              <a:lnSpc>
                <a:spcPct val="150000"/>
              </a:lnSpc>
            </a:pPr>
            <a:r>
              <a:rPr lang="en-US" sz="2400" b="1" dirty="0" smtClean="0">
                <a:solidFill>
                  <a:prstClr val="black"/>
                </a:solidFill>
                <a:latin typeface="Raleway" panose="020B0503030101060003" pitchFamily="34" charset="0"/>
                <a:cs typeface="Times New Roman" panose="02020603050405020304" pitchFamily="18" charset="0"/>
              </a:rPr>
              <a:t>Presented to:</a:t>
            </a:r>
            <a:endParaRPr lang="es-ES" sz="2400" b="1" dirty="0">
              <a:solidFill>
                <a:prstClr val="black"/>
              </a:solidFill>
              <a:latin typeface="Raleway" panose="020B0503030101060003" pitchFamily="34" charset="0"/>
              <a:cs typeface="Times New Roman" panose="02020603050405020304" pitchFamily="18" charset="0"/>
            </a:endParaRPr>
          </a:p>
        </p:txBody>
      </p:sp>
      <p:grpSp>
        <p:nvGrpSpPr>
          <p:cNvPr id="34" name="Group 33">
            <a:extLst>
              <a:ext uri="{FF2B5EF4-FFF2-40B4-BE49-F238E27FC236}">
                <a16:creationId xmlns:a16="http://schemas.microsoft.com/office/drawing/2014/main" xmlns="" id="{EEDAEA5D-704C-49C7-9A05-872A8132FC3C}"/>
              </a:ext>
            </a:extLst>
          </p:cNvPr>
          <p:cNvGrpSpPr/>
          <p:nvPr/>
        </p:nvGrpSpPr>
        <p:grpSpPr>
          <a:xfrm>
            <a:off x="1716464" y="4184169"/>
            <a:ext cx="1330238" cy="71210"/>
            <a:chOff x="3439236" y="2852382"/>
            <a:chExt cx="1859622" cy="81887"/>
          </a:xfrm>
        </p:grpSpPr>
        <p:sp>
          <p:nvSpPr>
            <p:cNvPr id="35" name="Rectangle 34">
              <a:extLst>
                <a:ext uri="{FF2B5EF4-FFF2-40B4-BE49-F238E27FC236}">
                  <a16:creationId xmlns:a16="http://schemas.microsoft.com/office/drawing/2014/main" xmlns="" id="{70304F08-3660-4684-A8BB-4C68F18716B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Rectangle 35">
              <a:extLst>
                <a:ext uri="{FF2B5EF4-FFF2-40B4-BE49-F238E27FC236}">
                  <a16:creationId xmlns:a16="http://schemas.microsoft.com/office/drawing/2014/main" xmlns="" id="{0E75C929-3444-4F79-954B-DAEC65072327}"/>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Rectangle 36">
              <a:extLst>
                <a:ext uri="{FF2B5EF4-FFF2-40B4-BE49-F238E27FC236}">
                  <a16:creationId xmlns:a16="http://schemas.microsoft.com/office/drawing/2014/main" xmlns="" id="{C6164FBA-E692-4F18-9EB3-98F1ADF44697}"/>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3" name="Group 42">
            <a:extLst>
              <a:ext uri="{FF2B5EF4-FFF2-40B4-BE49-F238E27FC236}">
                <a16:creationId xmlns:a16="http://schemas.microsoft.com/office/drawing/2014/main" xmlns="" id="{EEDAEA5D-704C-49C7-9A05-872A8132FC3C}"/>
              </a:ext>
            </a:extLst>
          </p:cNvPr>
          <p:cNvGrpSpPr/>
          <p:nvPr/>
        </p:nvGrpSpPr>
        <p:grpSpPr>
          <a:xfrm>
            <a:off x="7609562" y="4184169"/>
            <a:ext cx="1330238" cy="71210"/>
            <a:chOff x="3439236" y="2852382"/>
            <a:chExt cx="1859622" cy="81887"/>
          </a:xfrm>
        </p:grpSpPr>
        <p:sp>
          <p:nvSpPr>
            <p:cNvPr id="44" name="Rectangle 43">
              <a:extLst>
                <a:ext uri="{FF2B5EF4-FFF2-40B4-BE49-F238E27FC236}">
                  <a16:creationId xmlns:a16="http://schemas.microsoft.com/office/drawing/2014/main" xmlns="" id="{70304F08-3660-4684-A8BB-4C68F18716B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Rectangle 44">
              <a:extLst>
                <a:ext uri="{FF2B5EF4-FFF2-40B4-BE49-F238E27FC236}">
                  <a16:creationId xmlns:a16="http://schemas.microsoft.com/office/drawing/2014/main" xmlns="" id="{0E75C929-3444-4F79-954B-DAEC65072327}"/>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45">
              <a:extLst>
                <a:ext uri="{FF2B5EF4-FFF2-40B4-BE49-F238E27FC236}">
                  <a16:creationId xmlns:a16="http://schemas.microsoft.com/office/drawing/2014/main" xmlns="" id="{C6164FBA-E692-4F18-9EB3-98F1ADF44697}"/>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7" name="Freeform: Shape 20">
            <a:extLst>
              <a:ext uri="{FF2B5EF4-FFF2-40B4-BE49-F238E27FC236}">
                <a16:creationId xmlns:a16="http://schemas.microsoft.com/office/drawing/2014/main" xmlns="" id="{3D5F4F13-6566-4C61-BB98-31405000BC1B}"/>
              </a:ext>
            </a:extLst>
          </p:cNvPr>
          <p:cNvSpPr/>
          <p:nvPr/>
        </p:nvSpPr>
        <p:spPr>
          <a:xfrm>
            <a:off x="0" y="5141452"/>
            <a:ext cx="5876088" cy="1716547"/>
          </a:xfrm>
          <a:custGeom>
            <a:avLst/>
            <a:gdLst>
              <a:gd name="connsiteX0" fmla="*/ 2645664 w 6378578"/>
              <a:gd name="connsiteY0" fmla="*/ 0 h 3429000"/>
              <a:gd name="connsiteX1" fmla="*/ 2629538 w 6378578"/>
              <a:gd name="connsiteY1" fmla="*/ 0 h 3429000"/>
              <a:gd name="connsiteX2" fmla="*/ 0 w 6378578"/>
              <a:gd name="connsiteY2" fmla="*/ 0 h 3429000"/>
              <a:gd name="connsiteX3" fmla="*/ 0 w 6378578"/>
              <a:gd name="connsiteY3" fmla="*/ 3429000 h 3429000"/>
              <a:gd name="connsiteX4" fmla="*/ 2629538 w 6378578"/>
              <a:gd name="connsiteY4" fmla="*/ 3429000 h 3429000"/>
              <a:gd name="connsiteX5" fmla="*/ 2645664 w 6378578"/>
              <a:gd name="connsiteY5" fmla="*/ 3429000 h 3429000"/>
              <a:gd name="connsiteX6" fmla="*/ 6378578 w 6378578"/>
              <a:gd name="connsiteY6" fmla="*/ 3429000 h 3429000"/>
              <a:gd name="connsiteX7" fmla="*/ 2645664 w 6378578"/>
              <a:gd name="connsiteY7" fmla="*/ 1475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8578" h="3429000">
                <a:moveTo>
                  <a:pt x="2645664" y="0"/>
                </a:moveTo>
                <a:lnTo>
                  <a:pt x="2629538" y="0"/>
                </a:lnTo>
                <a:lnTo>
                  <a:pt x="0" y="0"/>
                </a:lnTo>
                <a:lnTo>
                  <a:pt x="0" y="3429000"/>
                </a:lnTo>
                <a:lnTo>
                  <a:pt x="2629538" y="3429000"/>
                </a:lnTo>
                <a:lnTo>
                  <a:pt x="2645664" y="3429000"/>
                </a:lnTo>
                <a:lnTo>
                  <a:pt x="6378578" y="3429000"/>
                </a:lnTo>
                <a:lnTo>
                  <a:pt x="2645664" y="147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54" name="Rectángulo 6">
            <a:extLst>
              <a:ext uri="{FF2B5EF4-FFF2-40B4-BE49-F238E27FC236}">
                <a16:creationId xmlns="" xmlns:a16="http://schemas.microsoft.com/office/drawing/2014/main" id="{78DCFF27-7A9E-B943-B9B4-1AFC0E6D2E70}"/>
              </a:ext>
            </a:extLst>
          </p:cNvPr>
          <p:cNvSpPr/>
          <p:nvPr/>
        </p:nvSpPr>
        <p:spPr>
          <a:xfrm>
            <a:off x="2393798" y="2534567"/>
            <a:ext cx="6714576" cy="581441"/>
          </a:xfrm>
          <a:prstGeom prst="rect">
            <a:avLst/>
          </a:prstGeom>
        </p:spPr>
        <p:txBody>
          <a:bodyPr wrap="square">
            <a:spAutoFit/>
          </a:bodyPr>
          <a:lstStyle/>
          <a:p>
            <a:pPr algn="ctr">
              <a:lnSpc>
                <a:spcPct val="150000"/>
              </a:lnSpc>
            </a:pPr>
            <a:r>
              <a:rPr lang="en-US" sz="2400" b="1" dirty="0" smtClean="0">
                <a:solidFill>
                  <a:prstClr val="black"/>
                </a:solidFill>
                <a:latin typeface="Raleway" panose="020B0503030101060003" pitchFamily="34" charset="0"/>
                <a:cs typeface="Times New Roman" panose="02020603050405020304" pitchFamily="18" charset="0"/>
              </a:rPr>
              <a:t>Project Name: </a:t>
            </a:r>
            <a:r>
              <a:rPr lang="en-US" sz="2400" b="1" dirty="0" smtClean="0">
                <a:solidFill>
                  <a:schemeClr val="accent2"/>
                </a:solidFill>
                <a:latin typeface="Raleway" panose="020B0503030101060003" pitchFamily="34" charset="0"/>
                <a:cs typeface="Times New Roman" panose="02020603050405020304" pitchFamily="18" charset="0"/>
              </a:rPr>
              <a:t>Blood </a:t>
            </a:r>
            <a:r>
              <a:rPr lang="en-US" sz="2400" b="1" dirty="0" err="1" smtClean="0">
                <a:solidFill>
                  <a:schemeClr val="accent2"/>
                </a:solidFill>
                <a:latin typeface="Raleway" panose="020B0503030101060003" pitchFamily="34" charset="0"/>
                <a:cs typeface="Times New Roman" panose="02020603050405020304" pitchFamily="18" charset="0"/>
              </a:rPr>
              <a:t>Heros</a:t>
            </a:r>
            <a:endParaRPr lang="es-ES" sz="2400" b="1" dirty="0">
              <a:solidFill>
                <a:schemeClr val="accent2"/>
              </a:solidFill>
              <a:latin typeface="Raleway" panose="020B0503030101060003" pitchFamily="34" charset="0"/>
              <a:cs typeface="Times New Roman" panose="02020603050405020304" pitchFamily="18" charset="0"/>
            </a:endParaRPr>
          </a:p>
        </p:txBody>
      </p:sp>
    </p:spTree>
    <p:extLst>
      <p:ext uri="{BB962C8B-B14F-4D97-AF65-F5344CB8AC3E}">
        <p14:creationId xmlns:p14="http://schemas.microsoft.com/office/powerpoint/2010/main" val="270561486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xmlns="" id="{66AE362F-21FC-454F-83BD-3986CD15983B}"/>
              </a:ext>
            </a:extLst>
          </p:cNvPr>
          <p:cNvGrpSpPr/>
          <p:nvPr/>
        </p:nvGrpSpPr>
        <p:grpSpPr>
          <a:xfrm>
            <a:off x="11723303" y="6401343"/>
            <a:ext cx="135015" cy="129431"/>
            <a:chOff x="6502400" y="3716867"/>
            <a:chExt cx="135015" cy="129431"/>
          </a:xfrm>
        </p:grpSpPr>
        <p:sp>
          <p:nvSpPr>
            <p:cNvPr id="55" name="Rectangle 54">
              <a:extLst>
                <a:ext uri="{FF2B5EF4-FFF2-40B4-BE49-F238E27FC236}">
                  <a16:creationId xmlns:a16="http://schemas.microsoft.com/office/drawing/2014/main" xmlns="" id="{1B203BAB-8052-4A65-9DE8-ABC56649C9D6}"/>
                </a:ext>
              </a:extLst>
            </p:cNvPr>
            <p:cNvSpPr/>
            <p:nvPr/>
          </p:nvSpPr>
          <p:spPr>
            <a:xfrm>
              <a:off x="6502400"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55">
              <a:extLst>
                <a:ext uri="{FF2B5EF4-FFF2-40B4-BE49-F238E27FC236}">
                  <a16:creationId xmlns:a16="http://schemas.microsoft.com/office/drawing/2014/main" xmlns="" id="{A9FE0A54-F28A-4EC7-9BAE-AE2C5BE2A698}"/>
                </a:ext>
              </a:extLst>
            </p:cNvPr>
            <p:cNvSpPr/>
            <p:nvPr/>
          </p:nvSpPr>
          <p:spPr>
            <a:xfrm>
              <a:off x="6590848"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56">
              <a:extLst>
                <a:ext uri="{FF2B5EF4-FFF2-40B4-BE49-F238E27FC236}">
                  <a16:creationId xmlns:a16="http://schemas.microsoft.com/office/drawing/2014/main" xmlns="" id="{9ED5984E-BB9A-47D4-9ABB-FFC66FD67F82}"/>
                </a:ext>
              </a:extLst>
            </p:cNvPr>
            <p:cNvSpPr/>
            <p:nvPr/>
          </p:nvSpPr>
          <p:spPr>
            <a:xfrm>
              <a:off x="6502400"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57">
              <a:extLst>
                <a:ext uri="{FF2B5EF4-FFF2-40B4-BE49-F238E27FC236}">
                  <a16:creationId xmlns:a16="http://schemas.microsoft.com/office/drawing/2014/main" xmlns="" id="{44E1FBAA-6729-4D9F-9BA1-D99D1BE38A75}"/>
                </a:ext>
              </a:extLst>
            </p:cNvPr>
            <p:cNvSpPr/>
            <p:nvPr/>
          </p:nvSpPr>
          <p:spPr>
            <a:xfrm>
              <a:off x="6590848"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9" name="Rectangle 58">
            <a:extLst>
              <a:ext uri="{FF2B5EF4-FFF2-40B4-BE49-F238E27FC236}">
                <a16:creationId xmlns:a16="http://schemas.microsoft.com/office/drawing/2014/main" xmlns="" id="{E5A99AF2-936A-425F-AF5D-6F8E33F3AFCE}"/>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59">
            <a:extLst>
              <a:ext uri="{FF2B5EF4-FFF2-40B4-BE49-F238E27FC236}">
                <a16:creationId xmlns:a16="http://schemas.microsoft.com/office/drawing/2014/main" xmlns="" id="{7BECD853-F95D-4FBB-82F3-41C37195B41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TextBox 60">
            <a:extLst>
              <a:ext uri="{FF2B5EF4-FFF2-40B4-BE49-F238E27FC236}">
                <a16:creationId xmlns:a16="http://schemas.microsoft.com/office/drawing/2014/main" xmlns="" id="{CB86D821-EB5B-4168-B452-A497B3DC1644}"/>
              </a:ext>
            </a:extLst>
          </p:cNvPr>
          <p:cNvSpPr txBox="1"/>
          <p:nvPr/>
        </p:nvSpPr>
        <p:spPr>
          <a:xfrm>
            <a:off x="5057906" y="551985"/>
            <a:ext cx="2076209" cy="646331"/>
          </a:xfrm>
          <a:prstGeom prst="rect">
            <a:avLst/>
          </a:prstGeom>
          <a:noFill/>
        </p:spPr>
        <p:txBody>
          <a:bodyPr wrap="none" rtlCol="0">
            <a:spAutoFit/>
          </a:bodyPr>
          <a:lstStyle/>
          <a:p>
            <a:pPr algn="ctr"/>
            <a:r>
              <a:rPr lang="en-US" sz="3600" b="1" dirty="0" smtClean="0">
                <a:latin typeface="Noto Sans JP" panose="020B0500000000000000" pitchFamily="34" charset="-128"/>
                <a:ea typeface="Noto Sans JP" panose="020B0500000000000000" pitchFamily="34" charset="-128"/>
              </a:rPr>
              <a:t>Login </a:t>
            </a:r>
            <a:r>
              <a:rPr lang="en-US" sz="3600" b="1" dirty="0" smtClean="0">
                <a:solidFill>
                  <a:schemeClr val="accent2"/>
                </a:solidFill>
                <a:latin typeface="Noto Sans JP" panose="020B0500000000000000" pitchFamily="34" charset="-128"/>
                <a:ea typeface="Noto Sans JP" panose="020B0500000000000000" pitchFamily="34" charset="-128"/>
              </a:rPr>
              <a:t>Page</a:t>
            </a:r>
            <a:endParaRPr lang="en-ID" sz="3600" b="1" dirty="0">
              <a:solidFill>
                <a:schemeClr val="accent2"/>
              </a:solidFill>
              <a:latin typeface="Noto Sans JP" panose="020B0500000000000000" pitchFamily="34" charset="-128"/>
              <a:ea typeface="Noto Sans JP" panose="020B0500000000000000" pitchFamily="34" charset="-128"/>
            </a:endParaRPr>
          </a:p>
        </p:txBody>
      </p:sp>
      <p:grpSp>
        <p:nvGrpSpPr>
          <p:cNvPr id="62" name="Group 61">
            <a:extLst>
              <a:ext uri="{FF2B5EF4-FFF2-40B4-BE49-F238E27FC236}">
                <a16:creationId xmlns:a16="http://schemas.microsoft.com/office/drawing/2014/main" xmlns="" id="{E6360300-4146-4B72-9781-EDEC34703AC2}"/>
              </a:ext>
            </a:extLst>
          </p:cNvPr>
          <p:cNvGrpSpPr/>
          <p:nvPr/>
        </p:nvGrpSpPr>
        <p:grpSpPr>
          <a:xfrm>
            <a:off x="5430878" y="1198316"/>
            <a:ext cx="1330238" cy="71210"/>
            <a:chOff x="3439236" y="2852382"/>
            <a:chExt cx="1859622" cy="81887"/>
          </a:xfrm>
        </p:grpSpPr>
        <p:sp>
          <p:nvSpPr>
            <p:cNvPr id="63" name="Rectangle 62">
              <a:extLst>
                <a:ext uri="{FF2B5EF4-FFF2-40B4-BE49-F238E27FC236}">
                  <a16:creationId xmlns:a16="http://schemas.microsoft.com/office/drawing/2014/main" xmlns="" id="{BA098D7A-1998-4DB3-AD23-18310BFEDE2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63">
              <a:extLst>
                <a:ext uri="{FF2B5EF4-FFF2-40B4-BE49-F238E27FC236}">
                  <a16:creationId xmlns:a16="http://schemas.microsoft.com/office/drawing/2014/main" xmlns="" id="{27F2F70E-7A0E-41F2-836D-2E335E8F4429}"/>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Rectangle 64">
              <a:extLst>
                <a:ext uri="{FF2B5EF4-FFF2-40B4-BE49-F238E27FC236}">
                  <a16:creationId xmlns:a16="http://schemas.microsoft.com/office/drawing/2014/main" xmlns="" id="{B35681E8-65C5-40AA-BC59-BF762279FA1E}"/>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 name="Picture 2"/>
          <p:cNvPicPr>
            <a:picLocks noChangeAspect="1"/>
          </p:cNvPicPr>
          <p:nvPr/>
        </p:nvPicPr>
        <p:blipFill>
          <a:blip r:embed="rId2"/>
          <a:stretch>
            <a:fillRect/>
          </a:stretch>
        </p:blipFill>
        <p:spPr>
          <a:xfrm>
            <a:off x="1867685" y="1787633"/>
            <a:ext cx="8856891" cy="4743141"/>
          </a:xfrm>
          <a:prstGeom prst="rect">
            <a:avLst/>
          </a:prstGeom>
        </p:spPr>
      </p:pic>
      <p:sp>
        <p:nvSpPr>
          <p:cNvPr id="15" name="TextBox 14">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10</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139409880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xmlns="" id="{66AE362F-21FC-454F-83BD-3986CD15983B}"/>
              </a:ext>
            </a:extLst>
          </p:cNvPr>
          <p:cNvGrpSpPr/>
          <p:nvPr/>
        </p:nvGrpSpPr>
        <p:grpSpPr>
          <a:xfrm>
            <a:off x="11723303" y="6401343"/>
            <a:ext cx="135015" cy="129431"/>
            <a:chOff x="6502400" y="3716867"/>
            <a:chExt cx="135015" cy="129431"/>
          </a:xfrm>
        </p:grpSpPr>
        <p:sp>
          <p:nvSpPr>
            <p:cNvPr id="55" name="Rectangle 54">
              <a:extLst>
                <a:ext uri="{FF2B5EF4-FFF2-40B4-BE49-F238E27FC236}">
                  <a16:creationId xmlns:a16="http://schemas.microsoft.com/office/drawing/2014/main" xmlns="" id="{1B203BAB-8052-4A65-9DE8-ABC56649C9D6}"/>
                </a:ext>
              </a:extLst>
            </p:cNvPr>
            <p:cNvSpPr/>
            <p:nvPr/>
          </p:nvSpPr>
          <p:spPr>
            <a:xfrm>
              <a:off x="6502400"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55">
              <a:extLst>
                <a:ext uri="{FF2B5EF4-FFF2-40B4-BE49-F238E27FC236}">
                  <a16:creationId xmlns:a16="http://schemas.microsoft.com/office/drawing/2014/main" xmlns="" id="{A9FE0A54-F28A-4EC7-9BAE-AE2C5BE2A698}"/>
                </a:ext>
              </a:extLst>
            </p:cNvPr>
            <p:cNvSpPr/>
            <p:nvPr/>
          </p:nvSpPr>
          <p:spPr>
            <a:xfrm>
              <a:off x="6590848"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56">
              <a:extLst>
                <a:ext uri="{FF2B5EF4-FFF2-40B4-BE49-F238E27FC236}">
                  <a16:creationId xmlns:a16="http://schemas.microsoft.com/office/drawing/2014/main" xmlns="" id="{9ED5984E-BB9A-47D4-9ABB-FFC66FD67F82}"/>
                </a:ext>
              </a:extLst>
            </p:cNvPr>
            <p:cNvSpPr/>
            <p:nvPr/>
          </p:nvSpPr>
          <p:spPr>
            <a:xfrm>
              <a:off x="6502400"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57">
              <a:extLst>
                <a:ext uri="{FF2B5EF4-FFF2-40B4-BE49-F238E27FC236}">
                  <a16:creationId xmlns:a16="http://schemas.microsoft.com/office/drawing/2014/main" xmlns="" id="{44E1FBAA-6729-4D9F-9BA1-D99D1BE38A75}"/>
                </a:ext>
              </a:extLst>
            </p:cNvPr>
            <p:cNvSpPr/>
            <p:nvPr/>
          </p:nvSpPr>
          <p:spPr>
            <a:xfrm>
              <a:off x="6590848"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9" name="Rectangle 58">
            <a:extLst>
              <a:ext uri="{FF2B5EF4-FFF2-40B4-BE49-F238E27FC236}">
                <a16:creationId xmlns:a16="http://schemas.microsoft.com/office/drawing/2014/main" xmlns="" id="{E5A99AF2-936A-425F-AF5D-6F8E33F3AFCE}"/>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59">
            <a:extLst>
              <a:ext uri="{FF2B5EF4-FFF2-40B4-BE49-F238E27FC236}">
                <a16:creationId xmlns:a16="http://schemas.microsoft.com/office/drawing/2014/main" xmlns="" id="{7BECD853-F95D-4FBB-82F3-41C37195B41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TextBox 60">
            <a:extLst>
              <a:ext uri="{FF2B5EF4-FFF2-40B4-BE49-F238E27FC236}">
                <a16:creationId xmlns:a16="http://schemas.microsoft.com/office/drawing/2014/main" xmlns="" id="{CB86D821-EB5B-4168-B452-A497B3DC1644}"/>
              </a:ext>
            </a:extLst>
          </p:cNvPr>
          <p:cNvSpPr txBox="1"/>
          <p:nvPr/>
        </p:nvSpPr>
        <p:spPr>
          <a:xfrm>
            <a:off x="4613874" y="551985"/>
            <a:ext cx="2964274" cy="646331"/>
          </a:xfrm>
          <a:prstGeom prst="rect">
            <a:avLst/>
          </a:prstGeom>
          <a:noFill/>
        </p:spPr>
        <p:txBody>
          <a:bodyPr wrap="none" rtlCol="0">
            <a:spAutoFit/>
          </a:bodyPr>
          <a:lstStyle/>
          <a:p>
            <a:pPr algn="ctr"/>
            <a:r>
              <a:rPr lang="en-US" sz="3600" b="1" dirty="0" smtClean="0">
                <a:latin typeface="Noto Sans JP" panose="020B0500000000000000" pitchFamily="34" charset="-128"/>
                <a:ea typeface="Noto Sans JP" panose="020B0500000000000000" pitchFamily="34" charset="-128"/>
              </a:rPr>
              <a:t>Dashboard </a:t>
            </a:r>
            <a:r>
              <a:rPr lang="en-US" sz="3600" b="1" dirty="0" smtClean="0">
                <a:solidFill>
                  <a:schemeClr val="accent2"/>
                </a:solidFill>
                <a:latin typeface="Noto Sans JP" panose="020B0500000000000000" pitchFamily="34" charset="-128"/>
                <a:ea typeface="Noto Sans JP" panose="020B0500000000000000" pitchFamily="34" charset="-128"/>
              </a:rPr>
              <a:t>Page</a:t>
            </a:r>
            <a:endParaRPr lang="en-ID" sz="3600" b="1" dirty="0">
              <a:solidFill>
                <a:schemeClr val="accent2"/>
              </a:solidFill>
              <a:latin typeface="Noto Sans JP" panose="020B0500000000000000" pitchFamily="34" charset="-128"/>
              <a:ea typeface="Noto Sans JP" panose="020B0500000000000000" pitchFamily="34" charset="-128"/>
            </a:endParaRPr>
          </a:p>
        </p:txBody>
      </p:sp>
      <p:grpSp>
        <p:nvGrpSpPr>
          <p:cNvPr id="62" name="Group 61">
            <a:extLst>
              <a:ext uri="{FF2B5EF4-FFF2-40B4-BE49-F238E27FC236}">
                <a16:creationId xmlns:a16="http://schemas.microsoft.com/office/drawing/2014/main" xmlns="" id="{E6360300-4146-4B72-9781-EDEC34703AC2}"/>
              </a:ext>
            </a:extLst>
          </p:cNvPr>
          <p:cNvGrpSpPr/>
          <p:nvPr/>
        </p:nvGrpSpPr>
        <p:grpSpPr>
          <a:xfrm>
            <a:off x="5430878" y="1198316"/>
            <a:ext cx="1330238" cy="71210"/>
            <a:chOff x="3439236" y="2852382"/>
            <a:chExt cx="1859622" cy="81887"/>
          </a:xfrm>
        </p:grpSpPr>
        <p:sp>
          <p:nvSpPr>
            <p:cNvPr id="63" name="Rectangle 62">
              <a:extLst>
                <a:ext uri="{FF2B5EF4-FFF2-40B4-BE49-F238E27FC236}">
                  <a16:creationId xmlns:a16="http://schemas.microsoft.com/office/drawing/2014/main" xmlns="" id="{BA098D7A-1998-4DB3-AD23-18310BFEDE2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63">
              <a:extLst>
                <a:ext uri="{FF2B5EF4-FFF2-40B4-BE49-F238E27FC236}">
                  <a16:creationId xmlns:a16="http://schemas.microsoft.com/office/drawing/2014/main" xmlns="" id="{27F2F70E-7A0E-41F2-836D-2E335E8F4429}"/>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Rectangle 64">
              <a:extLst>
                <a:ext uri="{FF2B5EF4-FFF2-40B4-BE49-F238E27FC236}">
                  <a16:creationId xmlns:a16="http://schemas.microsoft.com/office/drawing/2014/main" xmlns="" id="{B35681E8-65C5-40AA-BC59-BF762279FA1E}"/>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2" name="Picture 1"/>
          <p:cNvPicPr>
            <a:picLocks noChangeAspect="1"/>
          </p:cNvPicPr>
          <p:nvPr/>
        </p:nvPicPr>
        <p:blipFill>
          <a:blip r:embed="rId2"/>
          <a:stretch>
            <a:fillRect/>
          </a:stretch>
        </p:blipFill>
        <p:spPr>
          <a:xfrm>
            <a:off x="2031589" y="1499722"/>
            <a:ext cx="8953568" cy="5031052"/>
          </a:xfrm>
          <a:prstGeom prst="rect">
            <a:avLst/>
          </a:prstGeom>
        </p:spPr>
      </p:pic>
      <p:sp>
        <p:nvSpPr>
          <p:cNvPr id="15" name="TextBox 14">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11</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53125248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xmlns="" id="{66AE362F-21FC-454F-83BD-3986CD15983B}"/>
              </a:ext>
            </a:extLst>
          </p:cNvPr>
          <p:cNvGrpSpPr/>
          <p:nvPr/>
        </p:nvGrpSpPr>
        <p:grpSpPr>
          <a:xfrm>
            <a:off x="11723303" y="6401343"/>
            <a:ext cx="135015" cy="129431"/>
            <a:chOff x="6502400" y="3716867"/>
            <a:chExt cx="135015" cy="129431"/>
          </a:xfrm>
        </p:grpSpPr>
        <p:sp>
          <p:nvSpPr>
            <p:cNvPr id="55" name="Rectangle 54">
              <a:extLst>
                <a:ext uri="{FF2B5EF4-FFF2-40B4-BE49-F238E27FC236}">
                  <a16:creationId xmlns:a16="http://schemas.microsoft.com/office/drawing/2014/main" xmlns="" id="{1B203BAB-8052-4A65-9DE8-ABC56649C9D6}"/>
                </a:ext>
              </a:extLst>
            </p:cNvPr>
            <p:cNvSpPr/>
            <p:nvPr/>
          </p:nvSpPr>
          <p:spPr>
            <a:xfrm>
              <a:off x="6502400"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55">
              <a:extLst>
                <a:ext uri="{FF2B5EF4-FFF2-40B4-BE49-F238E27FC236}">
                  <a16:creationId xmlns:a16="http://schemas.microsoft.com/office/drawing/2014/main" xmlns="" id="{A9FE0A54-F28A-4EC7-9BAE-AE2C5BE2A698}"/>
                </a:ext>
              </a:extLst>
            </p:cNvPr>
            <p:cNvSpPr/>
            <p:nvPr/>
          </p:nvSpPr>
          <p:spPr>
            <a:xfrm>
              <a:off x="6590848"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56">
              <a:extLst>
                <a:ext uri="{FF2B5EF4-FFF2-40B4-BE49-F238E27FC236}">
                  <a16:creationId xmlns:a16="http://schemas.microsoft.com/office/drawing/2014/main" xmlns="" id="{9ED5984E-BB9A-47D4-9ABB-FFC66FD67F82}"/>
                </a:ext>
              </a:extLst>
            </p:cNvPr>
            <p:cNvSpPr/>
            <p:nvPr/>
          </p:nvSpPr>
          <p:spPr>
            <a:xfrm>
              <a:off x="6502400"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57">
              <a:extLst>
                <a:ext uri="{FF2B5EF4-FFF2-40B4-BE49-F238E27FC236}">
                  <a16:creationId xmlns:a16="http://schemas.microsoft.com/office/drawing/2014/main" xmlns="" id="{44E1FBAA-6729-4D9F-9BA1-D99D1BE38A75}"/>
                </a:ext>
              </a:extLst>
            </p:cNvPr>
            <p:cNvSpPr/>
            <p:nvPr/>
          </p:nvSpPr>
          <p:spPr>
            <a:xfrm>
              <a:off x="6590848"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9" name="Rectangle 58">
            <a:extLst>
              <a:ext uri="{FF2B5EF4-FFF2-40B4-BE49-F238E27FC236}">
                <a16:creationId xmlns:a16="http://schemas.microsoft.com/office/drawing/2014/main" xmlns="" id="{E5A99AF2-936A-425F-AF5D-6F8E33F3AFCE}"/>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59">
            <a:extLst>
              <a:ext uri="{FF2B5EF4-FFF2-40B4-BE49-F238E27FC236}">
                <a16:creationId xmlns:a16="http://schemas.microsoft.com/office/drawing/2014/main" xmlns="" id="{7BECD853-F95D-4FBB-82F3-41C37195B41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TextBox 60">
            <a:extLst>
              <a:ext uri="{FF2B5EF4-FFF2-40B4-BE49-F238E27FC236}">
                <a16:creationId xmlns:a16="http://schemas.microsoft.com/office/drawing/2014/main" xmlns="" id="{CB86D821-EB5B-4168-B452-A497B3DC1644}"/>
              </a:ext>
            </a:extLst>
          </p:cNvPr>
          <p:cNvSpPr txBox="1"/>
          <p:nvPr/>
        </p:nvSpPr>
        <p:spPr>
          <a:xfrm>
            <a:off x="4624295" y="551985"/>
            <a:ext cx="2943434" cy="646331"/>
          </a:xfrm>
          <a:prstGeom prst="rect">
            <a:avLst/>
          </a:prstGeom>
          <a:noFill/>
        </p:spPr>
        <p:txBody>
          <a:bodyPr wrap="none" rtlCol="0">
            <a:spAutoFit/>
          </a:bodyPr>
          <a:lstStyle/>
          <a:p>
            <a:pPr algn="ctr"/>
            <a:r>
              <a:rPr lang="en-US" sz="3600" b="1" dirty="0" smtClean="0">
                <a:latin typeface="Noto Sans JP" panose="020B0500000000000000" pitchFamily="34" charset="-128"/>
                <a:ea typeface="Noto Sans JP" panose="020B0500000000000000" pitchFamily="34" charset="-128"/>
              </a:rPr>
              <a:t>Add Donor </a:t>
            </a:r>
            <a:r>
              <a:rPr lang="en-US" sz="3600" b="1" dirty="0" smtClean="0">
                <a:solidFill>
                  <a:schemeClr val="accent2"/>
                </a:solidFill>
                <a:latin typeface="Noto Sans JP" panose="020B0500000000000000" pitchFamily="34" charset="-128"/>
                <a:ea typeface="Noto Sans JP" panose="020B0500000000000000" pitchFamily="34" charset="-128"/>
              </a:rPr>
              <a:t>Page</a:t>
            </a:r>
            <a:endParaRPr lang="en-ID" sz="3600" b="1" dirty="0">
              <a:solidFill>
                <a:schemeClr val="accent2"/>
              </a:solidFill>
              <a:latin typeface="Noto Sans JP" panose="020B0500000000000000" pitchFamily="34" charset="-128"/>
              <a:ea typeface="Noto Sans JP" panose="020B0500000000000000" pitchFamily="34" charset="-128"/>
            </a:endParaRPr>
          </a:p>
        </p:txBody>
      </p:sp>
      <p:grpSp>
        <p:nvGrpSpPr>
          <p:cNvPr id="62" name="Group 61">
            <a:extLst>
              <a:ext uri="{FF2B5EF4-FFF2-40B4-BE49-F238E27FC236}">
                <a16:creationId xmlns:a16="http://schemas.microsoft.com/office/drawing/2014/main" xmlns="" id="{E6360300-4146-4B72-9781-EDEC34703AC2}"/>
              </a:ext>
            </a:extLst>
          </p:cNvPr>
          <p:cNvGrpSpPr/>
          <p:nvPr/>
        </p:nvGrpSpPr>
        <p:grpSpPr>
          <a:xfrm>
            <a:off x="5430878" y="1198316"/>
            <a:ext cx="1330238" cy="71210"/>
            <a:chOff x="3439236" y="2852382"/>
            <a:chExt cx="1859622" cy="81887"/>
          </a:xfrm>
        </p:grpSpPr>
        <p:sp>
          <p:nvSpPr>
            <p:cNvPr id="63" name="Rectangle 62">
              <a:extLst>
                <a:ext uri="{FF2B5EF4-FFF2-40B4-BE49-F238E27FC236}">
                  <a16:creationId xmlns:a16="http://schemas.microsoft.com/office/drawing/2014/main" xmlns="" id="{BA098D7A-1998-4DB3-AD23-18310BFEDE2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63">
              <a:extLst>
                <a:ext uri="{FF2B5EF4-FFF2-40B4-BE49-F238E27FC236}">
                  <a16:creationId xmlns:a16="http://schemas.microsoft.com/office/drawing/2014/main" xmlns="" id="{27F2F70E-7A0E-41F2-836D-2E335E8F4429}"/>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Rectangle 64">
              <a:extLst>
                <a:ext uri="{FF2B5EF4-FFF2-40B4-BE49-F238E27FC236}">
                  <a16:creationId xmlns:a16="http://schemas.microsoft.com/office/drawing/2014/main" xmlns="" id="{B35681E8-65C5-40AA-BC59-BF762279FA1E}"/>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2" name="Picture 1"/>
          <p:cNvPicPr>
            <a:picLocks noChangeAspect="1"/>
          </p:cNvPicPr>
          <p:nvPr/>
        </p:nvPicPr>
        <p:blipFill>
          <a:blip r:embed="rId2"/>
          <a:stretch>
            <a:fillRect/>
          </a:stretch>
        </p:blipFill>
        <p:spPr>
          <a:xfrm>
            <a:off x="2524122" y="1562643"/>
            <a:ext cx="7143750" cy="4838700"/>
          </a:xfrm>
          <a:prstGeom prst="rect">
            <a:avLst/>
          </a:prstGeom>
        </p:spPr>
      </p:pic>
      <p:sp>
        <p:nvSpPr>
          <p:cNvPr id="15" name="TextBox 14">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12</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160936934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xmlns="" id="{66AE362F-21FC-454F-83BD-3986CD15983B}"/>
              </a:ext>
            </a:extLst>
          </p:cNvPr>
          <p:cNvGrpSpPr/>
          <p:nvPr/>
        </p:nvGrpSpPr>
        <p:grpSpPr>
          <a:xfrm>
            <a:off x="11723303" y="6401343"/>
            <a:ext cx="135015" cy="129431"/>
            <a:chOff x="6502400" y="3716867"/>
            <a:chExt cx="135015" cy="129431"/>
          </a:xfrm>
        </p:grpSpPr>
        <p:sp>
          <p:nvSpPr>
            <p:cNvPr id="55" name="Rectangle 54">
              <a:extLst>
                <a:ext uri="{FF2B5EF4-FFF2-40B4-BE49-F238E27FC236}">
                  <a16:creationId xmlns:a16="http://schemas.microsoft.com/office/drawing/2014/main" xmlns="" id="{1B203BAB-8052-4A65-9DE8-ABC56649C9D6}"/>
                </a:ext>
              </a:extLst>
            </p:cNvPr>
            <p:cNvSpPr/>
            <p:nvPr/>
          </p:nvSpPr>
          <p:spPr>
            <a:xfrm>
              <a:off x="6502400"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55">
              <a:extLst>
                <a:ext uri="{FF2B5EF4-FFF2-40B4-BE49-F238E27FC236}">
                  <a16:creationId xmlns:a16="http://schemas.microsoft.com/office/drawing/2014/main" xmlns="" id="{A9FE0A54-F28A-4EC7-9BAE-AE2C5BE2A698}"/>
                </a:ext>
              </a:extLst>
            </p:cNvPr>
            <p:cNvSpPr/>
            <p:nvPr/>
          </p:nvSpPr>
          <p:spPr>
            <a:xfrm>
              <a:off x="6590848"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56">
              <a:extLst>
                <a:ext uri="{FF2B5EF4-FFF2-40B4-BE49-F238E27FC236}">
                  <a16:creationId xmlns:a16="http://schemas.microsoft.com/office/drawing/2014/main" xmlns="" id="{9ED5984E-BB9A-47D4-9ABB-FFC66FD67F82}"/>
                </a:ext>
              </a:extLst>
            </p:cNvPr>
            <p:cNvSpPr/>
            <p:nvPr/>
          </p:nvSpPr>
          <p:spPr>
            <a:xfrm>
              <a:off x="6502400"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57">
              <a:extLst>
                <a:ext uri="{FF2B5EF4-FFF2-40B4-BE49-F238E27FC236}">
                  <a16:creationId xmlns:a16="http://schemas.microsoft.com/office/drawing/2014/main" xmlns="" id="{44E1FBAA-6729-4D9F-9BA1-D99D1BE38A75}"/>
                </a:ext>
              </a:extLst>
            </p:cNvPr>
            <p:cNvSpPr/>
            <p:nvPr/>
          </p:nvSpPr>
          <p:spPr>
            <a:xfrm>
              <a:off x="6590848"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9" name="Rectangle 58">
            <a:extLst>
              <a:ext uri="{FF2B5EF4-FFF2-40B4-BE49-F238E27FC236}">
                <a16:creationId xmlns:a16="http://schemas.microsoft.com/office/drawing/2014/main" xmlns="" id="{E5A99AF2-936A-425F-AF5D-6F8E33F3AFCE}"/>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59">
            <a:extLst>
              <a:ext uri="{FF2B5EF4-FFF2-40B4-BE49-F238E27FC236}">
                <a16:creationId xmlns:a16="http://schemas.microsoft.com/office/drawing/2014/main" xmlns="" id="{7BECD853-F95D-4FBB-82F3-41C37195B41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TextBox 60">
            <a:extLst>
              <a:ext uri="{FF2B5EF4-FFF2-40B4-BE49-F238E27FC236}">
                <a16:creationId xmlns:a16="http://schemas.microsoft.com/office/drawing/2014/main" xmlns="" id="{CB86D821-EB5B-4168-B452-A497B3DC1644}"/>
              </a:ext>
            </a:extLst>
          </p:cNvPr>
          <p:cNvSpPr txBox="1"/>
          <p:nvPr/>
        </p:nvSpPr>
        <p:spPr>
          <a:xfrm>
            <a:off x="4357399" y="551985"/>
            <a:ext cx="3477234" cy="646331"/>
          </a:xfrm>
          <a:prstGeom prst="rect">
            <a:avLst/>
          </a:prstGeom>
          <a:noFill/>
        </p:spPr>
        <p:txBody>
          <a:bodyPr wrap="none" rtlCol="0">
            <a:spAutoFit/>
          </a:bodyPr>
          <a:lstStyle/>
          <a:p>
            <a:pPr algn="ctr"/>
            <a:r>
              <a:rPr lang="en-US" sz="3600" b="1" dirty="0" smtClean="0">
                <a:latin typeface="Noto Sans JP" panose="020B0500000000000000" pitchFamily="34" charset="-128"/>
                <a:ea typeface="Noto Sans JP" panose="020B0500000000000000" pitchFamily="34" charset="-128"/>
              </a:rPr>
              <a:t>Donor Details </a:t>
            </a:r>
            <a:r>
              <a:rPr lang="en-US" sz="3600" b="1" dirty="0" smtClean="0">
                <a:solidFill>
                  <a:schemeClr val="accent2"/>
                </a:solidFill>
                <a:latin typeface="Noto Sans JP" panose="020B0500000000000000" pitchFamily="34" charset="-128"/>
                <a:ea typeface="Noto Sans JP" panose="020B0500000000000000" pitchFamily="34" charset="-128"/>
              </a:rPr>
              <a:t>Page</a:t>
            </a:r>
            <a:endParaRPr lang="en-ID" sz="3600" b="1" dirty="0">
              <a:solidFill>
                <a:schemeClr val="accent2"/>
              </a:solidFill>
              <a:latin typeface="Noto Sans JP" panose="020B0500000000000000" pitchFamily="34" charset="-128"/>
              <a:ea typeface="Noto Sans JP" panose="020B0500000000000000" pitchFamily="34" charset="-128"/>
            </a:endParaRPr>
          </a:p>
        </p:txBody>
      </p:sp>
      <p:grpSp>
        <p:nvGrpSpPr>
          <p:cNvPr id="62" name="Group 61">
            <a:extLst>
              <a:ext uri="{FF2B5EF4-FFF2-40B4-BE49-F238E27FC236}">
                <a16:creationId xmlns:a16="http://schemas.microsoft.com/office/drawing/2014/main" xmlns="" id="{E6360300-4146-4B72-9781-EDEC34703AC2}"/>
              </a:ext>
            </a:extLst>
          </p:cNvPr>
          <p:cNvGrpSpPr/>
          <p:nvPr/>
        </p:nvGrpSpPr>
        <p:grpSpPr>
          <a:xfrm>
            <a:off x="5430878" y="1198316"/>
            <a:ext cx="1330238" cy="71210"/>
            <a:chOff x="3439236" y="2852382"/>
            <a:chExt cx="1859622" cy="81887"/>
          </a:xfrm>
        </p:grpSpPr>
        <p:sp>
          <p:nvSpPr>
            <p:cNvPr id="63" name="Rectangle 62">
              <a:extLst>
                <a:ext uri="{FF2B5EF4-FFF2-40B4-BE49-F238E27FC236}">
                  <a16:creationId xmlns:a16="http://schemas.microsoft.com/office/drawing/2014/main" xmlns="" id="{BA098D7A-1998-4DB3-AD23-18310BFEDE2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63">
              <a:extLst>
                <a:ext uri="{FF2B5EF4-FFF2-40B4-BE49-F238E27FC236}">
                  <a16:creationId xmlns:a16="http://schemas.microsoft.com/office/drawing/2014/main" xmlns="" id="{27F2F70E-7A0E-41F2-836D-2E335E8F4429}"/>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Rectangle 64">
              <a:extLst>
                <a:ext uri="{FF2B5EF4-FFF2-40B4-BE49-F238E27FC236}">
                  <a16:creationId xmlns:a16="http://schemas.microsoft.com/office/drawing/2014/main" xmlns="" id="{B35681E8-65C5-40AA-BC59-BF762279FA1E}"/>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 name="Picture 2"/>
          <p:cNvPicPr>
            <a:picLocks noChangeAspect="1"/>
          </p:cNvPicPr>
          <p:nvPr/>
        </p:nvPicPr>
        <p:blipFill>
          <a:blip r:embed="rId2"/>
          <a:stretch>
            <a:fillRect/>
          </a:stretch>
        </p:blipFill>
        <p:spPr>
          <a:xfrm>
            <a:off x="2757484" y="1472999"/>
            <a:ext cx="6677025" cy="5057775"/>
          </a:xfrm>
          <a:prstGeom prst="rect">
            <a:avLst/>
          </a:prstGeom>
        </p:spPr>
      </p:pic>
      <p:sp>
        <p:nvSpPr>
          <p:cNvPr id="15" name="TextBox 14">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13</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265855778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EBDF785C-321A-423C-84E5-B5FA42AFF6A0}"/>
              </a:ext>
            </a:extLst>
          </p:cNvPr>
          <p:cNvSpPr/>
          <p:nvPr/>
        </p:nvSpPr>
        <p:spPr>
          <a:xfrm>
            <a:off x="9901767" y="-20256"/>
            <a:ext cx="2290233" cy="687825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 name="Group 5">
            <a:extLst>
              <a:ext uri="{FF2B5EF4-FFF2-40B4-BE49-F238E27FC236}">
                <a16:creationId xmlns:a16="http://schemas.microsoft.com/office/drawing/2014/main" xmlns="" id="{F8EF87E1-7016-47F8-BC40-99241E67F941}"/>
              </a:ext>
            </a:extLst>
          </p:cNvPr>
          <p:cNvGrpSpPr/>
          <p:nvPr/>
        </p:nvGrpSpPr>
        <p:grpSpPr>
          <a:xfrm>
            <a:off x="11723303" y="6401343"/>
            <a:ext cx="135015" cy="129431"/>
            <a:chOff x="6502400" y="3716867"/>
            <a:chExt cx="135015" cy="129431"/>
          </a:xfrm>
        </p:grpSpPr>
        <p:sp>
          <p:nvSpPr>
            <p:cNvPr id="7" name="Rectangle 6">
              <a:extLst>
                <a:ext uri="{FF2B5EF4-FFF2-40B4-BE49-F238E27FC236}">
                  <a16:creationId xmlns:a16="http://schemas.microsoft.com/office/drawing/2014/main" xmlns="" id="{7A6F0BF4-3003-48C3-9662-E46DD102F080}"/>
                </a:ext>
              </a:extLst>
            </p:cNvPr>
            <p:cNvSpPr/>
            <p:nvPr/>
          </p:nvSpPr>
          <p:spPr>
            <a:xfrm>
              <a:off x="6502400"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xmlns="" id="{F2D4034D-8685-40EF-9AF9-ACE509C32890}"/>
                </a:ext>
              </a:extLst>
            </p:cNvPr>
            <p:cNvSpPr/>
            <p:nvPr/>
          </p:nvSpPr>
          <p:spPr>
            <a:xfrm>
              <a:off x="6590848"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xmlns="" id="{A9E62DD6-CB5C-4B03-BB89-2B8F5BE8AA66}"/>
                </a:ext>
              </a:extLst>
            </p:cNvPr>
            <p:cNvSpPr/>
            <p:nvPr/>
          </p:nvSpPr>
          <p:spPr>
            <a:xfrm>
              <a:off x="6502400"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xmlns="" id="{9AD4BA8F-F776-40F0-BFD1-7A19E55C7687}"/>
                </a:ext>
              </a:extLst>
            </p:cNvPr>
            <p:cNvSpPr/>
            <p:nvPr/>
          </p:nvSpPr>
          <p:spPr>
            <a:xfrm>
              <a:off x="6590848"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Rectangle 10">
            <a:extLst>
              <a:ext uri="{FF2B5EF4-FFF2-40B4-BE49-F238E27FC236}">
                <a16:creationId xmlns:a16="http://schemas.microsoft.com/office/drawing/2014/main" xmlns="" id="{53375A93-1796-471A-8E00-2AE020FB61BB}"/>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xmlns="" id="{1B00D364-6DC4-451D-A80A-54E20C8EE29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TextBox 32">
            <a:extLst>
              <a:ext uri="{FF2B5EF4-FFF2-40B4-BE49-F238E27FC236}">
                <a16:creationId xmlns:a16="http://schemas.microsoft.com/office/drawing/2014/main" xmlns="" id="{6C072755-CC0B-4B07-ABCC-D7099CB488C5}"/>
              </a:ext>
            </a:extLst>
          </p:cNvPr>
          <p:cNvSpPr txBox="1"/>
          <p:nvPr/>
        </p:nvSpPr>
        <p:spPr>
          <a:xfrm>
            <a:off x="10282015" y="1111862"/>
            <a:ext cx="1529736" cy="3831818"/>
          </a:xfrm>
          <a:prstGeom prst="rect">
            <a:avLst/>
          </a:prstGeom>
          <a:noFill/>
        </p:spPr>
        <p:txBody>
          <a:bodyPr wrap="square" rtlCol="0">
            <a:spAutoFit/>
          </a:bodyPr>
          <a:lstStyle/>
          <a:p>
            <a:pPr algn="ctr">
              <a:lnSpc>
                <a:spcPct val="150000"/>
              </a:lnSpc>
            </a:pPr>
            <a:r>
              <a:rPr lang="en-US" b="1" i="1" dirty="0">
                <a:solidFill>
                  <a:schemeClr val="bg1"/>
                </a:solidFill>
                <a:latin typeface="Noto Sans JP Light" panose="020B0300000000000000" pitchFamily="34" charset="-128"/>
                <a:ea typeface="Noto Sans JP Light" panose="020B0300000000000000" pitchFamily="34" charset="-128"/>
              </a:rPr>
              <a:t>“Donate Blood Today So That No One Ever Has To Suffer From A Lack Of Blood.</a:t>
            </a:r>
          </a:p>
          <a:p>
            <a:pPr algn="ctr">
              <a:lnSpc>
                <a:spcPct val="150000"/>
              </a:lnSpc>
            </a:pPr>
            <a:r>
              <a:rPr lang="en-US" b="1" i="1" dirty="0" smtClean="0">
                <a:solidFill>
                  <a:schemeClr val="bg1"/>
                </a:solidFill>
                <a:latin typeface="Noto Sans JP Light" panose="020B0300000000000000" pitchFamily="34" charset="-128"/>
                <a:ea typeface="Noto Sans JP Light" panose="020B0300000000000000" pitchFamily="34" charset="-128"/>
              </a:rPr>
              <a:t>”</a:t>
            </a:r>
            <a:endParaRPr lang="en-US" b="1" i="1" dirty="0">
              <a:solidFill>
                <a:schemeClr val="accent2"/>
              </a:solidFill>
              <a:latin typeface="Noto Sans JP Light" panose="020B0300000000000000" pitchFamily="34" charset="-128"/>
              <a:ea typeface="Noto Sans JP Light" panose="020B0300000000000000" pitchFamily="34" charset="-128"/>
            </a:endParaRPr>
          </a:p>
        </p:txBody>
      </p:sp>
      <p:grpSp>
        <p:nvGrpSpPr>
          <p:cNvPr id="19" name="Group 18">
            <a:extLst>
              <a:ext uri="{FF2B5EF4-FFF2-40B4-BE49-F238E27FC236}">
                <a16:creationId xmlns:a16="http://schemas.microsoft.com/office/drawing/2014/main" xmlns="" id="{8BEB0FAC-DDCD-48C3-B32C-45E5796FA05A}"/>
              </a:ext>
            </a:extLst>
          </p:cNvPr>
          <p:cNvGrpSpPr/>
          <p:nvPr/>
        </p:nvGrpSpPr>
        <p:grpSpPr>
          <a:xfrm>
            <a:off x="951902" y="971182"/>
            <a:ext cx="5539988" cy="3992936"/>
            <a:chOff x="1009657" y="1035829"/>
            <a:chExt cx="4017789" cy="3992936"/>
          </a:xfrm>
        </p:grpSpPr>
        <p:sp>
          <p:nvSpPr>
            <p:cNvPr id="2" name="TextBox 1">
              <a:extLst>
                <a:ext uri="{FF2B5EF4-FFF2-40B4-BE49-F238E27FC236}">
                  <a16:creationId xmlns:a16="http://schemas.microsoft.com/office/drawing/2014/main" xmlns="" id="{9998BE0B-59F5-41CC-B9B8-81B4F57C9DD2}"/>
                </a:ext>
              </a:extLst>
            </p:cNvPr>
            <p:cNvSpPr txBox="1"/>
            <p:nvPr/>
          </p:nvSpPr>
          <p:spPr>
            <a:xfrm>
              <a:off x="1009657" y="1035829"/>
              <a:ext cx="2129109" cy="646331"/>
            </a:xfrm>
            <a:prstGeom prst="rect">
              <a:avLst/>
            </a:prstGeom>
            <a:noFill/>
          </p:spPr>
          <p:txBody>
            <a:bodyPr wrap="none" rtlCol="0">
              <a:spAutoFit/>
            </a:bodyPr>
            <a:lstStyle/>
            <a:p>
              <a:r>
                <a:rPr lang="en-US" sz="3600" b="1" dirty="0" smtClean="0">
                  <a:latin typeface="Noto Sans JP" panose="020B0500000000000000" pitchFamily="34" charset="-128"/>
                  <a:ea typeface="Noto Sans JP" panose="020B0500000000000000" pitchFamily="34" charset="-128"/>
                </a:rPr>
                <a:t>Limitations</a:t>
              </a:r>
              <a:endParaRPr lang="en-ID" sz="3600" b="1" dirty="0">
                <a:solidFill>
                  <a:schemeClr val="accent2"/>
                </a:solidFill>
                <a:latin typeface="Noto Sans JP" panose="020B0500000000000000" pitchFamily="34" charset="-128"/>
                <a:ea typeface="Noto Sans JP" panose="020B0500000000000000" pitchFamily="34" charset="-128"/>
              </a:endParaRPr>
            </a:p>
          </p:txBody>
        </p:sp>
        <p:grpSp>
          <p:nvGrpSpPr>
            <p:cNvPr id="16" name="Group 15">
              <a:extLst>
                <a:ext uri="{FF2B5EF4-FFF2-40B4-BE49-F238E27FC236}">
                  <a16:creationId xmlns:a16="http://schemas.microsoft.com/office/drawing/2014/main" xmlns="" id="{EEDAEA5D-704C-49C7-9A05-872A8132FC3C}"/>
                </a:ext>
              </a:extLst>
            </p:cNvPr>
            <p:cNvGrpSpPr/>
            <p:nvPr/>
          </p:nvGrpSpPr>
          <p:grpSpPr>
            <a:xfrm>
              <a:off x="1140287" y="1682160"/>
              <a:ext cx="1330238" cy="71210"/>
              <a:chOff x="3439236" y="2852382"/>
              <a:chExt cx="1859622" cy="81887"/>
            </a:xfrm>
          </p:grpSpPr>
          <p:sp>
            <p:nvSpPr>
              <p:cNvPr id="3" name="Rectangle 2">
                <a:extLst>
                  <a:ext uri="{FF2B5EF4-FFF2-40B4-BE49-F238E27FC236}">
                    <a16:creationId xmlns:a16="http://schemas.microsoft.com/office/drawing/2014/main" xmlns="" id="{70304F08-3660-4684-A8BB-4C68F18716B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xmlns="" id="{0E75C929-3444-4F79-954B-DAEC65072327}"/>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xmlns="" id="{C6164FBA-E692-4F18-9EB3-98F1ADF44697}"/>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4" name="TextBox 33">
              <a:extLst>
                <a:ext uri="{FF2B5EF4-FFF2-40B4-BE49-F238E27FC236}">
                  <a16:creationId xmlns:a16="http://schemas.microsoft.com/office/drawing/2014/main" xmlns="" id="{63A37BCD-001E-4B40-B1FE-1B69F81D8097}"/>
                </a:ext>
              </a:extLst>
            </p:cNvPr>
            <p:cNvSpPr txBox="1"/>
            <p:nvPr/>
          </p:nvSpPr>
          <p:spPr>
            <a:xfrm>
              <a:off x="1538205" y="2174383"/>
              <a:ext cx="3489241" cy="450636"/>
            </a:xfrm>
            <a:prstGeom prst="rect">
              <a:avLst/>
            </a:prstGeom>
            <a:noFill/>
          </p:spPr>
          <p:txBody>
            <a:bodyPr wrap="square" rtlCol="0">
              <a:spAutoFit/>
            </a:bodyPr>
            <a:lstStyle/>
            <a:p>
              <a:pPr>
                <a:lnSpc>
                  <a:spcPct val="150000"/>
                </a:lnSpc>
              </a:pPr>
              <a:r>
                <a:rPr lang="en-US" b="1" dirty="0" smtClean="0">
                  <a:latin typeface="Noto Sans JP Light" panose="020B0300000000000000" pitchFamily="34" charset="-128"/>
                  <a:ea typeface="Noto Sans JP Light" panose="020B0300000000000000" pitchFamily="34" charset="-128"/>
                  <a:cs typeface="Poppins Light" panose="00000400000000000000" pitchFamily="2" charset="0"/>
                </a:rPr>
                <a:t>No one can edit details without Admin.</a:t>
              </a:r>
              <a:endParaRPr lang="en-US" b="1" dirty="0">
                <a:latin typeface="Noto Sans JP Light" panose="020B0300000000000000" pitchFamily="34" charset="-128"/>
                <a:ea typeface="Noto Sans JP Light" panose="020B0300000000000000" pitchFamily="34" charset="-128"/>
                <a:cs typeface="Poppins Light" panose="00000400000000000000" pitchFamily="2" charset="0"/>
              </a:endParaRPr>
            </a:p>
          </p:txBody>
        </p:sp>
        <p:sp>
          <p:nvSpPr>
            <p:cNvPr id="35" name="TextBox 34">
              <a:extLst>
                <a:ext uri="{FF2B5EF4-FFF2-40B4-BE49-F238E27FC236}">
                  <a16:creationId xmlns:a16="http://schemas.microsoft.com/office/drawing/2014/main" xmlns="" id="{2175A7A8-DD68-4425-8E28-1E2413C870C9}"/>
                </a:ext>
              </a:extLst>
            </p:cNvPr>
            <p:cNvSpPr txBox="1"/>
            <p:nvPr/>
          </p:nvSpPr>
          <p:spPr>
            <a:xfrm>
              <a:off x="1036908" y="2203347"/>
              <a:ext cx="827272" cy="461665"/>
            </a:xfrm>
            <a:prstGeom prst="rect">
              <a:avLst/>
            </a:prstGeom>
            <a:noFill/>
          </p:spPr>
          <p:txBody>
            <a:bodyPr wrap="square" rtlCol="0">
              <a:spAutoFit/>
            </a:bodyPr>
            <a:lstStyle/>
            <a:p>
              <a:r>
                <a:rPr lang="en-US" sz="2400" b="1" dirty="0">
                  <a:solidFill>
                    <a:schemeClr val="accent1"/>
                  </a:solidFill>
                  <a:latin typeface="Noto Sans JP Light" panose="020B0300000000000000" pitchFamily="34" charset="-128"/>
                  <a:ea typeface="Noto Sans JP Light" panose="020B0300000000000000" pitchFamily="34" charset="-128"/>
                  <a:cs typeface="Segoe UI Semibold" panose="020B0702040204020203" pitchFamily="34" charset="0"/>
                </a:rPr>
                <a:t>01.</a:t>
              </a:r>
            </a:p>
          </p:txBody>
        </p:sp>
        <p:sp>
          <p:nvSpPr>
            <p:cNvPr id="37" name="TextBox 36">
              <a:extLst>
                <a:ext uri="{FF2B5EF4-FFF2-40B4-BE49-F238E27FC236}">
                  <a16:creationId xmlns:a16="http://schemas.microsoft.com/office/drawing/2014/main" xmlns="" id="{3380D70A-F9E9-4DC6-ACA2-13CB01A7CBFC}"/>
                </a:ext>
              </a:extLst>
            </p:cNvPr>
            <p:cNvSpPr txBox="1"/>
            <p:nvPr/>
          </p:nvSpPr>
          <p:spPr>
            <a:xfrm>
              <a:off x="1012863" y="2978257"/>
              <a:ext cx="899167" cy="461665"/>
            </a:xfrm>
            <a:prstGeom prst="rect">
              <a:avLst/>
            </a:prstGeom>
            <a:noFill/>
          </p:spPr>
          <p:txBody>
            <a:bodyPr wrap="square" rtlCol="0">
              <a:spAutoFit/>
            </a:bodyPr>
            <a:lstStyle/>
            <a:p>
              <a:r>
                <a:rPr lang="en-US" sz="2400" b="1" dirty="0">
                  <a:solidFill>
                    <a:schemeClr val="accent2"/>
                  </a:solidFill>
                  <a:latin typeface="Noto Sans JP Light" panose="020B0300000000000000" pitchFamily="34" charset="-128"/>
                  <a:ea typeface="Noto Sans JP Light" panose="020B0300000000000000" pitchFamily="34" charset="-128"/>
                  <a:cs typeface="Segoe UI Semibold" panose="020B0702040204020203" pitchFamily="34" charset="0"/>
                </a:rPr>
                <a:t>02.</a:t>
              </a:r>
            </a:p>
          </p:txBody>
        </p:sp>
        <p:sp>
          <p:nvSpPr>
            <p:cNvPr id="40" name="TextBox 39">
              <a:extLst>
                <a:ext uri="{FF2B5EF4-FFF2-40B4-BE49-F238E27FC236}">
                  <a16:creationId xmlns:a16="http://schemas.microsoft.com/office/drawing/2014/main" xmlns="" id="{B1A8ADE1-9480-4637-B955-3137DF1BCE52}"/>
                </a:ext>
              </a:extLst>
            </p:cNvPr>
            <p:cNvSpPr txBox="1"/>
            <p:nvPr/>
          </p:nvSpPr>
          <p:spPr>
            <a:xfrm>
              <a:off x="1012863" y="3729840"/>
              <a:ext cx="899167" cy="461665"/>
            </a:xfrm>
            <a:prstGeom prst="rect">
              <a:avLst/>
            </a:prstGeom>
            <a:noFill/>
          </p:spPr>
          <p:txBody>
            <a:bodyPr wrap="square" rtlCol="0">
              <a:spAutoFit/>
            </a:bodyPr>
            <a:lstStyle/>
            <a:p>
              <a:r>
                <a:rPr lang="en-US" sz="2400" b="1" dirty="0">
                  <a:solidFill>
                    <a:schemeClr val="accent3"/>
                  </a:solidFill>
                  <a:latin typeface="Noto Sans JP Light" panose="020B0300000000000000" pitchFamily="34" charset="-128"/>
                  <a:ea typeface="Noto Sans JP Light" panose="020B0300000000000000" pitchFamily="34" charset="-128"/>
                  <a:cs typeface="Segoe UI Semibold" panose="020B0702040204020203" pitchFamily="34" charset="0"/>
                </a:rPr>
                <a:t>03.</a:t>
              </a:r>
            </a:p>
          </p:txBody>
        </p:sp>
        <p:sp>
          <p:nvSpPr>
            <p:cNvPr id="51" name="TextBox 50">
              <a:extLst>
                <a:ext uri="{FF2B5EF4-FFF2-40B4-BE49-F238E27FC236}">
                  <a16:creationId xmlns:a16="http://schemas.microsoft.com/office/drawing/2014/main" xmlns="" id="{3490C1FB-46B7-4EA8-B38A-3491B58EC51F}"/>
                </a:ext>
              </a:extLst>
            </p:cNvPr>
            <p:cNvSpPr txBox="1"/>
            <p:nvPr/>
          </p:nvSpPr>
          <p:spPr>
            <a:xfrm>
              <a:off x="1009657" y="4504750"/>
              <a:ext cx="908753" cy="461665"/>
            </a:xfrm>
            <a:prstGeom prst="rect">
              <a:avLst/>
            </a:prstGeom>
            <a:noFill/>
          </p:spPr>
          <p:txBody>
            <a:bodyPr wrap="square" rtlCol="0">
              <a:spAutoFit/>
            </a:bodyPr>
            <a:lstStyle/>
            <a:p>
              <a:r>
                <a:rPr lang="en-US" sz="2400" b="1" dirty="0">
                  <a:solidFill>
                    <a:schemeClr val="accent4"/>
                  </a:solidFill>
                  <a:latin typeface="Noto Sans JP Light" panose="020B0300000000000000" pitchFamily="34" charset="-128"/>
                  <a:ea typeface="Noto Sans JP Light" panose="020B0300000000000000" pitchFamily="34" charset="-128"/>
                  <a:cs typeface="Segoe UI Semibold" panose="020B0702040204020203" pitchFamily="34" charset="0"/>
                </a:rPr>
                <a:t>04.</a:t>
              </a:r>
            </a:p>
          </p:txBody>
        </p:sp>
        <p:sp>
          <p:nvSpPr>
            <p:cNvPr id="29" name="TextBox 28">
              <a:extLst>
                <a:ext uri="{FF2B5EF4-FFF2-40B4-BE49-F238E27FC236}">
                  <a16:creationId xmlns:a16="http://schemas.microsoft.com/office/drawing/2014/main" xmlns="" id="{63A37BCD-001E-4B40-B1FE-1B69F81D8097}"/>
                </a:ext>
              </a:extLst>
            </p:cNvPr>
            <p:cNvSpPr txBox="1"/>
            <p:nvPr/>
          </p:nvSpPr>
          <p:spPr>
            <a:xfrm>
              <a:off x="1538205" y="2955173"/>
              <a:ext cx="3489241" cy="507831"/>
            </a:xfrm>
            <a:prstGeom prst="rect">
              <a:avLst/>
            </a:prstGeom>
            <a:noFill/>
          </p:spPr>
          <p:txBody>
            <a:bodyPr wrap="square" rtlCol="0">
              <a:spAutoFit/>
            </a:bodyPr>
            <a:lstStyle/>
            <a:p>
              <a:pPr>
                <a:lnSpc>
                  <a:spcPct val="150000"/>
                </a:lnSpc>
              </a:pPr>
              <a:r>
                <a:rPr lang="en-US" b="1" dirty="0" smtClean="0">
                  <a:latin typeface="Noto Sans JP Light" panose="020B0300000000000000" pitchFamily="34" charset="-128"/>
                  <a:ea typeface="Noto Sans JP Light" panose="020B0300000000000000" pitchFamily="34" charset="-128"/>
                  <a:cs typeface="Poppins Light" panose="00000400000000000000" pitchFamily="2" charset="0"/>
                </a:rPr>
                <a:t>Deleted serial can’t be replaced.</a:t>
              </a:r>
              <a:endParaRPr lang="en-US" b="1" dirty="0">
                <a:latin typeface="Noto Sans JP Light" panose="020B0300000000000000" pitchFamily="34" charset="-128"/>
                <a:ea typeface="Noto Sans JP Light" panose="020B0300000000000000" pitchFamily="34" charset="-128"/>
                <a:cs typeface="Poppins Light" panose="00000400000000000000" pitchFamily="2" charset="0"/>
              </a:endParaRPr>
            </a:p>
          </p:txBody>
        </p:sp>
        <p:sp>
          <p:nvSpPr>
            <p:cNvPr id="30" name="TextBox 29">
              <a:extLst>
                <a:ext uri="{FF2B5EF4-FFF2-40B4-BE49-F238E27FC236}">
                  <a16:creationId xmlns:a16="http://schemas.microsoft.com/office/drawing/2014/main" xmlns="" id="{63A37BCD-001E-4B40-B1FE-1B69F81D8097}"/>
                </a:ext>
              </a:extLst>
            </p:cNvPr>
            <p:cNvSpPr txBox="1"/>
            <p:nvPr/>
          </p:nvSpPr>
          <p:spPr>
            <a:xfrm>
              <a:off x="1538205" y="3641441"/>
              <a:ext cx="3489241" cy="923330"/>
            </a:xfrm>
            <a:prstGeom prst="rect">
              <a:avLst/>
            </a:prstGeom>
            <a:noFill/>
          </p:spPr>
          <p:txBody>
            <a:bodyPr wrap="square" rtlCol="0">
              <a:spAutoFit/>
            </a:bodyPr>
            <a:lstStyle/>
            <a:p>
              <a:pPr>
                <a:lnSpc>
                  <a:spcPct val="150000"/>
                </a:lnSpc>
              </a:pPr>
              <a:r>
                <a:rPr lang="en-US" b="1" dirty="0" smtClean="0">
                  <a:latin typeface="Noto Sans JP Light" panose="020B0300000000000000" pitchFamily="34" charset="-128"/>
                  <a:ea typeface="Noto Sans JP Light" panose="020B0300000000000000" pitchFamily="34" charset="-128"/>
                  <a:cs typeface="Poppins Light" panose="00000400000000000000" pitchFamily="2" charset="0"/>
                </a:rPr>
                <a:t>Invalid Data’s are also accepted for some fields</a:t>
              </a:r>
              <a:endParaRPr lang="en-US" b="1" dirty="0">
                <a:latin typeface="Noto Sans JP Light" panose="020B0300000000000000" pitchFamily="34" charset="-128"/>
                <a:ea typeface="Noto Sans JP Light" panose="020B0300000000000000" pitchFamily="34" charset="-128"/>
                <a:cs typeface="Poppins Light" panose="00000400000000000000" pitchFamily="2" charset="0"/>
              </a:endParaRPr>
            </a:p>
          </p:txBody>
        </p:sp>
        <p:sp>
          <p:nvSpPr>
            <p:cNvPr id="31" name="TextBox 30">
              <a:extLst>
                <a:ext uri="{FF2B5EF4-FFF2-40B4-BE49-F238E27FC236}">
                  <a16:creationId xmlns:a16="http://schemas.microsoft.com/office/drawing/2014/main" xmlns="" id="{63A37BCD-001E-4B40-B1FE-1B69F81D8097}"/>
                </a:ext>
              </a:extLst>
            </p:cNvPr>
            <p:cNvSpPr txBox="1"/>
            <p:nvPr/>
          </p:nvSpPr>
          <p:spPr>
            <a:xfrm>
              <a:off x="1538205" y="4520934"/>
              <a:ext cx="3489241" cy="507831"/>
            </a:xfrm>
            <a:prstGeom prst="rect">
              <a:avLst/>
            </a:prstGeom>
            <a:noFill/>
          </p:spPr>
          <p:txBody>
            <a:bodyPr wrap="square" rtlCol="0">
              <a:spAutoFit/>
            </a:bodyPr>
            <a:lstStyle/>
            <a:p>
              <a:pPr>
                <a:lnSpc>
                  <a:spcPct val="150000"/>
                </a:lnSpc>
              </a:pPr>
              <a:r>
                <a:rPr lang="en-US" b="1" dirty="0" smtClean="0">
                  <a:latin typeface="Noto Sans JP Light" panose="020B0300000000000000" pitchFamily="34" charset="-128"/>
                  <a:ea typeface="Noto Sans JP Light" panose="020B0300000000000000" pitchFamily="34" charset="-128"/>
                  <a:cs typeface="Poppins Light" panose="00000400000000000000" pitchFamily="2" charset="0"/>
                </a:rPr>
                <a:t>Not responsive.</a:t>
              </a:r>
              <a:endParaRPr lang="en-US" b="1" dirty="0">
                <a:latin typeface="Noto Sans JP Light" panose="020B0300000000000000" pitchFamily="34" charset="-128"/>
                <a:ea typeface="Noto Sans JP Light" panose="020B0300000000000000" pitchFamily="34" charset="-128"/>
                <a:cs typeface="Poppins Light" panose="00000400000000000000" pitchFamily="2" charset="0"/>
              </a:endParaRPr>
            </a:p>
          </p:txBody>
        </p:sp>
      </p:grpSp>
      <p:sp>
        <p:nvSpPr>
          <p:cNvPr id="25" name="TextBox 24">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14</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92702691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EBDF785C-321A-423C-84E5-B5FA42AFF6A0}"/>
              </a:ext>
            </a:extLst>
          </p:cNvPr>
          <p:cNvSpPr/>
          <p:nvPr/>
        </p:nvSpPr>
        <p:spPr>
          <a:xfrm>
            <a:off x="9901767" y="-20256"/>
            <a:ext cx="2290233" cy="687825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 name="Group 5">
            <a:extLst>
              <a:ext uri="{FF2B5EF4-FFF2-40B4-BE49-F238E27FC236}">
                <a16:creationId xmlns:a16="http://schemas.microsoft.com/office/drawing/2014/main" xmlns="" id="{F8EF87E1-7016-47F8-BC40-99241E67F941}"/>
              </a:ext>
            </a:extLst>
          </p:cNvPr>
          <p:cNvGrpSpPr/>
          <p:nvPr/>
        </p:nvGrpSpPr>
        <p:grpSpPr>
          <a:xfrm>
            <a:off x="11723303" y="6401343"/>
            <a:ext cx="135015" cy="129431"/>
            <a:chOff x="6502400" y="3716867"/>
            <a:chExt cx="135015" cy="129431"/>
          </a:xfrm>
        </p:grpSpPr>
        <p:sp>
          <p:nvSpPr>
            <p:cNvPr id="7" name="Rectangle 6">
              <a:extLst>
                <a:ext uri="{FF2B5EF4-FFF2-40B4-BE49-F238E27FC236}">
                  <a16:creationId xmlns:a16="http://schemas.microsoft.com/office/drawing/2014/main" xmlns="" id="{7A6F0BF4-3003-48C3-9662-E46DD102F080}"/>
                </a:ext>
              </a:extLst>
            </p:cNvPr>
            <p:cNvSpPr/>
            <p:nvPr/>
          </p:nvSpPr>
          <p:spPr>
            <a:xfrm>
              <a:off x="6502400"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xmlns="" id="{F2D4034D-8685-40EF-9AF9-ACE509C32890}"/>
                </a:ext>
              </a:extLst>
            </p:cNvPr>
            <p:cNvSpPr/>
            <p:nvPr/>
          </p:nvSpPr>
          <p:spPr>
            <a:xfrm>
              <a:off x="6590848"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xmlns="" id="{A9E62DD6-CB5C-4B03-BB89-2B8F5BE8AA66}"/>
                </a:ext>
              </a:extLst>
            </p:cNvPr>
            <p:cNvSpPr/>
            <p:nvPr/>
          </p:nvSpPr>
          <p:spPr>
            <a:xfrm>
              <a:off x="6502400"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xmlns="" id="{9AD4BA8F-F776-40F0-BFD1-7A19E55C7687}"/>
                </a:ext>
              </a:extLst>
            </p:cNvPr>
            <p:cNvSpPr/>
            <p:nvPr/>
          </p:nvSpPr>
          <p:spPr>
            <a:xfrm>
              <a:off x="6590848"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Rectangle 10">
            <a:extLst>
              <a:ext uri="{FF2B5EF4-FFF2-40B4-BE49-F238E27FC236}">
                <a16:creationId xmlns:a16="http://schemas.microsoft.com/office/drawing/2014/main" xmlns="" id="{53375A93-1796-471A-8E00-2AE020FB61BB}"/>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xmlns="" id="{1B00D364-6DC4-451D-A80A-54E20C8EE29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TextBox 32">
            <a:extLst>
              <a:ext uri="{FF2B5EF4-FFF2-40B4-BE49-F238E27FC236}">
                <a16:creationId xmlns:a16="http://schemas.microsoft.com/office/drawing/2014/main" xmlns="" id="{6C072755-CC0B-4B07-ABCC-D7099CB488C5}"/>
              </a:ext>
            </a:extLst>
          </p:cNvPr>
          <p:cNvSpPr txBox="1"/>
          <p:nvPr/>
        </p:nvSpPr>
        <p:spPr>
          <a:xfrm>
            <a:off x="10282015" y="1111862"/>
            <a:ext cx="1529736" cy="2943626"/>
          </a:xfrm>
          <a:prstGeom prst="rect">
            <a:avLst/>
          </a:prstGeom>
          <a:noFill/>
        </p:spPr>
        <p:txBody>
          <a:bodyPr wrap="square" rtlCol="0">
            <a:spAutoFit/>
          </a:bodyPr>
          <a:lstStyle/>
          <a:p>
            <a:pPr algn="ctr">
              <a:lnSpc>
                <a:spcPct val="150000"/>
              </a:lnSpc>
            </a:pPr>
            <a:r>
              <a:rPr lang="en-US" b="1" i="1" dirty="0">
                <a:solidFill>
                  <a:schemeClr val="bg1"/>
                </a:solidFill>
                <a:latin typeface="Noto Sans JP Light" panose="020B0300000000000000" pitchFamily="34" charset="-128"/>
                <a:ea typeface="Noto Sans JP Light" panose="020B0300000000000000" pitchFamily="34" charset="-128"/>
              </a:rPr>
              <a:t>“Donate Blood So That You Can Say That You Have Served Mankind.”</a:t>
            </a:r>
            <a:endParaRPr lang="en-US" b="1" i="1" dirty="0">
              <a:solidFill>
                <a:schemeClr val="accent2"/>
              </a:solidFill>
              <a:latin typeface="Noto Sans JP Light" panose="020B0300000000000000" pitchFamily="34" charset="-128"/>
              <a:ea typeface="Noto Sans JP Light" panose="020B0300000000000000" pitchFamily="34" charset="-128"/>
            </a:endParaRPr>
          </a:p>
        </p:txBody>
      </p:sp>
      <p:grpSp>
        <p:nvGrpSpPr>
          <p:cNvPr id="19" name="Group 18">
            <a:extLst>
              <a:ext uri="{FF2B5EF4-FFF2-40B4-BE49-F238E27FC236}">
                <a16:creationId xmlns:a16="http://schemas.microsoft.com/office/drawing/2014/main" xmlns="" id="{8BEB0FAC-DDCD-48C3-B32C-45E5796FA05A}"/>
              </a:ext>
            </a:extLst>
          </p:cNvPr>
          <p:cNvGrpSpPr/>
          <p:nvPr/>
        </p:nvGrpSpPr>
        <p:grpSpPr>
          <a:xfrm>
            <a:off x="951902" y="971182"/>
            <a:ext cx="5539988" cy="3938385"/>
            <a:chOff x="1009657" y="1035829"/>
            <a:chExt cx="4017789" cy="3938385"/>
          </a:xfrm>
        </p:grpSpPr>
        <p:sp>
          <p:nvSpPr>
            <p:cNvPr id="2" name="TextBox 1">
              <a:extLst>
                <a:ext uri="{FF2B5EF4-FFF2-40B4-BE49-F238E27FC236}">
                  <a16:creationId xmlns:a16="http://schemas.microsoft.com/office/drawing/2014/main" xmlns="" id="{9998BE0B-59F5-41CC-B9B8-81B4F57C9DD2}"/>
                </a:ext>
              </a:extLst>
            </p:cNvPr>
            <p:cNvSpPr txBox="1"/>
            <p:nvPr/>
          </p:nvSpPr>
          <p:spPr>
            <a:xfrm>
              <a:off x="1009657" y="1035829"/>
              <a:ext cx="1806840" cy="646331"/>
            </a:xfrm>
            <a:prstGeom prst="rect">
              <a:avLst/>
            </a:prstGeom>
            <a:noFill/>
          </p:spPr>
          <p:txBody>
            <a:bodyPr wrap="none" rtlCol="0">
              <a:spAutoFit/>
            </a:bodyPr>
            <a:lstStyle/>
            <a:p>
              <a:r>
                <a:rPr lang="en-US" sz="3600" b="1" dirty="0" smtClean="0">
                  <a:latin typeface="Noto Sans JP" panose="020B0500000000000000" pitchFamily="34" charset="-128"/>
                  <a:ea typeface="Noto Sans JP" panose="020B0500000000000000" pitchFamily="34" charset="-128"/>
                </a:rPr>
                <a:t>Future Works</a:t>
              </a:r>
              <a:endParaRPr lang="en-ID" sz="3600" b="1" dirty="0">
                <a:solidFill>
                  <a:schemeClr val="accent2"/>
                </a:solidFill>
                <a:latin typeface="Noto Sans JP" panose="020B0500000000000000" pitchFamily="34" charset="-128"/>
                <a:ea typeface="Noto Sans JP" panose="020B0500000000000000" pitchFamily="34" charset="-128"/>
              </a:endParaRPr>
            </a:p>
          </p:txBody>
        </p:sp>
        <p:grpSp>
          <p:nvGrpSpPr>
            <p:cNvPr id="16" name="Group 15">
              <a:extLst>
                <a:ext uri="{FF2B5EF4-FFF2-40B4-BE49-F238E27FC236}">
                  <a16:creationId xmlns:a16="http://schemas.microsoft.com/office/drawing/2014/main" xmlns="" id="{EEDAEA5D-704C-49C7-9A05-872A8132FC3C}"/>
                </a:ext>
              </a:extLst>
            </p:cNvPr>
            <p:cNvGrpSpPr/>
            <p:nvPr/>
          </p:nvGrpSpPr>
          <p:grpSpPr>
            <a:xfrm>
              <a:off x="1140287" y="1682160"/>
              <a:ext cx="1330238" cy="71210"/>
              <a:chOff x="3439236" y="2852382"/>
              <a:chExt cx="1859622" cy="81887"/>
            </a:xfrm>
          </p:grpSpPr>
          <p:sp>
            <p:nvSpPr>
              <p:cNvPr id="3" name="Rectangle 2">
                <a:extLst>
                  <a:ext uri="{FF2B5EF4-FFF2-40B4-BE49-F238E27FC236}">
                    <a16:creationId xmlns:a16="http://schemas.microsoft.com/office/drawing/2014/main" xmlns="" id="{70304F08-3660-4684-A8BB-4C68F18716B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xmlns="" id="{0E75C929-3444-4F79-954B-DAEC65072327}"/>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xmlns="" id="{C6164FBA-E692-4F18-9EB3-98F1ADF44697}"/>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4" name="TextBox 33">
              <a:extLst>
                <a:ext uri="{FF2B5EF4-FFF2-40B4-BE49-F238E27FC236}">
                  <a16:creationId xmlns:a16="http://schemas.microsoft.com/office/drawing/2014/main" xmlns="" id="{63A37BCD-001E-4B40-B1FE-1B69F81D8097}"/>
                </a:ext>
              </a:extLst>
            </p:cNvPr>
            <p:cNvSpPr txBox="1"/>
            <p:nvPr/>
          </p:nvSpPr>
          <p:spPr>
            <a:xfrm>
              <a:off x="1538205" y="2174383"/>
              <a:ext cx="3489241" cy="507831"/>
            </a:xfrm>
            <a:prstGeom prst="rect">
              <a:avLst/>
            </a:prstGeom>
            <a:noFill/>
          </p:spPr>
          <p:txBody>
            <a:bodyPr wrap="square" rtlCol="0">
              <a:spAutoFit/>
            </a:bodyPr>
            <a:lstStyle/>
            <a:p>
              <a:pPr>
                <a:lnSpc>
                  <a:spcPct val="150000"/>
                </a:lnSpc>
              </a:pPr>
              <a:r>
                <a:rPr lang="en-US" b="1" dirty="0" smtClean="0">
                  <a:latin typeface="Noto Sans JP Light" panose="020B0300000000000000" pitchFamily="34" charset="-128"/>
                  <a:ea typeface="Noto Sans JP Light" panose="020B0300000000000000" pitchFamily="34" charset="-128"/>
                  <a:cs typeface="Poppins Light" panose="00000400000000000000" pitchFamily="2" charset="0"/>
                </a:rPr>
                <a:t>Add Login, Signup for the Users</a:t>
              </a:r>
              <a:endParaRPr lang="en-US" b="1" dirty="0">
                <a:latin typeface="Noto Sans JP Light" panose="020B0300000000000000" pitchFamily="34" charset="-128"/>
                <a:ea typeface="Noto Sans JP Light" panose="020B0300000000000000" pitchFamily="34" charset="-128"/>
                <a:cs typeface="Poppins Light" panose="00000400000000000000" pitchFamily="2" charset="0"/>
              </a:endParaRPr>
            </a:p>
          </p:txBody>
        </p:sp>
        <p:sp>
          <p:nvSpPr>
            <p:cNvPr id="35" name="TextBox 34">
              <a:extLst>
                <a:ext uri="{FF2B5EF4-FFF2-40B4-BE49-F238E27FC236}">
                  <a16:creationId xmlns:a16="http://schemas.microsoft.com/office/drawing/2014/main" xmlns="" id="{2175A7A8-DD68-4425-8E28-1E2413C870C9}"/>
                </a:ext>
              </a:extLst>
            </p:cNvPr>
            <p:cNvSpPr txBox="1"/>
            <p:nvPr/>
          </p:nvSpPr>
          <p:spPr>
            <a:xfrm>
              <a:off x="1036908" y="2203347"/>
              <a:ext cx="827272" cy="461665"/>
            </a:xfrm>
            <a:prstGeom prst="rect">
              <a:avLst/>
            </a:prstGeom>
            <a:noFill/>
          </p:spPr>
          <p:txBody>
            <a:bodyPr wrap="square" rtlCol="0">
              <a:spAutoFit/>
            </a:bodyPr>
            <a:lstStyle/>
            <a:p>
              <a:r>
                <a:rPr lang="en-US" sz="2400" b="1" dirty="0">
                  <a:solidFill>
                    <a:schemeClr val="accent1"/>
                  </a:solidFill>
                  <a:latin typeface="Noto Sans JP Light" panose="020B0300000000000000" pitchFamily="34" charset="-128"/>
                  <a:ea typeface="Noto Sans JP Light" panose="020B0300000000000000" pitchFamily="34" charset="-128"/>
                  <a:cs typeface="Segoe UI Semibold" panose="020B0702040204020203" pitchFamily="34" charset="0"/>
                </a:rPr>
                <a:t>01.</a:t>
              </a:r>
            </a:p>
          </p:txBody>
        </p:sp>
        <p:sp>
          <p:nvSpPr>
            <p:cNvPr id="37" name="TextBox 36">
              <a:extLst>
                <a:ext uri="{FF2B5EF4-FFF2-40B4-BE49-F238E27FC236}">
                  <a16:creationId xmlns:a16="http://schemas.microsoft.com/office/drawing/2014/main" xmlns="" id="{3380D70A-F9E9-4DC6-ACA2-13CB01A7CBFC}"/>
                </a:ext>
              </a:extLst>
            </p:cNvPr>
            <p:cNvSpPr txBox="1"/>
            <p:nvPr/>
          </p:nvSpPr>
          <p:spPr>
            <a:xfrm>
              <a:off x="1012863" y="2978257"/>
              <a:ext cx="899167" cy="461665"/>
            </a:xfrm>
            <a:prstGeom prst="rect">
              <a:avLst/>
            </a:prstGeom>
            <a:noFill/>
          </p:spPr>
          <p:txBody>
            <a:bodyPr wrap="square" rtlCol="0">
              <a:spAutoFit/>
            </a:bodyPr>
            <a:lstStyle/>
            <a:p>
              <a:r>
                <a:rPr lang="en-US" sz="2400" b="1" dirty="0">
                  <a:solidFill>
                    <a:schemeClr val="accent2"/>
                  </a:solidFill>
                  <a:latin typeface="Noto Sans JP Light" panose="020B0300000000000000" pitchFamily="34" charset="-128"/>
                  <a:ea typeface="Noto Sans JP Light" panose="020B0300000000000000" pitchFamily="34" charset="-128"/>
                  <a:cs typeface="Segoe UI Semibold" panose="020B0702040204020203" pitchFamily="34" charset="0"/>
                </a:rPr>
                <a:t>02.</a:t>
              </a:r>
            </a:p>
          </p:txBody>
        </p:sp>
        <p:sp>
          <p:nvSpPr>
            <p:cNvPr id="40" name="TextBox 39">
              <a:extLst>
                <a:ext uri="{FF2B5EF4-FFF2-40B4-BE49-F238E27FC236}">
                  <a16:creationId xmlns:a16="http://schemas.microsoft.com/office/drawing/2014/main" xmlns="" id="{B1A8ADE1-9480-4637-B955-3137DF1BCE52}"/>
                </a:ext>
              </a:extLst>
            </p:cNvPr>
            <p:cNvSpPr txBox="1"/>
            <p:nvPr/>
          </p:nvSpPr>
          <p:spPr>
            <a:xfrm>
              <a:off x="1012863" y="3729840"/>
              <a:ext cx="899167" cy="461665"/>
            </a:xfrm>
            <a:prstGeom prst="rect">
              <a:avLst/>
            </a:prstGeom>
            <a:noFill/>
          </p:spPr>
          <p:txBody>
            <a:bodyPr wrap="square" rtlCol="0">
              <a:spAutoFit/>
            </a:bodyPr>
            <a:lstStyle/>
            <a:p>
              <a:r>
                <a:rPr lang="en-US" sz="2400" b="1" dirty="0">
                  <a:solidFill>
                    <a:schemeClr val="accent3"/>
                  </a:solidFill>
                  <a:latin typeface="Noto Sans JP Light" panose="020B0300000000000000" pitchFamily="34" charset="-128"/>
                  <a:ea typeface="Noto Sans JP Light" panose="020B0300000000000000" pitchFamily="34" charset="-128"/>
                  <a:cs typeface="Segoe UI Semibold" panose="020B0702040204020203" pitchFamily="34" charset="0"/>
                </a:rPr>
                <a:t>03.</a:t>
              </a:r>
            </a:p>
          </p:txBody>
        </p:sp>
        <p:sp>
          <p:nvSpPr>
            <p:cNvPr id="51" name="TextBox 50">
              <a:extLst>
                <a:ext uri="{FF2B5EF4-FFF2-40B4-BE49-F238E27FC236}">
                  <a16:creationId xmlns:a16="http://schemas.microsoft.com/office/drawing/2014/main" xmlns="" id="{3490C1FB-46B7-4EA8-B38A-3491B58EC51F}"/>
                </a:ext>
              </a:extLst>
            </p:cNvPr>
            <p:cNvSpPr txBox="1"/>
            <p:nvPr/>
          </p:nvSpPr>
          <p:spPr>
            <a:xfrm>
              <a:off x="1009657" y="4504750"/>
              <a:ext cx="908753" cy="461665"/>
            </a:xfrm>
            <a:prstGeom prst="rect">
              <a:avLst/>
            </a:prstGeom>
            <a:noFill/>
          </p:spPr>
          <p:txBody>
            <a:bodyPr wrap="square" rtlCol="0">
              <a:spAutoFit/>
            </a:bodyPr>
            <a:lstStyle/>
            <a:p>
              <a:r>
                <a:rPr lang="en-US" sz="2400" b="1" dirty="0">
                  <a:solidFill>
                    <a:schemeClr val="accent4"/>
                  </a:solidFill>
                  <a:latin typeface="Noto Sans JP Light" panose="020B0300000000000000" pitchFamily="34" charset="-128"/>
                  <a:ea typeface="Noto Sans JP Light" panose="020B0300000000000000" pitchFamily="34" charset="-128"/>
                  <a:cs typeface="Segoe UI Semibold" panose="020B0702040204020203" pitchFamily="34" charset="0"/>
                </a:rPr>
                <a:t>04.</a:t>
              </a:r>
            </a:p>
          </p:txBody>
        </p:sp>
        <p:sp>
          <p:nvSpPr>
            <p:cNvPr id="29" name="TextBox 28">
              <a:extLst>
                <a:ext uri="{FF2B5EF4-FFF2-40B4-BE49-F238E27FC236}">
                  <a16:creationId xmlns:a16="http://schemas.microsoft.com/office/drawing/2014/main" xmlns="" id="{63A37BCD-001E-4B40-B1FE-1B69F81D8097}"/>
                </a:ext>
              </a:extLst>
            </p:cNvPr>
            <p:cNvSpPr txBox="1"/>
            <p:nvPr/>
          </p:nvSpPr>
          <p:spPr>
            <a:xfrm>
              <a:off x="1538205" y="2955173"/>
              <a:ext cx="3489241" cy="507831"/>
            </a:xfrm>
            <a:prstGeom prst="rect">
              <a:avLst/>
            </a:prstGeom>
            <a:noFill/>
          </p:spPr>
          <p:txBody>
            <a:bodyPr wrap="square" rtlCol="0">
              <a:spAutoFit/>
            </a:bodyPr>
            <a:lstStyle/>
            <a:p>
              <a:pPr>
                <a:lnSpc>
                  <a:spcPct val="150000"/>
                </a:lnSpc>
              </a:pPr>
              <a:r>
                <a:rPr lang="en-US" b="1" dirty="0" smtClean="0">
                  <a:latin typeface="Noto Sans JP Light" panose="020B0300000000000000" pitchFamily="34" charset="-128"/>
                  <a:ea typeface="Noto Sans JP Light" panose="020B0300000000000000" pitchFamily="34" charset="-128"/>
                  <a:cs typeface="Poppins Light" panose="00000400000000000000" pitchFamily="2" charset="0"/>
                </a:rPr>
                <a:t>Data Validations functionality</a:t>
              </a:r>
              <a:endParaRPr lang="en-US" b="1" dirty="0">
                <a:latin typeface="Noto Sans JP Light" panose="020B0300000000000000" pitchFamily="34" charset="-128"/>
                <a:ea typeface="Noto Sans JP Light" panose="020B0300000000000000" pitchFamily="34" charset="-128"/>
                <a:cs typeface="Poppins Light" panose="00000400000000000000" pitchFamily="2" charset="0"/>
              </a:endParaRPr>
            </a:p>
          </p:txBody>
        </p:sp>
        <p:sp>
          <p:nvSpPr>
            <p:cNvPr id="30" name="TextBox 29">
              <a:extLst>
                <a:ext uri="{FF2B5EF4-FFF2-40B4-BE49-F238E27FC236}">
                  <a16:creationId xmlns:a16="http://schemas.microsoft.com/office/drawing/2014/main" xmlns="" id="{63A37BCD-001E-4B40-B1FE-1B69F81D8097}"/>
                </a:ext>
              </a:extLst>
            </p:cNvPr>
            <p:cNvSpPr txBox="1"/>
            <p:nvPr/>
          </p:nvSpPr>
          <p:spPr>
            <a:xfrm>
              <a:off x="1538205" y="3706758"/>
              <a:ext cx="3489241" cy="450636"/>
            </a:xfrm>
            <a:prstGeom prst="rect">
              <a:avLst/>
            </a:prstGeom>
            <a:noFill/>
          </p:spPr>
          <p:txBody>
            <a:bodyPr wrap="square" rtlCol="0">
              <a:spAutoFit/>
            </a:bodyPr>
            <a:lstStyle/>
            <a:p>
              <a:pPr>
                <a:lnSpc>
                  <a:spcPct val="150000"/>
                </a:lnSpc>
              </a:pPr>
              <a:r>
                <a:rPr lang="en-US" b="1" dirty="0" smtClean="0">
                  <a:latin typeface="Noto Sans JP Light" panose="020B0300000000000000" pitchFamily="34" charset="-128"/>
                  <a:ea typeface="Noto Sans JP Light" panose="020B0300000000000000" pitchFamily="34" charset="-128"/>
                  <a:cs typeface="Poppins Light" panose="00000400000000000000" pitchFamily="2" charset="0"/>
                </a:rPr>
                <a:t>Launch a Real Time App</a:t>
              </a:r>
              <a:endParaRPr lang="en-US" b="1" dirty="0">
                <a:latin typeface="Noto Sans JP Light" panose="020B0300000000000000" pitchFamily="34" charset="-128"/>
                <a:ea typeface="Noto Sans JP Light" panose="020B0300000000000000" pitchFamily="34" charset="-128"/>
                <a:cs typeface="Poppins Light" panose="00000400000000000000" pitchFamily="2" charset="0"/>
              </a:endParaRPr>
            </a:p>
          </p:txBody>
        </p:sp>
        <p:sp>
          <p:nvSpPr>
            <p:cNvPr id="31" name="TextBox 30">
              <a:extLst>
                <a:ext uri="{FF2B5EF4-FFF2-40B4-BE49-F238E27FC236}">
                  <a16:creationId xmlns:a16="http://schemas.microsoft.com/office/drawing/2014/main" xmlns="" id="{63A37BCD-001E-4B40-B1FE-1B69F81D8097}"/>
                </a:ext>
              </a:extLst>
            </p:cNvPr>
            <p:cNvSpPr txBox="1"/>
            <p:nvPr/>
          </p:nvSpPr>
          <p:spPr>
            <a:xfrm>
              <a:off x="1496224" y="4466383"/>
              <a:ext cx="3489241" cy="507831"/>
            </a:xfrm>
            <a:prstGeom prst="rect">
              <a:avLst/>
            </a:prstGeom>
            <a:noFill/>
          </p:spPr>
          <p:txBody>
            <a:bodyPr wrap="square" rtlCol="0">
              <a:spAutoFit/>
            </a:bodyPr>
            <a:lstStyle/>
            <a:p>
              <a:pPr>
                <a:lnSpc>
                  <a:spcPct val="150000"/>
                </a:lnSpc>
              </a:pPr>
              <a:r>
                <a:rPr lang="en-US" b="1" dirty="0" smtClean="0">
                  <a:latin typeface="Noto Sans JP Light" panose="020B0300000000000000" pitchFamily="34" charset="-128"/>
                  <a:ea typeface="Noto Sans JP Light" panose="020B0300000000000000" pitchFamily="34" charset="-128"/>
                  <a:cs typeface="Poppins Light" panose="00000400000000000000" pitchFamily="2" charset="0"/>
                </a:rPr>
                <a:t>Make it responsive.</a:t>
              </a:r>
              <a:endParaRPr lang="en-US" b="1" dirty="0">
                <a:latin typeface="Noto Sans JP Light" panose="020B0300000000000000" pitchFamily="34" charset="-128"/>
                <a:ea typeface="Noto Sans JP Light" panose="020B0300000000000000" pitchFamily="34" charset="-128"/>
                <a:cs typeface="Poppins Light" panose="00000400000000000000" pitchFamily="2" charset="0"/>
              </a:endParaRPr>
            </a:p>
          </p:txBody>
        </p:sp>
      </p:grpSp>
      <p:sp>
        <p:nvSpPr>
          <p:cNvPr id="25" name="TextBox 24">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15</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164345201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F8EF87E1-7016-47F8-BC40-99241E67F941}"/>
              </a:ext>
            </a:extLst>
          </p:cNvPr>
          <p:cNvGrpSpPr/>
          <p:nvPr/>
        </p:nvGrpSpPr>
        <p:grpSpPr>
          <a:xfrm>
            <a:off x="11723303" y="6401343"/>
            <a:ext cx="135015" cy="129431"/>
            <a:chOff x="6502400" y="3716867"/>
            <a:chExt cx="135015" cy="129431"/>
          </a:xfrm>
        </p:grpSpPr>
        <p:sp>
          <p:nvSpPr>
            <p:cNvPr id="7" name="Rectangle 6">
              <a:extLst>
                <a:ext uri="{FF2B5EF4-FFF2-40B4-BE49-F238E27FC236}">
                  <a16:creationId xmlns:a16="http://schemas.microsoft.com/office/drawing/2014/main" xmlns="" id="{7A6F0BF4-3003-48C3-9662-E46DD102F080}"/>
                </a:ext>
              </a:extLst>
            </p:cNvPr>
            <p:cNvSpPr/>
            <p:nvPr/>
          </p:nvSpPr>
          <p:spPr>
            <a:xfrm>
              <a:off x="6502400"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xmlns="" id="{F2D4034D-8685-40EF-9AF9-ACE509C32890}"/>
                </a:ext>
              </a:extLst>
            </p:cNvPr>
            <p:cNvSpPr/>
            <p:nvPr/>
          </p:nvSpPr>
          <p:spPr>
            <a:xfrm>
              <a:off x="6590848"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xmlns="" id="{A9E62DD6-CB5C-4B03-BB89-2B8F5BE8AA66}"/>
                </a:ext>
              </a:extLst>
            </p:cNvPr>
            <p:cNvSpPr/>
            <p:nvPr/>
          </p:nvSpPr>
          <p:spPr>
            <a:xfrm>
              <a:off x="6502400"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xmlns="" id="{9AD4BA8F-F776-40F0-BFD1-7A19E55C7687}"/>
                </a:ext>
              </a:extLst>
            </p:cNvPr>
            <p:cNvSpPr/>
            <p:nvPr/>
          </p:nvSpPr>
          <p:spPr>
            <a:xfrm>
              <a:off x="6590848"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Rectangle 10">
            <a:extLst>
              <a:ext uri="{FF2B5EF4-FFF2-40B4-BE49-F238E27FC236}">
                <a16:creationId xmlns:a16="http://schemas.microsoft.com/office/drawing/2014/main" xmlns="" id="{53375A93-1796-471A-8E00-2AE020FB61BB}"/>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xmlns="" id="{1B00D364-6DC4-451D-A80A-54E20C8EE29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extBox 1">
            <a:extLst>
              <a:ext uri="{FF2B5EF4-FFF2-40B4-BE49-F238E27FC236}">
                <a16:creationId xmlns:a16="http://schemas.microsoft.com/office/drawing/2014/main" xmlns="" id="{9998BE0B-59F5-41CC-B9B8-81B4F57C9DD2}"/>
              </a:ext>
            </a:extLst>
          </p:cNvPr>
          <p:cNvSpPr txBox="1"/>
          <p:nvPr/>
        </p:nvSpPr>
        <p:spPr>
          <a:xfrm>
            <a:off x="6131260" y="1082971"/>
            <a:ext cx="2044149" cy="646331"/>
          </a:xfrm>
          <a:prstGeom prst="rect">
            <a:avLst/>
          </a:prstGeom>
          <a:noFill/>
        </p:spPr>
        <p:txBody>
          <a:bodyPr wrap="none" rtlCol="0">
            <a:spAutoFit/>
          </a:bodyPr>
          <a:lstStyle/>
          <a:p>
            <a:r>
              <a:rPr lang="en-US" sz="3600" b="1" dirty="0" smtClean="0">
                <a:solidFill>
                  <a:schemeClr val="accent2"/>
                </a:solidFill>
                <a:latin typeface="Noto Sans JP" panose="020B0500000000000000" pitchFamily="34" charset="-128"/>
                <a:ea typeface="Noto Sans JP" panose="020B0500000000000000" pitchFamily="34" charset="-128"/>
              </a:rPr>
              <a:t>Conclusion</a:t>
            </a:r>
            <a:endParaRPr lang="en-ID" sz="3600" b="1" dirty="0">
              <a:solidFill>
                <a:schemeClr val="accent2"/>
              </a:solidFill>
              <a:latin typeface="Noto Sans JP" panose="020B0500000000000000" pitchFamily="34" charset="-128"/>
              <a:ea typeface="Noto Sans JP" panose="020B0500000000000000" pitchFamily="34" charset="-128"/>
            </a:endParaRPr>
          </a:p>
        </p:txBody>
      </p:sp>
      <p:grpSp>
        <p:nvGrpSpPr>
          <p:cNvPr id="16" name="Group 15">
            <a:extLst>
              <a:ext uri="{FF2B5EF4-FFF2-40B4-BE49-F238E27FC236}">
                <a16:creationId xmlns:a16="http://schemas.microsoft.com/office/drawing/2014/main" xmlns="" id="{EEDAEA5D-704C-49C7-9A05-872A8132FC3C}"/>
              </a:ext>
            </a:extLst>
          </p:cNvPr>
          <p:cNvGrpSpPr/>
          <p:nvPr/>
        </p:nvGrpSpPr>
        <p:grpSpPr>
          <a:xfrm>
            <a:off x="6261890" y="1729302"/>
            <a:ext cx="1330238" cy="71210"/>
            <a:chOff x="3439236" y="2852382"/>
            <a:chExt cx="1859622" cy="81887"/>
          </a:xfrm>
        </p:grpSpPr>
        <p:sp>
          <p:nvSpPr>
            <p:cNvPr id="3" name="Rectangle 2">
              <a:extLst>
                <a:ext uri="{FF2B5EF4-FFF2-40B4-BE49-F238E27FC236}">
                  <a16:creationId xmlns:a16="http://schemas.microsoft.com/office/drawing/2014/main" xmlns="" id="{70304F08-3660-4684-A8BB-4C68F18716B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xmlns="" id="{0E75C929-3444-4F79-954B-DAEC65072327}"/>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xmlns="" id="{C6164FBA-E692-4F18-9EB3-98F1ADF44697}"/>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20" name="Picture Placeholder 1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33" r="433"/>
          <a:stretch>
            <a:fillRect/>
          </a:stretch>
        </p:blipFill>
        <p:spPr>
          <a:xfrm>
            <a:off x="43180" y="224411"/>
            <a:ext cx="6363243" cy="6418315"/>
          </a:xfrm>
        </p:spPr>
      </p:pic>
      <p:sp>
        <p:nvSpPr>
          <p:cNvPr id="35" name="TextBox 34">
            <a:extLst>
              <a:ext uri="{FF2B5EF4-FFF2-40B4-BE49-F238E27FC236}">
                <a16:creationId xmlns:a16="http://schemas.microsoft.com/office/drawing/2014/main" xmlns="" id="{00AD3D88-4582-41C6-A1DF-F06F55877D5C}"/>
              </a:ext>
            </a:extLst>
          </p:cNvPr>
          <p:cNvSpPr txBox="1"/>
          <p:nvPr/>
        </p:nvSpPr>
        <p:spPr>
          <a:xfrm>
            <a:off x="6187045" y="2279407"/>
            <a:ext cx="5301182" cy="2308324"/>
          </a:xfrm>
          <a:prstGeom prst="rect">
            <a:avLst/>
          </a:prstGeom>
          <a:noFill/>
        </p:spPr>
        <p:txBody>
          <a:bodyPr wrap="square" rtlCol="0">
            <a:spAutoFit/>
          </a:bodyPr>
          <a:lstStyle/>
          <a:p>
            <a:pPr>
              <a:lnSpc>
                <a:spcPct val="150000"/>
              </a:lnSpc>
            </a:pPr>
            <a:r>
              <a:rPr lang="en-US" sz="1600" dirty="0">
                <a:solidFill>
                  <a:schemeClr val="tx1">
                    <a:lumMod val="95000"/>
                    <a:lumOff val="5000"/>
                  </a:schemeClr>
                </a:solidFill>
                <a:latin typeface="Noto Sans JP Light" panose="020B0300000000000000" pitchFamily="34" charset="-128"/>
                <a:ea typeface="Noto Sans JP Light" panose="020B0300000000000000" pitchFamily="34" charset="-128"/>
                <a:cs typeface="Segoe UI Light" panose="020B0502040204020203" pitchFamily="34" charset="0"/>
              </a:rPr>
              <a:t>By incorporating user feedback and conducting regular updates, the blood donor Java app can continually improve its functionality and user experience. Collaborating with blood banks, hospitals, and healthcare organizations can also help in expanding the app's reach and impact.</a:t>
            </a:r>
          </a:p>
        </p:txBody>
      </p:sp>
      <p:sp>
        <p:nvSpPr>
          <p:cNvPr id="17" name="TextBox 16">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16</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427235535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39A35B8-32EA-4267-9C7C-BF0596E81448}"/>
              </a:ext>
            </a:extLst>
          </p:cNvPr>
          <p:cNvSpPr/>
          <p:nvPr/>
        </p:nvSpPr>
        <p:spPr>
          <a:xfrm>
            <a:off x="4987468" y="1093099"/>
            <a:ext cx="7224777" cy="467180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xmlns="" id="{85665D03-CE77-41A9-B58B-DA5DA832ACD3}"/>
              </a:ext>
            </a:extLst>
          </p:cNvPr>
          <p:cNvSpPr txBox="1"/>
          <p:nvPr/>
        </p:nvSpPr>
        <p:spPr>
          <a:xfrm>
            <a:off x="10049447" y="6339100"/>
            <a:ext cx="1673856" cy="253916"/>
          </a:xfrm>
          <a:prstGeom prst="rect">
            <a:avLst/>
          </a:prstGeom>
          <a:noFill/>
        </p:spPr>
        <p:txBody>
          <a:bodyPr wrap="none" rtlCol="0">
            <a:spAutoFit/>
          </a:bodyPr>
          <a:lstStyle/>
          <a:p>
            <a:pPr algn="r"/>
            <a:r>
              <a:rPr lang="en-US" sz="1050" dirty="0">
                <a:solidFill>
                  <a:schemeClr val="bg1"/>
                </a:solidFill>
                <a:latin typeface="Noto Sans JP Light" panose="020B0300000000000000" pitchFamily="34" charset="-128"/>
                <a:ea typeface="Noto Sans JP Light" panose="020B0300000000000000" pitchFamily="34" charset="-128"/>
                <a:cs typeface="Noto Sans" panose="020B0502040504020204" pitchFamily="34" charset="0"/>
              </a:rPr>
              <a:t>Red Presentation Design</a:t>
            </a:r>
            <a:endParaRPr lang="en-ID" sz="1050" dirty="0">
              <a:solidFill>
                <a:schemeClr val="bg1"/>
              </a:solidFill>
              <a:latin typeface="Noto Sans JP Light" panose="020B0300000000000000" pitchFamily="34" charset="-128"/>
              <a:ea typeface="Noto Sans JP Light" panose="020B0300000000000000" pitchFamily="34" charset="-128"/>
              <a:cs typeface="Noto Sans" panose="020B0502040504020204" pitchFamily="34" charset="0"/>
            </a:endParaRPr>
          </a:p>
        </p:txBody>
      </p:sp>
      <p:sp>
        <p:nvSpPr>
          <p:cNvPr id="5" name="TextBox 4">
            <a:extLst>
              <a:ext uri="{FF2B5EF4-FFF2-40B4-BE49-F238E27FC236}">
                <a16:creationId xmlns:a16="http://schemas.microsoft.com/office/drawing/2014/main" xmlns="" id="{48100835-E033-4AFA-AADE-A44B1B0A79A2}"/>
              </a:ext>
            </a:extLst>
          </p:cNvPr>
          <p:cNvSpPr txBox="1"/>
          <p:nvPr/>
        </p:nvSpPr>
        <p:spPr>
          <a:xfrm rot="16200000">
            <a:off x="-54343" y="522240"/>
            <a:ext cx="867545" cy="253916"/>
          </a:xfrm>
          <a:prstGeom prst="rect">
            <a:avLst/>
          </a:prstGeom>
          <a:noFill/>
        </p:spPr>
        <p:txBody>
          <a:bodyPr wrap="none" rtlCol="0">
            <a:spAutoFit/>
          </a:bodyPr>
          <a:lstStyle/>
          <a:p>
            <a:pPr algn="r"/>
            <a:r>
              <a:rPr lang="en-US" sz="1050" dirty="0">
                <a:solidFill>
                  <a:schemeClr val="bg1"/>
                </a:solidFill>
                <a:latin typeface="Noto Sans JP Light" panose="020B0300000000000000" pitchFamily="34" charset="-128"/>
                <a:ea typeface="Noto Sans JP Light" panose="020B0300000000000000" pitchFamily="34" charset="-128"/>
                <a:cs typeface="Noto Sans" panose="020B0502040504020204" pitchFamily="34" charset="0"/>
              </a:rPr>
              <a:t>2020 - 2021</a:t>
            </a:r>
            <a:endParaRPr lang="en-ID" sz="1050" dirty="0">
              <a:solidFill>
                <a:schemeClr val="bg1"/>
              </a:solidFill>
              <a:latin typeface="Noto Sans JP Light" panose="020B0300000000000000" pitchFamily="34" charset="-128"/>
              <a:ea typeface="Noto Sans JP Light" panose="020B0300000000000000" pitchFamily="34" charset="-128"/>
              <a:cs typeface="Noto Sans" panose="020B0502040504020204" pitchFamily="34" charset="0"/>
            </a:endParaRPr>
          </a:p>
        </p:txBody>
      </p:sp>
      <p:grpSp>
        <p:nvGrpSpPr>
          <p:cNvPr id="6" name="Group 5">
            <a:extLst>
              <a:ext uri="{FF2B5EF4-FFF2-40B4-BE49-F238E27FC236}">
                <a16:creationId xmlns:a16="http://schemas.microsoft.com/office/drawing/2014/main" xmlns="" id="{F8EF87E1-7016-47F8-BC40-99241E67F941}"/>
              </a:ext>
            </a:extLst>
          </p:cNvPr>
          <p:cNvGrpSpPr/>
          <p:nvPr/>
        </p:nvGrpSpPr>
        <p:grpSpPr>
          <a:xfrm>
            <a:off x="11723303" y="6401343"/>
            <a:ext cx="135015" cy="129431"/>
            <a:chOff x="6502400" y="3716867"/>
            <a:chExt cx="135015" cy="129431"/>
          </a:xfrm>
          <a:solidFill>
            <a:schemeClr val="accent2">
              <a:alpha val="54000"/>
            </a:schemeClr>
          </a:solidFill>
        </p:grpSpPr>
        <p:sp>
          <p:nvSpPr>
            <p:cNvPr id="7" name="Rectangle 6">
              <a:extLst>
                <a:ext uri="{FF2B5EF4-FFF2-40B4-BE49-F238E27FC236}">
                  <a16:creationId xmlns:a16="http://schemas.microsoft.com/office/drawing/2014/main" xmlns="" id="{7A6F0BF4-3003-48C3-9662-E46DD102F080}"/>
                </a:ext>
              </a:extLst>
            </p:cNvPr>
            <p:cNvSpPr/>
            <p:nvPr/>
          </p:nvSpPr>
          <p:spPr>
            <a:xfrm>
              <a:off x="6502400" y="3716867"/>
              <a:ext cx="46567" cy="46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xmlns="" id="{F2D4034D-8685-40EF-9AF9-ACE509C32890}"/>
                </a:ext>
              </a:extLst>
            </p:cNvPr>
            <p:cNvSpPr/>
            <p:nvPr/>
          </p:nvSpPr>
          <p:spPr>
            <a:xfrm>
              <a:off x="6590848" y="3716867"/>
              <a:ext cx="46567" cy="46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xmlns="" id="{A9E62DD6-CB5C-4B03-BB89-2B8F5BE8AA66}"/>
                </a:ext>
              </a:extLst>
            </p:cNvPr>
            <p:cNvSpPr/>
            <p:nvPr/>
          </p:nvSpPr>
          <p:spPr>
            <a:xfrm>
              <a:off x="6502400" y="3799731"/>
              <a:ext cx="46567" cy="46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xmlns="" id="{9AD4BA8F-F776-40F0-BFD1-7A19E55C7687}"/>
                </a:ext>
              </a:extLst>
            </p:cNvPr>
            <p:cNvSpPr/>
            <p:nvPr/>
          </p:nvSpPr>
          <p:spPr>
            <a:xfrm>
              <a:off x="6590848" y="3799731"/>
              <a:ext cx="46567" cy="46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Rectangle 10">
            <a:extLst>
              <a:ext uri="{FF2B5EF4-FFF2-40B4-BE49-F238E27FC236}">
                <a16:creationId xmlns:a16="http://schemas.microsoft.com/office/drawing/2014/main" xmlns="" id="{53375A93-1796-471A-8E00-2AE020FB61BB}"/>
              </a:ext>
            </a:extLst>
          </p:cNvPr>
          <p:cNvSpPr/>
          <p:nvPr/>
        </p:nvSpPr>
        <p:spPr>
          <a:xfrm>
            <a:off x="11228910" y="-20255"/>
            <a:ext cx="606124" cy="327226"/>
          </a:xfrm>
          <a:prstGeom prst="rect">
            <a:avLst/>
          </a:prstGeom>
          <a:solidFill>
            <a:schemeClr val="accent2">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xmlns="" id="{1B00D364-6DC4-451D-A80A-54E20C8EE294}"/>
              </a:ext>
            </a:extLst>
          </p:cNvPr>
          <p:cNvSpPr/>
          <p:nvPr/>
        </p:nvSpPr>
        <p:spPr>
          <a:xfrm rot="16200000">
            <a:off x="-334973" y="5127360"/>
            <a:ext cx="1018674" cy="389217"/>
          </a:xfrm>
          <a:prstGeom prst="rect">
            <a:avLst/>
          </a:prstGeom>
          <a:solidFill>
            <a:schemeClr val="accent2">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6" name="Group 25">
            <a:extLst>
              <a:ext uri="{FF2B5EF4-FFF2-40B4-BE49-F238E27FC236}">
                <a16:creationId xmlns:a16="http://schemas.microsoft.com/office/drawing/2014/main" xmlns="" id="{0839D7FD-B03F-447A-9E18-2A54D65517E4}"/>
              </a:ext>
            </a:extLst>
          </p:cNvPr>
          <p:cNvGrpSpPr/>
          <p:nvPr/>
        </p:nvGrpSpPr>
        <p:grpSpPr>
          <a:xfrm>
            <a:off x="5755618" y="2247909"/>
            <a:ext cx="5664084" cy="2362182"/>
            <a:chOff x="5845705" y="1993551"/>
            <a:chExt cx="5664084" cy="2362182"/>
          </a:xfrm>
        </p:grpSpPr>
        <p:sp>
          <p:nvSpPr>
            <p:cNvPr id="48" name="TextBox 47">
              <a:extLst>
                <a:ext uri="{FF2B5EF4-FFF2-40B4-BE49-F238E27FC236}">
                  <a16:creationId xmlns:a16="http://schemas.microsoft.com/office/drawing/2014/main" xmlns="" id="{6903FAE0-2B41-497D-A87E-FEA8125F5805}"/>
                </a:ext>
              </a:extLst>
            </p:cNvPr>
            <p:cNvSpPr txBox="1"/>
            <p:nvPr/>
          </p:nvSpPr>
          <p:spPr>
            <a:xfrm>
              <a:off x="5845705" y="1993551"/>
              <a:ext cx="5508304" cy="1200329"/>
            </a:xfrm>
            <a:prstGeom prst="rect">
              <a:avLst/>
            </a:prstGeom>
            <a:noFill/>
          </p:spPr>
          <p:txBody>
            <a:bodyPr wrap="none" rtlCol="0">
              <a:spAutoFit/>
            </a:bodyPr>
            <a:lstStyle/>
            <a:p>
              <a:pPr algn="ctr"/>
              <a:r>
                <a:rPr lang="en-US" sz="7200" b="1" dirty="0">
                  <a:solidFill>
                    <a:schemeClr val="bg1"/>
                  </a:solidFill>
                  <a:latin typeface="Noto Sans JP" panose="020B0500000000000000" pitchFamily="34" charset="-128"/>
                  <a:ea typeface="Noto Sans JP" panose="020B0500000000000000" pitchFamily="34" charset="-128"/>
                </a:rPr>
                <a:t>THANK </a:t>
              </a:r>
              <a:r>
                <a:rPr lang="en-US" sz="7200" b="1" dirty="0">
                  <a:solidFill>
                    <a:schemeClr val="accent2"/>
                  </a:solidFill>
                  <a:latin typeface="Noto Sans JP" panose="020B0500000000000000" pitchFamily="34" charset="-128"/>
                  <a:ea typeface="Noto Sans JP" panose="020B0500000000000000" pitchFamily="34" charset="-128"/>
                </a:rPr>
                <a:t>YOU</a:t>
              </a:r>
              <a:endParaRPr lang="en-ID" sz="7200" b="1" dirty="0">
                <a:solidFill>
                  <a:schemeClr val="accent2"/>
                </a:solidFill>
                <a:latin typeface="Noto Sans JP" panose="020B0500000000000000" pitchFamily="34" charset="-128"/>
                <a:ea typeface="Noto Sans JP" panose="020B0500000000000000" pitchFamily="34" charset="-128"/>
              </a:endParaRPr>
            </a:p>
          </p:txBody>
        </p:sp>
        <p:grpSp>
          <p:nvGrpSpPr>
            <p:cNvPr id="49" name="Group 48">
              <a:extLst>
                <a:ext uri="{FF2B5EF4-FFF2-40B4-BE49-F238E27FC236}">
                  <a16:creationId xmlns:a16="http://schemas.microsoft.com/office/drawing/2014/main" xmlns="" id="{28D082F7-6916-4E59-A6E9-3952A07D5F09}"/>
                </a:ext>
              </a:extLst>
            </p:cNvPr>
            <p:cNvGrpSpPr/>
            <p:nvPr/>
          </p:nvGrpSpPr>
          <p:grpSpPr>
            <a:xfrm>
              <a:off x="7934736" y="3379844"/>
              <a:ext cx="1330238" cy="71210"/>
              <a:chOff x="3439236" y="2852382"/>
              <a:chExt cx="1859622" cy="81887"/>
            </a:xfrm>
          </p:grpSpPr>
          <p:sp>
            <p:nvSpPr>
              <p:cNvPr id="50" name="Rectangle 49">
                <a:extLst>
                  <a:ext uri="{FF2B5EF4-FFF2-40B4-BE49-F238E27FC236}">
                    <a16:creationId xmlns:a16="http://schemas.microsoft.com/office/drawing/2014/main" xmlns="" id="{3B01A248-0139-4EF8-A3E6-306BA90E2E3D}"/>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Rectangle 50">
                <a:extLst>
                  <a:ext uri="{FF2B5EF4-FFF2-40B4-BE49-F238E27FC236}">
                    <a16:creationId xmlns:a16="http://schemas.microsoft.com/office/drawing/2014/main" xmlns="" id="{EBFBCC69-74C7-4365-A37F-F0335F010A03}"/>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Rectangle 51">
                <a:extLst>
                  <a:ext uri="{FF2B5EF4-FFF2-40B4-BE49-F238E27FC236}">
                    <a16:creationId xmlns:a16="http://schemas.microsoft.com/office/drawing/2014/main" xmlns="" id="{C8AA4EEB-DA7C-48B7-B868-7F15D996CAEC}"/>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3" name="TextBox 52">
              <a:extLst>
                <a:ext uri="{FF2B5EF4-FFF2-40B4-BE49-F238E27FC236}">
                  <a16:creationId xmlns:a16="http://schemas.microsoft.com/office/drawing/2014/main" xmlns="" id="{0BB5363A-147F-43D8-A981-9D7CA2E8EC7D}"/>
                </a:ext>
              </a:extLst>
            </p:cNvPr>
            <p:cNvSpPr txBox="1"/>
            <p:nvPr/>
          </p:nvSpPr>
          <p:spPr>
            <a:xfrm>
              <a:off x="5870104" y="3770958"/>
              <a:ext cx="5639685" cy="584775"/>
            </a:xfrm>
            <a:prstGeom prst="rect">
              <a:avLst/>
            </a:prstGeom>
            <a:noFill/>
          </p:spPr>
          <p:txBody>
            <a:bodyPr wrap="none" rtlCol="0">
              <a:spAutoFit/>
            </a:bodyPr>
            <a:lstStyle/>
            <a:p>
              <a:pPr algn="ctr"/>
              <a:r>
                <a:rPr lang="en-US" sz="3200" kern="1400" spc="1700" dirty="0" smtClean="0">
                  <a:solidFill>
                    <a:schemeClr val="bg1"/>
                  </a:solidFill>
                  <a:latin typeface="Noto Sans JP Light" panose="020B0300000000000000" pitchFamily="34" charset="-128"/>
                  <a:ea typeface="Noto Sans JP Light" panose="020B0300000000000000" pitchFamily="34" charset="-128"/>
                  <a:cs typeface="Noto Sans" panose="020B0502040504020204" pitchFamily="34" charset="0"/>
                </a:rPr>
                <a:t>Any Question?</a:t>
              </a:r>
              <a:endParaRPr lang="en-ID" sz="3200" kern="1400" spc="1700" dirty="0">
                <a:solidFill>
                  <a:schemeClr val="bg1"/>
                </a:solidFill>
                <a:latin typeface="Noto Sans JP Light" panose="020B0300000000000000" pitchFamily="34" charset="-128"/>
                <a:ea typeface="Noto Sans JP Light" panose="020B0300000000000000" pitchFamily="34" charset="-128"/>
                <a:cs typeface="Noto Sans" panose="020B0502040504020204" pitchFamily="34" charset="0"/>
              </a:endParaRPr>
            </a:p>
          </p:txBody>
        </p:sp>
      </p:grpSp>
      <p:sp>
        <p:nvSpPr>
          <p:cNvPr id="20" name="TextBox 19">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17</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15315314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09" r="370"/>
          <a:stretch/>
        </p:blipFill>
        <p:spPr>
          <a:xfrm>
            <a:off x="-368135" y="-1"/>
            <a:ext cx="12860977" cy="6878256"/>
          </a:xfrm>
        </p:spPr>
      </p:pic>
      <p:sp>
        <p:nvSpPr>
          <p:cNvPr id="17" name="Rectangle 16">
            <a:extLst>
              <a:ext uri="{FF2B5EF4-FFF2-40B4-BE49-F238E27FC236}">
                <a16:creationId xmlns:a16="http://schemas.microsoft.com/office/drawing/2014/main" xmlns="" id="{239A35B8-32EA-4267-9C7C-BF0596E81448}"/>
              </a:ext>
            </a:extLst>
          </p:cNvPr>
          <p:cNvSpPr/>
          <p:nvPr/>
        </p:nvSpPr>
        <p:spPr>
          <a:xfrm>
            <a:off x="4987468" y="1093099"/>
            <a:ext cx="7224777" cy="4671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 name="Group 5">
            <a:extLst>
              <a:ext uri="{FF2B5EF4-FFF2-40B4-BE49-F238E27FC236}">
                <a16:creationId xmlns:a16="http://schemas.microsoft.com/office/drawing/2014/main" xmlns="" id="{F8EF87E1-7016-47F8-BC40-99241E67F941}"/>
              </a:ext>
            </a:extLst>
          </p:cNvPr>
          <p:cNvGrpSpPr/>
          <p:nvPr/>
        </p:nvGrpSpPr>
        <p:grpSpPr>
          <a:xfrm>
            <a:off x="11723303" y="6401343"/>
            <a:ext cx="135015" cy="129431"/>
            <a:chOff x="6502400" y="3716867"/>
            <a:chExt cx="135015" cy="129431"/>
          </a:xfrm>
          <a:solidFill>
            <a:schemeClr val="accent2">
              <a:alpha val="54000"/>
            </a:schemeClr>
          </a:solidFill>
        </p:grpSpPr>
        <p:sp>
          <p:nvSpPr>
            <p:cNvPr id="7" name="Rectangle 6">
              <a:extLst>
                <a:ext uri="{FF2B5EF4-FFF2-40B4-BE49-F238E27FC236}">
                  <a16:creationId xmlns:a16="http://schemas.microsoft.com/office/drawing/2014/main" xmlns="" id="{7A6F0BF4-3003-48C3-9662-E46DD102F080}"/>
                </a:ext>
              </a:extLst>
            </p:cNvPr>
            <p:cNvSpPr/>
            <p:nvPr/>
          </p:nvSpPr>
          <p:spPr>
            <a:xfrm>
              <a:off x="6502400" y="3716867"/>
              <a:ext cx="46567" cy="46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xmlns="" id="{F2D4034D-8685-40EF-9AF9-ACE509C32890}"/>
                </a:ext>
              </a:extLst>
            </p:cNvPr>
            <p:cNvSpPr/>
            <p:nvPr/>
          </p:nvSpPr>
          <p:spPr>
            <a:xfrm>
              <a:off x="6590848" y="3716867"/>
              <a:ext cx="46567" cy="46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xmlns="" id="{A9E62DD6-CB5C-4B03-BB89-2B8F5BE8AA66}"/>
                </a:ext>
              </a:extLst>
            </p:cNvPr>
            <p:cNvSpPr/>
            <p:nvPr/>
          </p:nvSpPr>
          <p:spPr>
            <a:xfrm>
              <a:off x="6502400" y="3799731"/>
              <a:ext cx="46567" cy="46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xmlns="" id="{9AD4BA8F-F776-40F0-BFD1-7A19E55C7687}"/>
                </a:ext>
              </a:extLst>
            </p:cNvPr>
            <p:cNvSpPr/>
            <p:nvPr/>
          </p:nvSpPr>
          <p:spPr>
            <a:xfrm>
              <a:off x="6590848" y="3799731"/>
              <a:ext cx="46567" cy="46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Rectangle 10">
            <a:extLst>
              <a:ext uri="{FF2B5EF4-FFF2-40B4-BE49-F238E27FC236}">
                <a16:creationId xmlns:a16="http://schemas.microsoft.com/office/drawing/2014/main" xmlns="" id="{53375A93-1796-471A-8E00-2AE020FB61BB}"/>
              </a:ext>
            </a:extLst>
          </p:cNvPr>
          <p:cNvSpPr/>
          <p:nvPr/>
        </p:nvSpPr>
        <p:spPr>
          <a:xfrm>
            <a:off x="11228910" y="-20255"/>
            <a:ext cx="606124" cy="327226"/>
          </a:xfrm>
          <a:prstGeom prst="rect">
            <a:avLst/>
          </a:prstGeom>
          <a:solidFill>
            <a:schemeClr val="accent2">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xmlns="" id="{1B00D364-6DC4-451D-A80A-54E20C8EE294}"/>
              </a:ext>
            </a:extLst>
          </p:cNvPr>
          <p:cNvSpPr/>
          <p:nvPr/>
        </p:nvSpPr>
        <p:spPr>
          <a:xfrm rot="16200000">
            <a:off x="-334973" y="5127360"/>
            <a:ext cx="1018674" cy="389217"/>
          </a:xfrm>
          <a:prstGeom prst="rect">
            <a:avLst/>
          </a:prstGeom>
          <a:solidFill>
            <a:schemeClr val="accent2">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6" name="Group 25">
            <a:extLst>
              <a:ext uri="{FF2B5EF4-FFF2-40B4-BE49-F238E27FC236}">
                <a16:creationId xmlns:a16="http://schemas.microsoft.com/office/drawing/2014/main" xmlns="" id="{0839D7FD-B03F-447A-9E18-2A54D65517E4}"/>
              </a:ext>
            </a:extLst>
          </p:cNvPr>
          <p:cNvGrpSpPr/>
          <p:nvPr/>
        </p:nvGrpSpPr>
        <p:grpSpPr>
          <a:xfrm>
            <a:off x="5796526" y="2247909"/>
            <a:ext cx="5426486" cy="2362182"/>
            <a:chOff x="5886613" y="1993551"/>
            <a:chExt cx="5426486" cy="2362182"/>
          </a:xfrm>
        </p:grpSpPr>
        <p:sp>
          <p:nvSpPr>
            <p:cNvPr id="48" name="TextBox 47">
              <a:extLst>
                <a:ext uri="{FF2B5EF4-FFF2-40B4-BE49-F238E27FC236}">
                  <a16:creationId xmlns:a16="http://schemas.microsoft.com/office/drawing/2014/main" xmlns="" id="{6903FAE0-2B41-497D-A87E-FEA8125F5805}"/>
                </a:ext>
              </a:extLst>
            </p:cNvPr>
            <p:cNvSpPr txBox="1"/>
            <p:nvPr/>
          </p:nvSpPr>
          <p:spPr>
            <a:xfrm>
              <a:off x="5886613" y="1993551"/>
              <a:ext cx="5426486" cy="1200329"/>
            </a:xfrm>
            <a:prstGeom prst="rect">
              <a:avLst/>
            </a:prstGeom>
            <a:noFill/>
          </p:spPr>
          <p:txBody>
            <a:bodyPr wrap="none" rtlCol="0">
              <a:spAutoFit/>
            </a:bodyPr>
            <a:lstStyle/>
            <a:p>
              <a:pPr algn="ctr"/>
              <a:r>
                <a:rPr lang="en-US" sz="7200" b="1" dirty="0" smtClean="0">
                  <a:solidFill>
                    <a:schemeClr val="accent2"/>
                  </a:solidFill>
                  <a:latin typeface="Noto Sans JP" panose="020B0500000000000000" pitchFamily="34" charset="-128"/>
                  <a:ea typeface="Noto Sans JP" panose="020B0500000000000000" pitchFamily="34" charset="-128"/>
                </a:rPr>
                <a:t>BLOOD </a:t>
              </a:r>
              <a:r>
                <a:rPr lang="en-US" sz="7200" b="1" dirty="0" smtClean="0">
                  <a:latin typeface="Noto Sans JP" panose="020B0500000000000000" pitchFamily="34" charset="-128"/>
                  <a:ea typeface="Noto Sans JP" panose="020B0500000000000000" pitchFamily="34" charset="-128"/>
                </a:rPr>
                <a:t>HEROS </a:t>
              </a:r>
              <a:endParaRPr lang="en-ID" sz="7200" b="1" dirty="0">
                <a:latin typeface="Noto Sans JP" panose="020B0500000000000000" pitchFamily="34" charset="-128"/>
                <a:ea typeface="Noto Sans JP" panose="020B0500000000000000" pitchFamily="34" charset="-128"/>
              </a:endParaRPr>
            </a:p>
          </p:txBody>
        </p:sp>
        <p:grpSp>
          <p:nvGrpSpPr>
            <p:cNvPr id="49" name="Group 48">
              <a:extLst>
                <a:ext uri="{FF2B5EF4-FFF2-40B4-BE49-F238E27FC236}">
                  <a16:creationId xmlns:a16="http://schemas.microsoft.com/office/drawing/2014/main" xmlns="" id="{28D082F7-6916-4E59-A6E9-3952A07D5F09}"/>
                </a:ext>
              </a:extLst>
            </p:cNvPr>
            <p:cNvGrpSpPr/>
            <p:nvPr/>
          </p:nvGrpSpPr>
          <p:grpSpPr>
            <a:xfrm>
              <a:off x="7934736" y="3379844"/>
              <a:ext cx="1330238" cy="71210"/>
              <a:chOff x="3439236" y="2852382"/>
              <a:chExt cx="1859622" cy="81887"/>
            </a:xfrm>
          </p:grpSpPr>
          <p:sp>
            <p:nvSpPr>
              <p:cNvPr id="50" name="Rectangle 49">
                <a:extLst>
                  <a:ext uri="{FF2B5EF4-FFF2-40B4-BE49-F238E27FC236}">
                    <a16:creationId xmlns:a16="http://schemas.microsoft.com/office/drawing/2014/main" xmlns="" id="{3B01A248-0139-4EF8-A3E6-306BA90E2E3D}"/>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Rectangle 50">
                <a:extLst>
                  <a:ext uri="{FF2B5EF4-FFF2-40B4-BE49-F238E27FC236}">
                    <a16:creationId xmlns:a16="http://schemas.microsoft.com/office/drawing/2014/main" xmlns="" id="{EBFBCC69-74C7-4365-A37F-F0335F010A03}"/>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Rectangle 51">
                <a:extLst>
                  <a:ext uri="{FF2B5EF4-FFF2-40B4-BE49-F238E27FC236}">
                    <a16:creationId xmlns:a16="http://schemas.microsoft.com/office/drawing/2014/main" xmlns="" id="{C8AA4EEB-DA7C-48B7-B868-7F15D996CAEC}"/>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3" name="TextBox 52">
              <a:extLst>
                <a:ext uri="{FF2B5EF4-FFF2-40B4-BE49-F238E27FC236}">
                  <a16:creationId xmlns:a16="http://schemas.microsoft.com/office/drawing/2014/main" xmlns="" id="{0BB5363A-147F-43D8-A981-9D7CA2E8EC7D}"/>
                </a:ext>
              </a:extLst>
            </p:cNvPr>
            <p:cNvSpPr txBox="1"/>
            <p:nvPr/>
          </p:nvSpPr>
          <p:spPr>
            <a:xfrm>
              <a:off x="6716488" y="3770958"/>
              <a:ext cx="3946914" cy="584775"/>
            </a:xfrm>
            <a:prstGeom prst="rect">
              <a:avLst/>
            </a:prstGeom>
            <a:noFill/>
          </p:spPr>
          <p:txBody>
            <a:bodyPr wrap="none" rtlCol="0">
              <a:spAutoFit/>
            </a:bodyPr>
            <a:lstStyle/>
            <a:p>
              <a:pPr algn="ctr"/>
              <a:r>
                <a:rPr lang="en-US" sz="3200" kern="1400" spc="1700" dirty="0" smtClean="0">
                  <a:solidFill>
                    <a:schemeClr val="accent2"/>
                  </a:solidFill>
                  <a:latin typeface="Noto Sans JP Light" panose="020B0300000000000000" pitchFamily="34" charset="-128"/>
                  <a:ea typeface="Noto Sans JP Light" panose="020B0300000000000000" pitchFamily="34" charset="-128"/>
                  <a:cs typeface="Noto Sans" panose="020B0502040504020204" pitchFamily="34" charset="0"/>
                </a:rPr>
                <a:t>SAVE LIFE</a:t>
              </a:r>
              <a:endParaRPr lang="en-ID" sz="3200" kern="1400" spc="1700" dirty="0">
                <a:solidFill>
                  <a:schemeClr val="accent2"/>
                </a:solidFill>
                <a:latin typeface="Noto Sans JP Light" panose="020B0300000000000000" pitchFamily="34" charset="-128"/>
                <a:ea typeface="Noto Sans JP Light" panose="020B0300000000000000" pitchFamily="34" charset="-128"/>
                <a:cs typeface="Noto Sans" panose="020B0502040504020204" pitchFamily="34" charset="0"/>
              </a:endParaRPr>
            </a:p>
          </p:txBody>
        </p:sp>
      </p:grpSp>
      <p:sp>
        <p:nvSpPr>
          <p:cNvPr id="18" name="TextBox 17">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02</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137234975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68" b="768"/>
          <a:stretch>
            <a:fillRect/>
          </a:stretch>
        </p:blipFill>
        <p:spPr/>
      </p:pic>
      <p:sp>
        <p:nvSpPr>
          <p:cNvPr id="11" name="Rectangle 10">
            <a:extLst>
              <a:ext uri="{FF2B5EF4-FFF2-40B4-BE49-F238E27FC236}">
                <a16:creationId xmlns:a16="http://schemas.microsoft.com/office/drawing/2014/main" xmlns="" id="{53375A93-1796-471A-8E00-2AE020FB61BB}"/>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xmlns="" id="{1B00D364-6DC4-451D-A80A-54E20C8EE29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extBox 1">
            <a:extLst>
              <a:ext uri="{FF2B5EF4-FFF2-40B4-BE49-F238E27FC236}">
                <a16:creationId xmlns:a16="http://schemas.microsoft.com/office/drawing/2014/main" xmlns="" id="{9998BE0B-59F5-41CC-B9B8-81B4F57C9DD2}"/>
              </a:ext>
            </a:extLst>
          </p:cNvPr>
          <p:cNvSpPr txBox="1"/>
          <p:nvPr/>
        </p:nvSpPr>
        <p:spPr>
          <a:xfrm>
            <a:off x="4777375" y="759805"/>
            <a:ext cx="2637261" cy="646331"/>
          </a:xfrm>
          <a:prstGeom prst="rect">
            <a:avLst/>
          </a:prstGeom>
          <a:noFill/>
        </p:spPr>
        <p:txBody>
          <a:bodyPr wrap="none" rtlCol="0">
            <a:spAutoFit/>
          </a:bodyPr>
          <a:lstStyle/>
          <a:p>
            <a:pPr algn="ctr"/>
            <a:r>
              <a:rPr lang="en-US" sz="3600" b="1" dirty="0" smtClean="0">
                <a:latin typeface="Noto Sans JP" panose="020B0500000000000000" pitchFamily="34" charset="-128"/>
                <a:ea typeface="Noto Sans JP" panose="020B0500000000000000" pitchFamily="34" charset="-128"/>
              </a:rPr>
              <a:t>Topic </a:t>
            </a:r>
            <a:r>
              <a:rPr lang="en-US" sz="3600" b="1" dirty="0" smtClean="0">
                <a:solidFill>
                  <a:schemeClr val="accent2"/>
                </a:solidFill>
                <a:latin typeface="Noto Sans JP" panose="020B0500000000000000" pitchFamily="34" charset="-128"/>
                <a:ea typeface="Noto Sans JP" panose="020B0500000000000000" pitchFamily="34" charset="-128"/>
              </a:rPr>
              <a:t>Outlines</a:t>
            </a:r>
            <a:endParaRPr lang="en-ID" sz="3600" b="1" dirty="0">
              <a:solidFill>
                <a:schemeClr val="accent2"/>
              </a:solidFill>
              <a:latin typeface="Noto Sans JP" panose="020B0500000000000000" pitchFamily="34" charset="-128"/>
              <a:ea typeface="Noto Sans JP" panose="020B0500000000000000" pitchFamily="34" charset="-128"/>
            </a:endParaRPr>
          </a:p>
        </p:txBody>
      </p:sp>
      <p:grpSp>
        <p:nvGrpSpPr>
          <p:cNvPr id="16" name="Group 15">
            <a:extLst>
              <a:ext uri="{FF2B5EF4-FFF2-40B4-BE49-F238E27FC236}">
                <a16:creationId xmlns:a16="http://schemas.microsoft.com/office/drawing/2014/main" xmlns="" id="{EEDAEA5D-704C-49C7-9A05-872A8132FC3C}"/>
              </a:ext>
            </a:extLst>
          </p:cNvPr>
          <p:cNvGrpSpPr/>
          <p:nvPr/>
        </p:nvGrpSpPr>
        <p:grpSpPr>
          <a:xfrm>
            <a:off x="5430878" y="1406136"/>
            <a:ext cx="1330238" cy="71210"/>
            <a:chOff x="3439236" y="2852382"/>
            <a:chExt cx="1859622" cy="81887"/>
          </a:xfrm>
        </p:grpSpPr>
        <p:sp>
          <p:nvSpPr>
            <p:cNvPr id="3" name="Rectangle 2">
              <a:extLst>
                <a:ext uri="{FF2B5EF4-FFF2-40B4-BE49-F238E27FC236}">
                  <a16:creationId xmlns:a16="http://schemas.microsoft.com/office/drawing/2014/main" xmlns="" id="{70304F08-3660-4684-A8BB-4C68F18716B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xmlns="" id="{0E75C929-3444-4F79-954B-DAEC65072327}"/>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xmlns="" id="{C6164FBA-E692-4F18-9EB3-98F1ADF44697}"/>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 name="Oval 27">
            <a:extLst>
              <a:ext uri="{FF2B5EF4-FFF2-40B4-BE49-F238E27FC236}">
                <a16:creationId xmlns:a16="http://schemas.microsoft.com/office/drawing/2014/main" xmlns="" id="{4BF84B62-7255-442E-B3BD-6D891E5F5A04}"/>
              </a:ext>
            </a:extLst>
          </p:cNvPr>
          <p:cNvSpPr/>
          <p:nvPr/>
        </p:nvSpPr>
        <p:spPr>
          <a:xfrm>
            <a:off x="4497072" y="2038958"/>
            <a:ext cx="1220070" cy="122007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29">
            <a:extLst>
              <a:ext uri="{FF2B5EF4-FFF2-40B4-BE49-F238E27FC236}">
                <a16:creationId xmlns:a16="http://schemas.microsoft.com/office/drawing/2014/main" xmlns="" id="{305658C6-B8FA-47F2-A1CC-9979F63F1610}"/>
              </a:ext>
            </a:extLst>
          </p:cNvPr>
          <p:cNvSpPr/>
          <p:nvPr/>
        </p:nvSpPr>
        <p:spPr>
          <a:xfrm>
            <a:off x="6416420" y="2014538"/>
            <a:ext cx="1220070" cy="1220070"/>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0">
            <a:extLst>
              <a:ext uri="{FF2B5EF4-FFF2-40B4-BE49-F238E27FC236}">
                <a16:creationId xmlns:a16="http://schemas.microsoft.com/office/drawing/2014/main" xmlns="" id="{B692AF34-81E4-4613-B306-4F9D0F1113B6}"/>
              </a:ext>
            </a:extLst>
          </p:cNvPr>
          <p:cNvSpPr/>
          <p:nvPr/>
        </p:nvSpPr>
        <p:spPr>
          <a:xfrm>
            <a:off x="4633298" y="4729097"/>
            <a:ext cx="1220070" cy="1220070"/>
          </a:xfrm>
          <a:prstGeom prst="ellipse">
            <a:avLst/>
          </a:pr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1">
            <a:extLst>
              <a:ext uri="{FF2B5EF4-FFF2-40B4-BE49-F238E27FC236}">
                <a16:creationId xmlns:a16="http://schemas.microsoft.com/office/drawing/2014/main" xmlns="" id="{E6C56C50-61A3-4BB2-834A-49E2FC320F47}"/>
              </a:ext>
            </a:extLst>
          </p:cNvPr>
          <p:cNvSpPr/>
          <p:nvPr/>
        </p:nvSpPr>
        <p:spPr>
          <a:xfrm>
            <a:off x="6458416" y="4729097"/>
            <a:ext cx="1220070" cy="1220070"/>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xmlns="" id="{44882F8F-ACF9-437A-8F22-FCE8CEA96676}"/>
              </a:ext>
            </a:extLst>
          </p:cNvPr>
          <p:cNvSpPr txBox="1"/>
          <p:nvPr/>
        </p:nvSpPr>
        <p:spPr>
          <a:xfrm>
            <a:off x="2592980" y="2384565"/>
            <a:ext cx="1770012" cy="400110"/>
          </a:xfrm>
          <a:prstGeom prst="rect">
            <a:avLst/>
          </a:prstGeom>
          <a:noFill/>
        </p:spPr>
        <p:txBody>
          <a:bodyPr wrap="square" rtlCol="0">
            <a:spAutoFit/>
          </a:bodyPr>
          <a:lstStyle/>
          <a:p>
            <a:pPr algn="r"/>
            <a:r>
              <a:rPr lang="en-US" sz="2000" b="1" dirty="0" smtClean="0">
                <a:solidFill>
                  <a:schemeClr val="tx1">
                    <a:lumMod val="95000"/>
                    <a:lumOff val="5000"/>
                  </a:schemeClr>
                </a:solidFill>
                <a:latin typeface="Noto Sans JP Light" panose="020B0300000000000000" pitchFamily="34" charset="-128"/>
                <a:ea typeface="Noto Sans JP Light" panose="020B0300000000000000" pitchFamily="34" charset="-128"/>
                <a:cs typeface="Poppins Light" panose="00000400000000000000" pitchFamily="2" charset="0"/>
              </a:rPr>
              <a:t>Introduction</a:t>
            </a:r>
            <a:endParaRPr lang="en-US" sz="2000" b="1" dirty="0">
              <a:solidFill>
                <a:schemeClr val="tx1">
                  <a:lumMod val="95000"/>
                  <a:lumOff val="5000"/>
                </a:schemeClr>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
        <p:nvSpPr>
          <p:cNvPr id="57" name="TextBox 56">
            <a:extLst>
              <a:ext uri="{FF2B5EF4-FFF2-40B4-BE49-F238E27FC236}">
                <a16:creationId xmlns:a16="http://schemas.microsoft.com/office/drawing/2014/main" xmlns="" id="{A4C3A7DD-6EE6-4572-B873-E14CE599F181}"/>
              </a:ext>
            </a:extLst>
          </p:cNvPr>
          <p:cNvSpPr txBox="1"/>
          <p:nvPr/>
        </p:nvSpPr>
        <p:spPr>
          <a:xfrm>
            <a:off x="1951820" y="3604163"/>
            <a:ext cx="1678408" cy="707886"/>
          </a:xfrm>
          <a:prstGeom prst="rect">
            <a:avLst/>
          </a:prstGeom>
          <a:noFill/>
        </p:spPr>
        <p:txBody>
          <a:bodyPr wrap="none" rtlCol="0">
            <a:spAutoFit/>
          </a:bodyPr>
          <a:lstStyle/>
          <a:p>
            <a:pPr algn="ctr"/>
            <a:r>
              <a:rPr lang="en-US" sz="2000" b="1" dirty="0">
                <a:solidFill>
                  <a:schemeClr val="tx1">
                    <a:lumMod val="95000"/>
                    <a:lumOff val="5000"/>
                  </a:schemeClr>
                </a:solidFill>
                <a:latin typeface="Noto Sans JP Light" panose="020B0300000000000000" pitchFamily="34" charset="-128"/>
                <a:ea typeface="Noto Sans JP Light" panose="020B0300000000000000" pitchFamily="34" charset="-128"/>
                <a:cs typeface="Poppins Light" panose="00000400000000000000" pitchFamily="2" charset="0"/>
              </a:rPr>
              <a:t>Used</a:t>
            </a:r>
          </a:p>
          <a:p>
            <a:pPr algn="ctr"/>
            <a:r>
              <a:rPr lang="en-US" sz="2000" b="1" dirty="0" smtClean="0">
                <a:solidFill>
                  <a:schemeClr val="tx1">
                    <a:lumMod val="95000"/>
                    <a:lumOff val="5000"/>
                  </a:schemeClr>
                </a:solidFill>
                <a:latin typeface="Noto Sans JP Light" panose="020B0300000000000000" pitchFamily="34" charset="-128"/>
                <a:ea typeface="Noto Sans JP Light" panose="020B0300000000000000" pitchFamily="34" charset="-128"/>
                <a:cs typeface="Poppins Light" panose="00000400000000000000" pitchFamily="2" charset="0"/>
              </a:rPr>
              <a:t>Technologies</a:t>
            </a:r>
            <a:endParaRPr lang="en-US" sz="2000" b="1" dirty="0">
              <a:solidFill>
                <a:schemeClr val="tx1">
                  <a:lumMod val="95000"/>
                  <a:lumOff val="5000"/>
                </a:schemeClr>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
        <p:nvSpPr>
          <p:cNvPr id="59" name="TextBox 58">
            <a:extLst>
              <a:ext uri="{FF2B5EF4-FFF2-40B4-BE49-F238E27FC236}">
                <a16:creationId xmlns:a16="http://schemas.microsoft.com/office/drawing/2014/main" xmlns="" id="{64D1C83C-923C-4715-9DD6-0F1F23FBF38D}"/>
              </a:ext>
            </a:extLst>
          </p:cNvPr>
          <p:cNvSpPr txBox="1"/>
          <p:nvPr/>
        </p:nvSpPr>
        <p:spPr>
          <a:xfrm>
            <a:off x="7995329" y="2335933"/>
            <a:ext cx="1492716" cy="400110"/>
          </a:xfrm>
          <a:prstGeom prst="rect">
            <a:avLst/>
          </a:prstGeom>
          <a:noFill/>
        </p:spPr>
        <p:txBody>
          <a:bodyPr wrap="none" rtlCol="0">
            <a:spAutoFit/>
          </a:bodyPr>
          <a:lstStyle/>
          <a:p>
            <a:r>
              <a:rPr lang="en-US" sz="2000" b="1" dirty="0" smtClean="0">
                <a:solidFill>
                  <a:schemeClr val="tx1">
                    <a:lumMod val="95000"/>
                    <a:lumOff val="5000"/>
                  </a:schemeClr>
                </a:solidFill>
                <a:latin typeface="Noto Sans JP Light" panose="020B0300000000000000" pitchFamily="34" charset="-128"/>
                <a:ea typeface="Noto Sans JP Light" panose="020B0300000000000000" pitchFamily="34" charset="-128"/>
                <a:cs typeface="Poppins Light" panose="00000400000000000000" pitchFamily="2" charset="0"/>
              </a:rPr>
              <a:t>Conclusion</a:t>
            </a:r>
            <a:endParaRPr lang="en-US" sz="2000" b="1" dirty="0">
              <a:solidFill>
                <a:schemeClr val="tx1">
                  <a:lumMod val="95000"/>
                  <a:lumOff val="5000"/>
                </a:schemeClr>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
        <p:nvSpPr>
          <p:cNvPr id="61" name="TextBox 60">
            <a:extLst>
              <a:ext uri="{FF2B5EF4-FFF2-40B4-BE49-F238E27FC236}">
                <a16:creationId xmlns:a16="http://schemas.microsoft.com/office/drawing/2014/main" xmlns="" id="{D28ECAA6-4E1F-4AF4-AA59-949F6E433675}"/>
              </a:ext>
            </a:extLst>
          </p:cNvPr>
          <p:cNvSpPr txBox="1"/>
          <p:nvPr/>
        </p:nvSpPr>
        <p:spPr>
          <a:xfrm>
            <a:off x="8727338" y="3582173"/>
            <a:ext cx="2509474" cy="707886"/>
          </a:xfrm>
          <a:prstGeom prst="rect">
            <a:avLst/>
          </a:prstGeom>
          <a:noFill/>
        </p:spPr>
        <p:txBody>
          <a:bodyPr wrap="square" rtlCol="0">
            <a:spAutoFit/>
          </a:bodyPr>
          <a:lstStyle/>
          <a:p>
            <a:r>
              <a:rPr lang="en-US" sz="2000" b="1" dirty="0">
                <a:solidFill>
                  <a:schemeClr val="tx1">
                    <a:lumMod val="95000"/>
                    <a:lumOff val="5000"/>
                  </a:schemeClr>
                </a:solidFill>
                <a:latin typeface="Noto Sans JP Light" panose="020B0300000000000000" pitchFamily="34" charset="-128"/>
                <a:ea typeface="Noto Sans JP Light" panose="020B0300000000000000" pitchFamily="34" charset="-128"/>
                <a:cs typeface="Poppins Light" panose="00000400000000000000" pitchFamily="2" charset="0"/>
              </a:rPr>
              <a:t>Limitations &amp; Future Works</a:t>
            </a:r>
          </a:p>
        </p:txBody>
      </p:sp>
      <p:sp>
        <p:nvSpPr>
          <p:cNvPr id="64" name="Freeform 59">
            <a:extLst>
              <a:ext uri="{FF2B5EF4-FFF2-40B4-BE49-F238E27FC236}">
                <a16:creationId xmlns:a16="http://schemas.microsoft.com/office/drawing/2014/main" xmlns="" id="{04945BE6-0050-43C2-8D47-6755F936192C}"/>
              </a:ext>
            </a:extLst>
          </p:cNvPr>
          <p:cNvSpPr>
            <a:spLocks noEditPoints="1"/>
          </p:cNvSpPr>
          <p:nvPr/>
        </p:nvSpPr>
        <p:spPr bwMode="auto">
          <a:xfrm>
            <a:off x="5096462" y="5192261"/>
            <a:ext cx="293743" cy="293743"/>
          </a:xfrm>
          <a:custGeom>
            <a:avLst/>
            <a:gdLst/>
            <a:ahLst/>
            <a:cxnLst>
              <a:cxn ang="0">
                <a:pos x="129" y="1"/>
              </a:cxn>
              <a:cxn ang="0">
                <a:pos x="87" y="12"/>
              </a:cxn>
              <a:cxn ang="0">
                <a:pos x="53" y="32"/>
              </a:cxn>
              <a:cxn ang="0">
                <a:pos x="26" y="63"/>
              </a:cxn>
              <a:cxn ang="0">
                <a:pos x="8" y="101"/>
              </a:cxn>
              <a:cxn ang="0">
                <a:pos x="0" y="143"/>
              </a:cxn>
              <a:cxn ang="0">
                <a:pos x="4" y="172"/>
              </a:cxn>
              <a:cxn ang="0">
                <a:pos x="19" y="212"/>
              </a:cxn>
              <a:cxn ang="0">
                <a:pos x="42" y="244"/>
              </a:cxn>
              <a:cxn ang="0">
                <a:pos x="75" y="270"/>
              </a:cxn>
              <a:cxn ang="0">
                <a:pos x="115" y="284"/>
              </a:cxn>
              <a:cxn ang="0">
                <a:pos x="144" y="286"/>
              </a:cxn>
              <a:cxn ang="0">
                <a:pos x="185" y="281"/>
              </a:cxn>
              <a:cxn ang="0">
                <a:pos x="223" y="263"/>
              </a:cxn>
              <a:cxn ang="0">
                <a:pos x="254" y="235"/>
              </a:cxn>
              <a:cxn ang="0">
                <a:pos x="276" y="199"/>
              </a:cxn>
              <a:cxn ang="0">
                <a:pos x="285" y="157"/>
              </a:cxn>
              <a:cxn ang="0">
                <a:pos x="285" y="128"/>
              </a:cxn>
              <a:cxn ang="0">
                <a:pos x="276" y="89"/>
              </a:cxn>
              <a:cxn ang="0">
                <a:pos x="254" y="52"/>
              </a:cxn>
              <a:cxn ang="0">
                <a:pos x="223" y="25"/>
              </a:cxn>
              <a:cxn ang="0">
                <a:pos x="185" y="7"/>
              </a:cxn>
              <a:cxn ang="0">
                <a:pos x="144" y="0"/>
              </a:cxn>
              <a:cxn ang="0">
                <a:pos x="144" y="252"/>
              </a:cxn>
              <a:cxn ang="0">
                <a:pos x="102" y="243"/>
              </a:cxn>
              <a:cxn ang="0">
                <a:pos x="55" y="203"/>
              </a:cxn>
              <a:cxn ang="0">
                <a:pos x="37" y="154"/>
              </a:cxn>
              <a:cxn ang="0">
                <a:pos x="37" y="132"/>
              </a:cxn>
              <a:cxn ang="0">
                <a:pos x="55" y="83"/>
              </a:cxn>
              <a:cxn ang="0">
                <a:pos x="102" y="45"/>
              </a:cxn>
              <a:cxn ang="0">
                <a:pos x="144" y="36"/>
              </a:cxn>
              <a:cxn ang="0">
                <a:pos x="165" y="38"/>
              </a:cxn>
              <a:cxn ang="0">
                <a:pos x="220" y="67"/>
              </a:cxn>
              <a:cxn ang="0">
                <a:pos x="249" y="121"/>
              </a:cxn>
              <a:cxn ang="0">
                <a:pos x="251" y="143"/>
              </a:cxn>
              <a:cxn ang="0">
                <a:pos x="241" y="185"/>
              </a:cxn>
              <a:cxn ang="0">
                <a:pos x="203" y="232"/>
              </a:cxn>
              <a:cxn ang="0">
                <a:pos x="154" y="250"/>
              </a:cxn>
              <a:cxn ang="0">
                <a:pos x="232" y="143"/>
              </a:cxn>
              <a:cxn ang="0">
                <a:pos x="227" y="156"/>
              </a:cxn>
              <a:cxn ang="0">
                <a:pos x="144" y="161"/>
              </a:cxn>
              <a:cxn ang="0">
                <a:pos x="131" y="156"/>
              </a:cxn>
              <a:cxn ang="0">
                <a:pos x="125" y="72"/>
              </a:cxn>
              <a:cxn ang="0">
                <a:pos x="131" y="60"/>
              </a:cxn>
              <a:cxn ang="0">
                <a:pos x="144" y="54"/>
              </a:cxn>
              <a:cxn ang="0">
                <a:pos x="160" y="65"/>
              </a:cxn>
              <a:cxn ang="0">
                <a:pos x="214" y="125"/>
              </a:cxn>
              <a:cxn ang="0">
                <a:pos x="227" y="130"/>
              </a:cxn>
              <a:cxn ang="0">
                <a:pos x="232" y="143"/>
              </a:cxn>
            </a:cxnLst>
            <a:rect l="0" t="0" r="r" b="b"/>
            <a:pathLst>
              <a:path w="287" h="286">
                <a:moveTo>
                  <a:pt x="144" y="0"/>
                </a:moveTo>
                <a:lnTo>
                  <a:pt x="144" y="0"/>
                </a:lnTo>
                <a:lnTo>
                  <a:pt x="129" y="1"/>
                </a:lnTo>
                <a:lnTo>
                  <a:pt x="115" y="3"/>
                </a:lnTo>
                <a:lnTo>
                  <a:pt x="100" y="7"/>
                </a:lnTo>
                <a:lnTo>
                  <a:pt x="87" y="12"/>
                </a:lnTo>
                <a:lnTo>
                  <a:pt x="75" y="18"/>
                </a:lnTo>
                <a:lnTo>
                  <a:pt x="64" y="25"/>
                </a:lnTo>
                <a:lnTo>
                  <a:pt x="53" y="32"/>
                </a:lnTo>
                <a:lnTo>
                  <a:pt x="42" y="43"/>
                </a:lnTo>
                <a:lnTo>
                  <a:pt x="33" y="52"/>
                </a:lnTo>
                <a:lnTo>
                  <a:pt x="26" y="63"/>
                </a:lnTo>
                <a:lnTo>
                  <a:pt x="19" y="76"/>
                </a:lnTo>
                <a:lnTo>
                  <a:pt x="11" y="89"/>
                </a:lnTo>
                <a:lnTo>
                  <a:pt x="8" y="101"/>
                </a:lnTo>
                <a:lnTo>
                  <a:pt x="4" y="114"/>
                </a:lnTo>
                <a:lnTo>
                  <a:pt x="0" y="128"/>
                </a:lnTo>
                <a:lnTo>
                  <a:pt x="0" y="143"/>
                </a:lnTo>
                <a:lnTo>
                  <a:pt x="0" y="143"/>
                </a:lnTo>
                <a:lnTo>
                  <a:pt x="0" y="157"/>
                </a:lnTo>
                <a:lnTo>
                  <a:pt x="4" y="172"/>
                </a:lnTo>
                <a:lnTo>
                  <a:pt x="8" y="186"/>
                </a:lnTo>
                <a:lnTo>
                  <a:pt x="11" y="199"/>
                </a:lnTo>
                <a:lnTo>
                  <a:pt x="19" y="212"/>
                </a:lnTo>
                <a:lnTo>
                  <a:pt x="26" y="223"/>
                </a:lnTo>
                <a:lnTo>
                  <a:pt x="33" y="235"/>
                </a:lnTo>
                <a:lnTo>
                  <a:pt x="42" y="244"/>
                </a:lnTo>
                <a:lnTo>
                  <a:pt x="53" y="253"/>
                </a:lnTo>
                <a:lnTo>
                  <a:pt x="64" y="263"/>
                </a:lnTo>
                <a:lnTo>
                  <a:pt x="75" y="270"/>
                </a:lnTo>
                <a:lnTo>
                  <a:pt x="87" y="275"/>
                </a:lnTo>
                <a:lnTo>
                  <a:pt x="100" y="281"/>
                </a:lnTo>
                <a:lnTo>
                  <a:pt x="115" y="284"/>
                </a:lnTo>
                <a:lnTo>
                  <a:pt x="129" y="286"/>
                </a:lnTo>
                <a:lnTo>
                  <a:pt x="144" y="286"/>
                </a:lnTo>
                <a:lnTo>
                  <a:pt x="144" y="286"/>
                </a:lnTo>
                <a:lnTo>
                  <a:pt x="158" y="286"/>
                </a:lnTo>
                <a:lnTo>
                  <a:pt x="173" y="284"/>
                </a:lnTo>
                <a:lnTo>
                  <a:pt x="185" y="281"/>
                </a:lnTo>
                <a:lnTo>
                  <a:pt x="200" y="275"/>
                </a:lnTo>
                <a:lnTo>
                  <a:pt x="212" y="270"/>
                </a:lnTo>
                <a:lnTo>
                  <a:pt x="223" y="263"/>
                </a:lnTo>
                <a:lnTo>
                  <a:pt x="234" y="253"/>
                </a:lnTo>
                <a:lnTo>
                  <a:pt x="245" y="244"/>
                </a:lnTo>
                <a:lnTo>
                  <a:pt x="254" y="235"/>
                </a:lnTo>
                <a:lnTo>
                  <a:pt x="261" y="223"/>
                </a:lnTo>
                <a:lnTo>
                  <a:pt x="269" y="212"/>
                </a:lnTo>
                <a:lnTo>
                  <a:pt x="276" y="199"/>
                </a:lnTo>
                <a:lnTo>
                  <a:pt x="280" y="186"/>
                </a:lnTo>
                <a:lnTo>
                  <a:pt x="283" y="172"/>
                </a:lnTo>
                <a:lnTo>
                  <a:pt x="285" y="157"/>
                </a:lnTo>
                <a:lnTo>
                  <a:pt x="287" y="143"/>
                </a:lnTo>
                <a:lnTo>
                  <a:pt x="287" y="143"/>
                </a:lnTo>
                <a:lnTo>
                  <a:pt x="285" y="128"/>
                </a:lnTo>
                <a:lnTo>
                  <a:pt x="283" y="114"/>
                </a:lnTo>
                <a:lnTo>
                  <a:pt x="280" y="101"/>
                </a:lnTo>
                <a:lnTo>
                  <a:pt x="276" y="89"/>
                </a:lnTo>
                <a:lnTo>
                  <a:pt x="269" y="76"/>
                </a:lnTo>
                <a:lnTo>
                  <a:pt x="261" y="63"/>
                </a:lnTo>
                <a:lnTo>
                  <a:pt x="254" y="52"/>
                </a:lnTo>
                <a:lnTo>
                  <a:pt x="245" y="43"/>
                </a:lnTo>
                <a:lnTo>
                  <a:pt x="234" y="32"/>
                </a:lnTo>
                <a:lnTo>
                  <a:pt x="223" y="25"/>
                </a:lnTo>
                <a:lnTo>
                  <a:pt x="212" y="18"/>
                </a:lnTo>
                <a:lnTo>
                  <a:pt x="200" y="12"/>
                </a:lnTo>
                <a:lnTo>
                  <a:pt x="185" y="7"/>
                </a:lnTo>
                <a:lnTo>
                  <a:pt x="173" y="3"/>
                </a:lnTo>
                <a:lnTo>
                  <a:pt x="158" y="1"/>
                </a:lnTo>
                <a:lnTo>
                  <a:pt x="144" y="0"/>
                </a:lnTo>
                <a:lnTo>
                  <a:pt x="144" y="0"/>
                </a:lnTo>
                <a:close/>
                <a:moveTo>
                  <a:pt x="144" y="252"/>
                </a:moveTo>
                <a:lnTo>
                  <a:pt x="144" y="252"/>
                </a:lnTo>
                <a:lnTo>
                  <a:pt x="133" y="250"/>
                </a:lnTo>
                <a:lnTo>
                  <a:pt x="122" y="248"/>
                </a:lnTo>
                <a:lnTo>
                  <a:pt x="102" y="243"/>
                </a:lnTo>
                <a:lnTo>
                  <a:pt x="84" y="232"/>
                </a:lnTo>
                <a:lnTo>
                  <a:pt x="67" y="219"/>
                </a:lnTo>
                <a:lnTo>
                  <a:pt x="55" y="203"/>
                </a:lnTo>
                <a:lnTo>
                  <a:pt x="44" y="185"/>
                </a:lnTo>
                <a:lnTo>
                  <a:pt x="38" y="165"/>
                </a:lnTo>
                <a:lnTo>
                  <a:pt x="37" y="154"/>
                </a:lnTo>
                <a:lnTo>
                  <a:pt x="37" y="143"/>
                </a:lnTo>
                <a:lnTo>
                  <a:pt x="37" y="143"/>
                </a:lnTo>
                <a:lnTo>
                  <a:pt x="37" y="132"/>
                </a:lnTo>
                <a:lnTo>
                  <a:pt x="38" y="121"/>
                </a:lnTo>
                <a:lnTo>
                  <a:pt x="44" y="101"/>
                </a:lnTo>
                <a:lnTo>
                  <a:pt x="55" y="83"/>
                </a:lnTo>
                <a:lnTo>
                  <a:pt x="67" y="67"/>
                </a:lnTo>
                <a:lnTo>
                  <a:pt x="84" y="54"/>
                </a:lnTo>
                <a:lnTo>
                  <a:pt x="102" y="45"/>
                </a:lnTo>
                <a:lnTo>
                  <a:pt x="122" y="38"/>
                </a:lnTo>
                <a:lnTo>
                  <a:pt x="133" y="36"/>
                </a:lnTo>
                <a:lnTo>
                  <a:pt x="144" y="36"/>
                </a:lnTo>
                <a:lnTo>
                  <a:pt x="144" y="36"/>
                </a:lnTo>
                <a:lnTo>
                  <a:pt x="154" y="36"/>
                </a:lnTo>
                <a:lnTo>
                  <a:pt x="165" y="38"/>
                </a:lnTo>
                <a:lnTo>
                  <a:pt x="185" y="45"/>
                </a:lnTo>
                <a:lnTo>
                  <a:pt x="203" y="54"/>
                </a:lnTo>
                <a:lnTo>
                  <a:pt x="220" y="67"/>
                </a:lnTo>
                <a:lnTo>
                  <a:pt x="232" y="83"/>
                </a:lnTo>
                <a:lnTo>
                  <a:pt x="241" y="101"/>
                </a:lnTo>
                <a:lnTo>
                  <a:pt x="249" y="121"/>
                </a:lnTo>
                <a:lnTo>
                  <a:pt x="251" y="132"/>
                </a:lnTo>
                <a:lnTo>
                  <a:pt x="251" y="143"/>
                </a:lnTo>
                <a:lnTo>
                  <a:pt x="251" y="143"/>
                </a:lnTo>
                <a:lnTo>
                  <a:pt x="251" y="154"/>
                </a:lnTo>
                <a:lnTo>
                  <a:pt x="249" y="165"/>
                </a:lnTo>
                <a:lnTo>
                  <a:pt x="241" y="185"/>
                </a:lnTo>
                <a:lnTo>
                  <a:pt x="232" y="203"/>
                </a:lnTo>
                <a:lnTo>
                  <a:pt x="220" y="219"/>
                </a:lnTo>
                <a:lnTo>
                  <a:pt x="203" y="232"/>
                </a:lnTo>
                <a:lnTo>
                  <a:pt x="185" y="243"/>
                </a:lnTo>
                <a:lnTo>
                  <a:pt x="165" y="248"/>
                </a:lnTo>
                <a:lnTo>
                  <a:pt x="154" y="250"/>
                </a:lnTo>
                <a:lnTo>
                  <a:pt x="144" y="252"/>
                </a:lnTo>
                <a:lnTo>
                  <a:pt x="144" y="252"/>
                </a:lnTo>
                <a:close/>
                <a:moveTo>
                  <a:pt x="232" y="143"/>
                </a:moveTo>
                <a:lnTo>
                  <a:pt x="232" y="143"/>
                </a:lnTo>
                <a:lnTo>
                  <a:pt x="231" y="150"/>
                </a:lnTo>
                <a:lnTo>
                  <a:pt x="227" y="156"/>
                </a:lnTo>
                <a:lnTo>
                  <a:pt x="222" y="159"/>
                </a:lnTo>
                <a:lnTo>
                  <a:pt x="214" y="161"/>
                </a:lnTo>
                <a:lnTo>
                  <a:pt x="144" y="161"/>
                </a:lnTo>
                <a:lnTo>
                  <a:pt x="144" y="161"/>
                </a:lnTo>
                <a:lnTo>
                  <a:pt x="136" y="159"/>
                </a:lnTo>
                <a:lnTo>
                  <a:pt x="131" y="156"/>
                </a:lnTo>
                <a:lnTo>
                  <a:pt x="127" y="150"/>
                </a:lnTo>
                <a:lnTo>
                  <a:pt x="125" y="143"/>
                </a:lnTo>
                <a:lnTo>
                  <a:pt x="125" y="72"/>
                </a:lnTo>
                <a:lnTo>
                  <a:pt x="125" y="72"/>
                </a:lnTo>
                <a:lnTo>
                  <a:pt x="127" y="65"/>
                </a:lnTo>
                <a:lnTo>
                  <a:pt x="131" y="60"/>
                </a:lnTo>
                <a:lnTo>
                  <a:pt x="136" y="56"/>
                </a:lnTo>
                <a:lnTo>
                  <a:pt x="144" y="54"/>
                </a:lnTo>
                <a:lnTo>
                  <a:pt x="144" y="54"/>
                </a:lnTo>
                <a:lnTo>
                  <a:pt x="151" y="56"/>
                </a:lnTo>
                <a:lnTo>
                  <a:pt x="156" y="60"/>
                </a:lnTo>
                <a:lnTo>
                  <a:pt x="160" y="65"/>
                </a:lnTo>
                <a:lnTo>
                  <a:pt x="162" y="72"/>
                </a:lnTo>
                <a:lnTo>
                  <a:pt x="162" y="125"/>
                </a:lnTo>
                <a:lnTo>
                  <a:pt x="214" y="125"/>
                </a:lnTo>
                <a:lnTo>
                  <a:pt x="214" y="125"/>
                </a:lnTo>
                <a:lnTo>
                  <a:pt x="222" y="127"/>
                </a:lnTo>
                <a:lnTo>
                  <a:pt x="227" y="130"/>
                </a:lnTo>
                <a:lnTo>
                  <a:pt x="231" y="136"/>
                </a:lnTo>
                <a:lnTo>
                  <a:pt x="232" y="143"/>
                </a:lnTo>
                <a:lnTo>
                  <a:pt x="232" y="143"/>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5" name="Freeform 70">
            <a:extLst>
              <a:ext uri="{FF2B5EF4-FFF2-40B4-BE49-F238E27FC236}">
                <a16:creationId xmlns:a16="http://schemas.microsoft.com/office/drawing/2014/main" xmlns="" id="{66BADB3B-05A3-47BF-8BBC-11CED185A840}"/>
              </a:ext>
            </a:extLst>
          </p:cNvPr>
          <p:cNvSpPr>
            <a:spLocks noEditPoints="1"/>
          </p:cNvSpPr>
          <p:nvPr/>
        </p:nvSpPr>
        <p:spPr bwMode="auto">
          <a:xfrm>
            <a:off x="4950993" y="2493904"/>
            <a:ext cx="312229" cy="310178"/>
          </a:xfrm>
          <a:custGeom>
            <a:avLst/>
            <a:gdLst/>
            <a:ahLst/>
            <a:cxnLst>
              <a:cxn ang="0">
                <a:pos x="150" y="0"/>
              </a:cxn>
              <a:cxn ang="0">
                <a:pos x="119" y="4"/>
              </a:cxn>
              <a:cxn ang="0">
                <a:pos x="92" y="13"/>
              </a:cxn>
              <a:cxn ang="0">
                <a:pos x="67" y="27"/>
              </a:cxn>
              <a:cxn ang="0">
                <a:pos x="43" y="45"/>
              </a:cxn>
              <a:cxn ang="0">
                <a:pos x="25" y="67"/>
              </a:cxn>
              <a:cxn ang="0">
                <a:pos x="11" y="92"/>
              </a:cxn>
              <a:cxn ang="0">
                <a:pos x="2" y="121"/>
              </a:cxn>
              <a:cxn ang="0">
                <a:pos x="0" y="152"/>
              </a:cxn>
              <a:cxn ang="0">
                <a:pos x="0" y="167"/>
              </a:cxn>
              <a:cxn ang="0">
                <a:pos x="5" y="198"/>
              </a:cxn>
              <a:cxn ang="0">
                <a:pos x="18" y="225"/>
              </a:cxn>
              <a:cxn ang="0">
                <a:pos x="34" y="248"/>
              </a:cxn>
              <a:cxn ang="0">
                <a:pos x="54" y="268"/>
              </a:cxn>
              <a:cxn ang="0">
                <a:pos x="78" y="285"/>
              </a:cxn>
              <a:cxn ang="0">
                <a:pos x="105" y="295"/>
              </a:cxn>
              <a:cxn ang="0">
                <a:pos x="136" y="303"/>
              </a:cxn>
              <a:cxn ang="0">
                <a:pos x="150" y="303"/>
              </a:cxn>
              <a:cxn ang="0">
                <a:pos x="181" y="301"/>
              </a:cxn>
              <a:cxn ang="0">
                <a:pos x="210" y="292"/>
              </a:cxn>
              <a:cxn ang="0">
                <a:pos x="235" y="277"/>
              </a:cxn>
              <a:cxn ang="0">
                <a:pos x="257" y="259"/>
              </a:cxn>
              <a:cxn ang="0">
                <a:pos x="275" y="236"/>
              </a:cxn>
              <a:cxn ang="0">
                <a:pos x="290" y="210"/>
              </a:cxn>
              <a:cxn ang="0">
                <a:pos x="299" y="183"/>
              </a:cxn>
              <a:cxn ang="0">
                <a:pos x="302" y="152"/>
              </a:cxn>
              <a:cxn ang="0">
                <a:pos x="301" y="136"/>
              </a:cxn>
              <a:cxn ang="0">
                <a:pos x="295" y="107"/>
              </a:cxn>
              <a:cxn ang="0">
                <a:pos x="283" y="80"/>
              </a:cxn>
              <a:cxn ang="0">
                <a:pos x="268" y="56"/>
              </a:cxn>
              <a:cxn ang="0">
                <a:pos x="246" y="34"/>
              </a:cxn>
              <a:cxn ang="0">
                <a:pos x="223" y="18"/>
              </a:cxn>
              <a:cxn ang="0">
                <a:pos x="196" y="7"/>
              </a:cxn>
              <a:cxn ang="0">
                <a:pos x="167" y="2"/>
              </a:cxn>
              <a:cxn ang="0">
                <a:pos x="150" y="0"/>
              </a:cxn>
              <a:cxn ang="0">
                <a:pos x="94" y="227"/>
              </a:cxn>
              <a:cxn ang="0">
                <a:pos x="94" y="76"/>
              </a:cxn>
              <a:cxn ang="0">
                <a:pos x="132" y="227"/>
              </a:cxn>
              <a:cxn ang="0">
                <a:pos x="170" y="227"/>
              </a:cxn>
              <a:cxn ang="0">
                <a:pos x="170" y="76"/>
              </a:cxn>
              <a:cxn ang="0">
                <a:pos x="206" y="227"/>
              </a:cxn>
            </a:cxnLst>
            <a:rect l="0" t="0" r="r" b="b"/>
            <a:pathLst>
              <a:path w="302" h="303">
                <a:moveTo>
                  <a:pt x="150" y="0"/>
                </a:moveTo>
                <a:lnTo>
                  <a:pt x="150" y="0"/>
                </a:lnTo>
                <a:lnTo>
                  <a:pt x="136" y="2"/>
                </a:lnTo>
                <a:lnTo>
                  <a:pt x="119" y="4"/>
                </a:lnTo>
                <a:lnTo>
                  <a:pt x="105" y="7"/>
                </a:lnTo>
                <a:lnTo>
                  <a:pt x="92" y="13"/>
                </a:lnTo>
                <a:lnTo>
                  <a:pt x="78" y="18"/>
                </a:lnTo>
                <a:lnTo>
                  <a:pt x="67" y="27"/>
                </a:lnTo>
                <a:lnTo>
                  <a:pt x="54" y="34"/>
                </a:lnTo>
                <a:lnTo>
                  <a:pt x="43" y="45"/>
                </a:lnTo>
                <a:lnTo>
                  <a:pt x="34" y="56"/>
                </a:lnTo>
                <a:lnTo>
                  <a:pt x="25" y="67"/>
                </a:lnTo>
                <a:lnTo>
                  <a:pt x="18" y="80"/>
                </a:lnTo>
                <a:lnTo>
                  <a:pt x="11" y="92"/>
                </a:lnTo>
                <a:lnTo>
                  <a:pt x="5" y="107"/>
                </a:lnTo>
                <a:lnTo>
                  <a:pt x="2" y="121"/>
                </a:lnTo>
                <a:lnTo>
                  <a:pt x="0" y="136"/>
                </a:lnTo>
                <a:lnTo>
                  <a:pt x="0" y="152"/>
                </a:lnTo>
                <a:lnTo>
                  <a:pt x="0" y="152"/>
                </a:lnTo>
                <a:lnTo>
                  <a:pt x="0" y="167"/>
                </a:lnTo>
                <a:lnTo>
                  <a:pt x="2" y="183"/>
                </a:lnTo>
                <a:lnTo>
                  <a:pt x="5" y="198"/>
                </a:lnTo>
                <a:lnTo>
                  <a:pt x="11" y="210"/>
                </a:lnTo>
                <a:lnTo>
                  <a:pt x="18" y="225"/>
                </a:lnTo>
                <a:lnTo>
                  <a:pt x="25" y="236"/>
                </a:lnTo>
                <a:lnTo>
                  <a:pt x="34" y="248"/>
                </a:lnTo>
                <a:lnTo>
                  <a:pt x="43" y="259"/>
                </a:lnTo>
                <a:lnTo>
                  <a:pt x="54" y="268"/>
                </a:lnTo>
                <a:lnTo>
                  <a:pt x="67" y="277"/>
                </a:lnTo>
                <a:lnTo>
                  <a:pt x="78" y="285"/>
                </a:lnTo>
                <a:lnTo>
                  <a:pt x="92" y="292"/>
                </a:lnTo>
                <a:lnTo>
                  <a:pt x="105" y="295"/>
                </a:lnTo>
                <a:lnTo>
                  <a:pt x="119" y="301"/>
                </a:lnTo>
                <a:lnTo>
                  <a:pt x="136" y="303"/>
                </a:lnTo>
                <a:lnTo>
                  <a:pt x="150" y="303"/>
                </a:lnTo>
                <a:lnTo>
                  <a:pt x="150" y="303"/>
                </a:lnTo>
                <a:lnTo>
                  <a:pt x="167" y="303"/>
                </a:lnTo>
                <a:lnTo>
                  <a:pt x="181" y="301"/>
                </a:lnTo>
                <a:lnTo>
                  <a:pt x="196" y="295"/>
                </a:lnTo>
                <a:lnTo>
                  <a:pt x="210" y="292"/>
                </a:lnTo>
                <a:lnTo>
                  <a:pt x="223" y="285"/>
                </a:lnTo>
                <a:lnTo>
                  <a:pt x="235" y="277"/>
                </a:lnTo>
                <a:lnTo>
                  <a:pt x="246" y="268"/>
                </a:lnTo>
                <a:lnTo>
                  <a:pt x="257" y="259"/>
                </a:lnTo>
                <a:lnTo>
                  <a:pt x="268" y="248"/>
                </a:lnTo>
                <a:lnTo>
                  <a:pt x="275" y="236"/>
                </a:lnTo>
                <a:lnTo>
                  <a:pt x="283" y="225"/>
                </a:lnTo>
                <a:lnTo>
                  <a:pt x="290" y="210"/>
                </a:lnTo>
                <a:lnTo>
                  <a:pt x="295" y="198"/>
                </a:lnTo>
                <a:lnTo>
                  <a:pt x="299" y="183"/>
                </a:lnTo>
                <a:lnTo>
                  <a:pt x="301" y="167"/>
                </a:lnTo>
                <a:lnTo>
                  <a:pt x="302" y="152"/>
                </a:lnTo>
                <a:lnTo>
                  <a:pt x="302" y="152"/>
                </a:lnTo>
                <a:lnTo>
                  <a:pt x="301" y="136"/>
                </a:lnTo>
                <a:lnTo>
                  <a:pt x="299" y="121"/>
                </a:lnTo>
                <a:lnTo>
                  <a:pt x="295" y="107"/>
                </a:lnTo>
                <a:lnTo>
                  <a:pt x="290" y="92"/>
                </a:lnTo>
                <a:lnTo>
                  <a:pt x="283" y="80"/>
                </a:lnTo>
                <a:lnTo>
                  <a:pt x="275" y="67"/>
                </a:lnTo>
                <a:lnTo>
                  <a:pt x="268" y="56"/>
                </a:lnTo>
                <a:lnTo>
                  <a:pt x="257" y="45"/>
                </a:lnTo>
                <a:lnTo>
                  <a:pt x="246" y="34"/>
                </a:lnTo>
                <a:lnTo>
                  <a:pt x="235" y="27"/>
                </a:lnTo>
                <a:lnTo>
                  <a:pt x="223" y="18"/>
                </a:lnTo>
                <a:lnTo>
                  <a:pt x="210" y="13"/>
                </a:lnTo>
                <a:lnTo>
                  <a:pt x="196" y="7"/>
                </a:lnTo>
                <a:lnTo>
                  <a:pt x="181" y="4"/>
                </a:lnTo>
                <a:lnTo>
                  <a:pt x="167" y="2"/>
                </a:lnTo>
                <a:lnTo>
                  <a:pt x="150" y="0"/>
                </a:lnTo>
                <a:lnTo>
                  <a:pt x="150" y="0"/>
                </a:lnTo>
                <a:close/>
                <a:moveTo>
                  <a:pt x="132" y="227"/>
                </a:moveTo>
                <a:lnTo>
                  <a:pt x="94" y="227"/>
                </a:lnTo>
                <a:lnTo>
                  <a:pt x="94" y="152"/>
                </a:lnTo>
                <a:lnTo>
                  <a:pt x="94" y="76"/>
                </a:lnTo>
                <a:lnTo>
                  <a:pt x="132" y="76"/>
                </a:lnTo>
                <a:lnTo>
                  <a:pt x="132" y="227"/>
                </a:lnTo>
                <a:close/>
                <a:moveTo>
                  <a:pt x="206" y="227"/>
                </a:moveTo>
                <a:lnTo>
                  <a:pt x="170" y="227"/>
                </a:lnTo>
                <a:lnTo>
                  <a:pt x="170" y="152"/>
                </a:lnTo>
                <a:lnTo>
                  <a:pt x="170" y="76"/>
                </a:lnTo>
                <a:lnTo>
                  <a:pt x="206" y="76"/>
                </a:lnTo>
                <a:lnTo>
                  <a:pt x="206" y="22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nvGrpSpPr>
          <p:cNvPr id="66" name="Group 75">
            <a:extLst>
              <a:ext uri="{FF2B5EF4-FFF2-40B4-BE49-F238E27FC236}">
                <a16:creationId xmlns:a16="http://schemas.microsoft.com/office/drawing/2014/main" xmlns="" id="{5978B7CA-BA2D-4641-8995-59B4E3B82CB0}"/>
              </a:ext>
            </a:extLst>
          </p:cNvPr>
          <p:cNvGrpSpPr/>
          <p:nvPr/>
        </p:nvGrpSpPr>
        <p:grpSpPr>
          <a:xfrm>
            <a:off x="6864177" y="2466404"/>
            <a:ext cx="324556" cy="316339"/>
            <a:chOff x="4080141" y="798258"/>
            <a:chExt cx="328062" cy="319755"/>
          </a:xfrm>
          <a:solidFill>
            <a:schemeClr val="bg1"/>
          </a:solidFill>
        </p:grpSpPr>
        <p:sp>
          <p:nvSpPr>
            <p:cNvPr id="67" name="Freeform 76">
              <a:extLst>
                <a:ext uri="{FF2B5EF4-FFF2-40B4-BE49-F238E27FC236}">
                  <a16:creationId xmlns:a16="http://schemas.microsoft.com/office/drawing/2014/main" xmlns="" id="{0C632743-C622-414F-92FF-0BEBFF781596}"/>
                </a:ext>
              </a:extLst>
            </p:cNvPr>
            <p:cNvSpPr>
              <a:spLocks/>
            </p:cNvSpPr>
            <p:nvPr/>
          </p:nvSpPr>
          <p:spPr bwMode="auto">
            <a:xfrm>
              <a:off x="4080141" y="823174"/>
              <a:ext cx="294839" cy="294839"/>
            </a:xfrm>
            <a:custGeom>
              <a:avLst/>
              <a:gdLst/>
              <a:ahLst/>
              <a:cxnLst>
                <a:cxn ang="0">
                  <a:pos x="141" y="141"/>
                </a:cxn>
                <a:cxn ang="0">
                  <a:pos x="284" y="141"/>
                </a:cxn>
                <a:cxn ang="0">
                  <a:pos x="284" y="141"/>
                </a:cxn>
                <a:cxn ang="0">
                  <a:pos x="283" y="156"/>
                </a:cxn>
                <a:cxn ang="0">
                  <a:pos x="281" y="170"/>
                </a:cxn>
                <a:cxn ang="0">
                  <a:pos x="277" y="185"/>
                </a:cxn>
                <a:cxn ang="0">
                  <a:pos x="274" y="197"/>
                </a:cxn>
                <a:cxn ang="0">
                  <a:pos x="266" y="210"/>
                </a:cxn>
                <a:cxn ang="0">
                  <a:pos x="259" y="221"/>
                </a:cxn>
                <a:cxn ang="0">
                  <a:pos x="252" y="232"/>
                </a:cxn>
                <a:cxn ang="0">
                  <a:pos x="243" y="243"/>
                </a:cxn>
                <a:cxn ang="0">
                  <a:pos x="232" y="252"/>
                </a:cxn>
                <a:cxn ang="0">
                  <a:pos x="221" y="259"/>
                </a:cxn>
                <a:cxn ang="0">
                  <a:pos x="210" y="266"/>
                </a:cxn>
                <a:cxn ang="0">
                  <a:pos x="197" y="273"/>
                </a:cxn>
                <a:cxn ang="0">
                  <a:pos x="185" y="277"/>
                </a:cxn>
                <a:cxn ang="0">
                  <a:pos x="170" y="281"/>
                </a:cxn>
                <a:cxn ang="0">
                  <a:pos x="156" y="283"/>
                </a:cxn>
                <a:cxn ang="0">
                  <a:pos x="141" y="284"/>
                </a:cxn>
                <a:cxn ang="0">
                  <a:pos x="141" y="284"/>
                </a:cxn>
                <a:cxn ang="0">
                  <a:pos x="127" y="283"/>
                </a:cxn>
                <a:cxn ang="0">
                  <a:pos x="112" y="281"/>
                </a:cxn>
                <a:cxn ang="0">
                  <a:pos x="100" y="277"/>
                </a:cxn>
                <a:cxn ang="0">
                  <a:pos x="87" y="273"/>
                </a:cxn>
                <a:cxn ang="0">
                  <a:pos x="74" y="266"/>
                </a:cxn>
                <a:cxn ang="0">
                  <a:pos x="62" y="259"/>
                </a:cxn>
                <a:cxn ang="0">
                  <a:pos x="51" y="252"/>
                </a:cxn>
                <a:cxn ang="0">
                  <a:pos x="42" y="243"/>
                </a:cxn>
                <a:cxn ang="0">
                  <a:pos x="33" y="232"/>
                </a:cxn>
                <a:cxn ang="0">
                  <a:pos x="23" y="221"/>
                </a:cxn>
                <a:cxn ang="0">
                  <a:pos x="16" y="210"/>
                </a:cxn>
                <a:cxn ang="0">
                  <a:pos x="11" y="197"/>
                </a:cxn>
                <a:cxn ang="0">
                  <a:pos x="5" y="185"/>
                </a:cxn>
                <a:cxn ang="0">
                  <a:pos x="2" y="170"/>
                </a:cxn>
                <a:cxn ang="0">
                  <a:pos x="0" y="156"/>
                </a:cxn>
                <a:cxn ang="0">
                  <a:pos x="0" y="141"/>
                </a:cxn>
                <a:cxn ang="0">
                  <a:pos x="0" y="141"/>
                </a:cxn>
                <a:cxn ang="0">
                  <a:pos x="0" y="127"/>
                </a:cxn>
                <a:cxn ang="0">
                  <a:pos x="2" y="114"/>
                </a:cxn>
                <a:cxn ang="0">
                  <a:pos x="5" y="99"/>
                </a:cxn>
                <a:cxn ang="0">
                  <a:pos x="11" y="87"/>
                </a:cxn>
                <a:cxn ang="0">
                  <a:pos x="16" y="74"/>
                </a:cxn>
                <a:cxn ang="0">
                  <a:pos x="23" y="63"/>
                </a:cxn>
                <a:cxn ang="0">
                  <a:pos x="33" y="52"/>
                </a:cxn>
                <a:cxn ang="0">
                  <a:pos x="42" y="41"/>
                </a:cxn>
                <a:cxn ang="0">
                  <a:pos x="51" y="32"/>
                </a:cxn>
                <a:cxn ang="0">
                  <a:pos x="62" y="23"/>
                </a:cxn>
                <a:cxn ang="0">
                  <a:pos x="74" y="16"/>
                </a:cxn>
                <a:cxn ang="0">
                  <a:pos x="87" y="11"/>
                </a:cxn>
                <a:cxn ang="0">
                  <a:pos x="100" y="7"/>
                </a:cxn>
                <a:cxn ang="0">
                  <a:pos x="112" y="3"/>
                </a:cxn>
                <a:cxn ang="0">
                  <a:pos x="127" y="0"/>
                </a:cxn>
                <a:cxn ang="0">
                  <a:pos x="141" y="0"/>
                </a:cxn>
                <a:cxn ang="0">
                  <a:pos x="141" y="141"/>
                </a:cxn>
              </a:cxnLst>
              <a:rect l="0" t="0" r="r" b="b"/>
              <a:pathLst>
                <a:path w="284" h="284">
                  <a:moveTo>
                    <a:pt x="141" y="141"/>
                  </a:moveTo>
                  <a:lnTo>
                    <a:pt x="284" y="141"/>
                  </a:lnTo>
                  <a:lnTo>
                    <a:pt x="284" y="141"/>
                  </a:lnTo>
                  <a:lnTo>
                    <a:pt x="283" y="156"/>
                  </a:lnTo>
                  <a:lnTo>
                    <a:pt x="281" y="170"/>
                  </a:lnTo>
                  <a:lnTo>
                    <a:pt x="277" y="185"/>
                  </a:lnTo>
                  <a:lnTo>
                    <a:pt x="274" y="197"/>
                  </a:lnTo>
                  <a:lnTo>
                    <a:pt x="266" y="210"/>
                  </a:lnTo>
                  <a:lnTo>
                    <a:pt x="259" y="221"/>
                  </a:lnTo>
                  <a:lnTo>
                    <a:pt x="252" y="232"/>
                  </a:lnTo>
                  <a:lnTo>
                    <a:pt x="243" y="243"/>
                  </a:lnTo>
                  <a:lnTo>
                    <a:pt x="232" y="252"/>
                  </a:lnTo>
                  <a:lnTo>
                    <a:pt x="221" y="259"/>
                  </a:lnTo>
                  <a:lnTo>
                    <a:pt x="210" y="266"/>
                  </a:lnTo>
                  <a:lnTo>
                    <a:pt x="197" y="273"/>
                  </a:lnTo>
                  <a:lnTo>
                    <a:pt x="185" y="277"/>
                  </a:lnTo>
                  <a:lnTo>
                    <a:pt x="170" y="281"/>
                  </a:lnTo>
                  <a:lnTo>
                    <a:pt x="156" y="283"/>
                  </a:lnTo>
                  <a:lnTo>
                    <a:pt x="141" y="284"/>
                  </a:lnTo>
                  <a:lnTo>
                    <a:pt x="141" y="284"/>
                  </a:lnTo>
                  <a:lnTo>
                    <a:pt x="127" y="283"/>
                  </a:lnTo>
                  <a:lnTo>
                    <a:pt x="112" y="281"/>
                  </a:lnTo>
                  <a:lnTo>
                    <a:pt x="100" y="277"/>
                  </a:lnTo>
                  <a:lnTo>
                    <a:pt x="87" y="273"/>
                  </a:lnTo>
                  <a:lnTo>
                    <a:pt x="74" y="266"/>
                  </a:lnTo>
                  <a:lnTo>
                    <a:pt x="62" y="259"/>
                  </a:lnTo>
                  <a:lnTo>
                    <a:pt x="51" y="252"/>
                  </a:lnTo>
                  <a:lnTo>
                    <a:pt x="42" y="243"/>
                  </a:lnTo>
                  <a:lnTo>
                    <a:pt x="33" y="232"/>
                  </a:lnTo>
                  <a:lnTo>
                    <a:pt x="23" y="221"/>
                  </a:lnTo>
                  <a:lnTo>
                    <a:pt x="16" y="210"/>
                  </a:lnTo>
                  <a:lnTo>
                    <a:pt x="11" y="197"/>
                  </a:lnTo>
                  <a:lnTo>
                    <a:pt x="5" y="185"/>
                  </a:lnTo>
                  <a:lnTo>
                    <a:pt x="2" y="170"/>
                  </a:lnTo>
                  <a:lnTo>
                    <a:pt x="0" y="156"/>
                  </a:lnTo>
                  <a:lnTo>
                    <a:pt x="0" y="141"/>
                  </a:lnTo>
                  <a:lnTo>
                    <a:pt x="0" y="141"/>
                  </a:lnTo>
                  <a:lnTo>
                    <a:pt x="0" y="127"/>
                  </a:lnTo>
                  <a:lnTo>
                    <a:pt x="2" y="114"/>
                  </a:lnTo>
                  <a:lnTo>
                    <a:pt x="5" y="99"/>
                  </a:lnTo>
                  <a:lnTo>
                    <a:pt x="11" y="87"/>
                  </a:lnTo>
                  <a:lnTo>
                    <a:pt x="16" y="74"/>
                  </a:lnTo>
                  <a:lnTo>
                    <a:pt x="23" y="63"/>
                  </a:lnTo>
                  <a:lnTo>
                    <a:pt x="33" y="52"/>
                  </a:lnTo>
                  <a:lnTo>
                    <a:pt x="42" y="41"/>
                  </a:lnTo>
                  <a:lnTo>
                    <a:pt x="51" y="32"/>
                  </a:lnTo>
                  <a:lnTo>
                    <a:pt x="62" y="23"/>
                  </a:lnTo>
                  <a:lnTo>
                    <a:pt x="74" y="16"/>
                  </a:lnTo>
                  <a:lnTo>
                    <a:pt x="87" y="11"/>
                  </a:lnTo>
                  <a:lnTo>
                    <a:pt x="100" y="7"/>
                  </a:lnTo>
                  <a:lnTo>
                    <a:pt x="112" y="3"/>
                  </a:lnTo>
                  <a:lnTo>
                    <a:pt x="127" y="0"/>
                  </a:lnTo>
                  <a:lnTo>
                    <a:pt x="141" y="0"/>
                  </a:lnTo>
                  <a:lnTo>
                    <a:pt x="141" y="1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8" name="Freeform 77">
              <a:extLst>
                <a:ext uri="{FF2B5EF4-FFF2-40B4-BE49-F238E27FC236}">
                  <a16:creationId xmlns:a16="http://schemas.microsoft.com/office/drawing/2014/main" xmlns="" id="{966F9F06-EBD5-4F3A-BD40-BFA49FD2E441}"/>
                </a:ext>
              </a:extLst>
            </p:cNvPr>
            <p:cNvSpPr>
              <a:spLocks/>
            </p:cNvSpPr>
            <p:nvPr/>
          </p:nvSpPr>
          <p:spPr bwMode="auto">
            <a:xfrm>
              <a:off x="4260783" y="798258"/>
              <a:ext cx="147420" cy="147420"/>
            </a:xfrm>
            <a:custGeom>
              <a:avLst/>
              <a:gdLst/>
              <a:ahLst/>
              <a:cxnLst>
                <a:cxn ang="0">
                  <a:pos x="0" y="142"/>
                </a:cxn>
                <a:cxn ang="0">
                  <a:pos x="141" y="142"/>
                </a:cxn>
                <a:cxn ang="0">
                  <a:pos x="141" y="142"/>
                </a:cxn>
                <a:cxn ang="0">
                  <a:pos x="141" y="127"/>
                </a:cxn>
                <a:cxn ang="0">
                  <a:pos x="139" y="113"/>
                </a:cxn>
                <a:cxn ang="0">
                  <a:pos x="136" y="100"/>
                </a:cxn>
                <a:cxn ang="0">
                  <a:pos x="130" y="87"/>
                </a:cxn>
                <a:cxn ang="0">
                  <a:pos x="125" y="74"/>
                </a:cxn>
                <a:cxn ang="0">
                  <a:pos x="118" y="62"/>
                </a:cxn>
                <a:cxn ang="0">
                  <a:pos x="109" y="51"/>
                </a:cxn>
                <a:cxn ang="0">
                  <a:pos x="100" y="42"/>
                </a:cxn>
                <a:cxn ang="0">
                  <a:pos x="91" y="33"/>
                </a:cxn>
                <a:cxn ang="0">
                  <a:pos x="80" y="24"/>
                </a:cxn>
                <a:cxn ang="0">
                  <a:pos x="67" y="16"/>
                </a:cxn>
                <a:cxn ang="0">
                  <a:pos x="54" y="11"/>
                </a:cxn>
                <a:cxn ang="0">
                  <a:pos x="42" y="6"/>
                </a:cxn>
                <a:cxn ang="0">
                  <a:pos x="29" y="2"/>
                </a:cxn>
                <a:cxn ang="0">
                  <a:pos x="14" y="0"/>
                </a:cxn>
                <a:cxn ang="0">
                  <a:pos x="0" y="0"/>
                </a:cxn>
                <a:cxn ang="0">
                  <a:pos x="0" y="142"/>
                </a:cxn>
              </a:cxnLst>
              <a:rect l="0" t="0" r="r" b="b"/>
              <a:pathLst>
                <a:path w="141" h="142">
                  <a:moveTo>
                    <a:pt x="0" y="142"/>
                  </a:moveTo>
                  <a:lnTo>
                    <a:pt x="141" y="142"/>
                  </a:lnTo>
                  <a:lnTo>
                    <a:pt x="141" y="142"/>
                  </a:lnTo>
                  <a:lnTo>
                    <a:pt x="141" y="127"/>
                  </a:lnTo>
                  <a:lnTo>
                    <a:pt x="139" y="113"/>
                  </a:lnTo>
                  <a:lnTo>
                    <a:pt x="136" y="100"/>
                  </a:lnTo>
                  <a:lnTo>
                    <a:pt x="130" y="87"/>
                  </a:lnTo>
                  <a:lnTo>
                    <a:pt x="125" y="74"/>
                  </a:lnTo>
                  <a:lnTo>
                    <a:pt x="118" y="62"/>
                  </a:lnTo>
                  <a:lnTo>
                    <a:pt x="109" y="51"/>
                  </a:lnTo>
                  <a:lnTo>
                    <a:pt x="100" y="42"/>
                  </a:lnTo>
                  <a:lnTo>
                    <a:pt x="91" y="33"/>
                  </a:lnTo>
                  <a:lnTo>
                    <a:pt x="80" y="24"/>
                  </a:lnTo>
                  <a:lnTo>
                    <a:pt x="67" y="16"/>
                  </a:lnTo>
                  <a:lnTo>
                    <a:pt x="54" y="11"/>
                  </a:lnTo>
                  <a:lnTo>
                    <a:pt x="42" y="6"/>
                  </a:lnTo>
                  <a:lnTo>
                    <a:pt x="29" y="2"/>
                  </a:lnTo>
                  <a:lnTo>
                    <a:pt x="14" y="0"/>
                  </a:lnTo>
                  <a:lnTo>
                    <a:pt x="0" y="0"/>
                  </a:lnTo>
                  <a:lnTo>
                    <a:pt x="0" y="14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69" name="Freeform 110">
            <a:extLst>
              <a:ext uri="{FF2B5EF4-FFF2-40B4-BE49-F238E27FC236}">
                <a16:creationId xmlns:a16="http://schemas.microsoft.com/office/drawing/2014/main" xmlns="" id="{F0DA58F2-CC94-43A0-A09C-4FA2648E9F83}"/>
              </a:ext>
            </a:extLst>
          </p:cNvPr>
          <p:cNvSpPr>
            <a:spLocks noEditPoints="1"/>
          </p:cNvSpPr>
          <p:nvPr/>
        </p:nvSpPr>
        <p:spPr bwMode="auto">
          <a:xfrm>
            <a:off x="6893850" y="5167611"/>
            <a:ext cx="349203" cy="343042"/>
          </a:xfrm>
          <a:custGeom>
            <a:avLst/>
            <a:gdLst/>
            <a:ahLst/>
            <a:cxnLst>
              <a:cxn ang="0">
                <a:pos x="284" y="107"/>
              </a:cxn>
              <a:cxn ang="0">
                <a:pos x="295" y="86"/>
              </a:cxn>
              <a:cxn ang="0">
                <a:pos x="302" y="60"/>
              </a:cxn>
              <a:cxn ang="0">
                <a:pos x="277" y="35"/>
              </a:cxn>
              <a:cxn ang="0">
                <a:pos x="252" y="44"/>
              </a:cxn>
              <a:cxn ang="0">
                <a:pos x="208" y="46"/>
              </a:cxn>
              <a:cxn ang="0">
                <a:pos x="199" y="22"/>
              </a:cxn>
              <a:cxn ang="0">
                <a:pos x="188" y="0"/>
              </a:cxn>
              <a:cxn ang="0">
                <a:pos x="150" y="0"/>
              </a:cxn>
              <a:cxn ang="0">
                <a:pos x="139" y="22"/>
              </a:cxn>
              <a:cxn ang="0">
                <a:pos x="110" y="55"/>
              </a:cxn>
              <a:cxn ang="0">
                <a:pos x="87" y="44"/>
              </a:cxn>
              <a:cxn ang="0">
                <a:pos x="61" y="37"/>
              </a:cxn>
              <a:cxn ang="0">
                <a:pos x="36" y="62"/>
              </a:cxn>
              <a:cxn ang="0">
                <a:pos x="45" y="86"/>
              </a:cxn>
              <a:cxn ang="0">
                <a:pos x="45" y="129"/>
              </a:cxn>
              <a:cxn ang="0">
                <a:pos x="23" y="138"/>
              </a:cxn>
              <a:cxn ang="0">
                <a:pos x="0" y="149"/>
              </a:cxn>
              <a:cxn ang="0">
                <a:pos x="0" y="185"/>
              </a:cxn>
              <a:cxn ang="0">
                <a:pos x="23" y="196"/>
              </a:cxn>
              <a:cxn ang="0">
                <a:pos x="54" y="225"/>
              </a:cxn>
              <a:cxn ang="0">
                <a:pos x="45" y="249"/>
              </a:cxn>
              <a:cxn ang="0">
                <a:pos x="36" y="272"/>
              </a:cxn>
              <a:cxn ang="0">
                <a:pos x="63" y="298"/>
              </a:cxn>
              <a:cxn ang="0">
                <a:pos x="87" y="291"/>
              </a:cxn>
              <a:cxn ang="0">
                <a:pos x="130" y="289"/>
              </a:cxn>
              <a:cxn ang="0">
                <a:pos x="141" y="310"/>
              </a:cxn>
              <a:cxn ang="0">
                <a:pos x="152" y="334"/>
              </a:cxn>
              <a:cxn ang="0">
                <a:pos x="188" y="334"/>
              </a:cxn>
              <a:cxn ang="0">
                <a:pos x="199" y="310"/>
              </a:cxn>
              <a:cxn ang="0">
                <a:pos x="230" y="280"/>
              </a:cxn>
              <a:cxn ang="0">
                <a:pos x="253" y="289"/>
              </a:cxn>
              <a:cxn ang="0">
                <a:pos x="277" y="298"/>
              </a:cxn>
              <a:cxn ang="0">
                <a:pos x="304" y="271"/>
              </a:cxn>
              <a:cxn ang="0">
                <a:pos x="295" y="247"/>
              </a:cxn>
              <a:cxn ang="0">
                <a:pos x="293" y="205"/>
              </a:cxn>
              <a:cxn ang="0">
                <a:pos x="317" y="196"/>
              </a:cxn>
              <a:cxn ang="0">
                <a:pos x="340" y="184"/>
              </a:cxn>
              <a:cxn ang="0">
                <a:pos x="340" y="147"/>
              </a:cxn>
              <a:cxn ang="0">
                <a:pos x="317" y="136"/>
              </a:cxn>
              <a:cxn ang="0">
                <a:pos x="293" y="129"/>
              </a:cxn>
              <a:cxn ang="0">
                <a:pos x="224" y="167"/>
              </a:cxn>
              <a:cxn ang="0">
                <a:pos x="219" y="187"/>
              </a:cxn>
              <a:cxn ang="0">
                <a:pos x="208" y="205"/>
              </a:cxn>
              <a:cxn ang="0">
                <a:pos x="190" y="216"/>
              </a:cxn>
              <a:cxn ang="0">
                <a:pos x="170" y="220"/>
              </a:cxn>
              <a:cxn ang="0">
                <a:pos x="159" y="220"/>
              </a:cxn>
              <a:cxn ang="0">
                <a:pos x="139" y="211"/>
              </a:cxn>
              <a:cxn ang="0">
                <a:pos x="125" y="196"/>
              </a:cxn>
              <a:cxn ang="0">
                <a:pos x="116" y="178"/>
              </a:cxn>
              <a:cxn ang="0">
                <a:pos x="116" y="167"/>
              </a:cxn>
              <a:cxn ang="0">
                <a:pos x="119" y="145"/>
              </a:cxn>
              <a:cxn ang="0">
                <a:pos x="130" y="129"/>
              </a:cxn>
              <a:cxn ang="0">
                <a:pos x="148" y="118"/>
              </a:cxn>
              <a:cxn ang="0">
                <a:pos x="170" y="113"/>
              </a:cxn>
              <a:cxn ang="0">
                <a:pos x="181" y="115"/>
              </a:cxn>
              <a:cxn ang="0">
                <a:pos x="201" y="122"/>
              </a:cxn>
              <a:cxn ang="0">
                <a:pos x="215" y="136"/>
              </a:cxn>
              <a:cxn ang="0">
                <a:pos x="223" y="156"/>
              </a:cxn>
              <a:cxn ang="0">
                <a:pos x="224" y="167"/>
              </a:cxn>
            </a:cxnLst>
            <a:rect l="0" t="0" r="r" b="b"/>
            <a:pathLst>
              <a:path w="340" h="334">
                <a:moveTo>
                  <a:pt x="293" y="129"/>
                </a:moveTo>
                <a:lnTo>
                  <a:pt x="284" y="107"/>
                </a:lnTo>
                <a:lnTo>
                  <a:pt x="284" y="107"/>
                </a:lnTo>
                <a:lnTo>
                  <a:pt x="295" y="86"/>
                </a:lnTo>
                <a:lnTo>
                  <a:pt x="300" y="69"/>
                </a:lnTo>
                <a:lnTo>
                  <a:pt x="302" y="60"/>
                </a:lnTo>
                <a:lnTo>
                  <a:pt x="277" y="35"/>
                </a:lnTo>
                <a:lnTo>
                  <a:pt x="277" y="35"/>
                </a:lnTo>
                <a:lnTo>
                  <a:pt x="268" y="37"/>
                </a:lnTo>
                <a:lnTo>
                  <a:pt x="252" y="44"/>
                </a:lnTo>
                <a:lnTo>
                  <a:pt x="230" y="55"/>
                </a:lnTo>
                <a:lnTo>
                  <a:pt x="208" y="46"/>
                </a:lnTo>
                <a:lnTo>
                  <a:pt x="208" y="46"/>
                </a:lnTo>
                <a:lnTo>
                  <a:pt x="199" y="22"/>
                </a:lnTo>
                <a:lnTo>
                  <a:pt x="192" y="8"/>
                </a:lnTo>
                <a:lnTo>
                  <a:pt x="188" y="0"/>
                </a:lnTo>
                <a:lnTo>
                  <a:pt x="150" y="0"/>
                </a:lnTo>
                <a:lnTo>
                  <a:pt x="150" y="0"/>
                </a:lnTo>
                <a:lnTo>
                  <a:pt x="146" y="8"/>
                </a:lnTo>
                <a:lnTo>
                  <a:pt x="139" y="22"/>
                </a:lnTo>
                <a:lnTo>
                  <a:pt x="130" y="46"/>
                </a:lnTo>
                <a:lnTo>
                  <a:pt x="110" y="55"/>
                </a:lnTo>
                <a:lnTo>
                  <a:pt x="110" y="55"/>
                </a:lnTo>
                <a:lnTo>
                  <a:pt x="87" y="44"/>
                </a:lnTo>
                <a:lnTo>
                  <a:pt x="70" y="39"/>
                </a:lnTo>
                <a:lnTo>
                  <a:pt x="61" y="37"/>
                </a:lnTo>
                <a:lnTo>
                  <a:pt x="36" y="62"/>
                </a:lnTo>
                <a:lnTo>
                  <a:pt x="36" y="62"/>
                </a:lnTo>
                <a:lnTo>
                  <a:pt x="38" y="71"/>
                </a:lnTo>
                <a:lnTo>
                  <a:pt x="45" y="86"/>
                </a:lnTo>
                <a:lnTo>
                  <a:pt x="54" y="109"/>
                </a:lnTo>
                <a:lnTo>
                  <a:pt x="45" y="129"/>
                </a:lnTo>
                <a:lnTo>
                  <a:pt x="45" y="129"/>
                </a:lnTo>
                <a:lnTo>
                  <a:pt x="23" y="138"/>
                </a:lnTo>
                <a:lnTo>
                  <a:pt x="7" y="145"/>
                </a:lnTo>
                <a:lnTo>
                  <a:pt x="0" y="149"/>
                </a:lnTo>
                <a:lnTo>
                  <a:pt x="0" y="185"/>
                </a:lnTo>
                <a:lnTo>
                  <a:pt x="0" y="185"/>
                </a:lnTo>
                <a:lnTo>
                  <a:pt x="7" y="191"/>
                </a:lnTo>
                <a:lnTo>
                  <a:pt x="23" y="196"/>
                </a:lnTo>
                <a:lnTo>
                  <a:pt x="47" y="205"/>
                </a:lnTo>
                <a:lnTo>
                  <a:pt x="54" y="225"/>
                </a:lnTo>
                <a:lnTo>
                  <a:pt x="54" y="225"/>
                </a:lnTo>
                <a:lnTo>
                  <a:pt x="45" y="249"/>
                </a:lnTo>
                <a:lnTo>
                  <a:pt x="38" y="265"/>
                </a:lnTo>
                <a:lnTo>
                  <a:pt x="36" y="272"/>
                </a:lnTo>
                <a:lnTo>
                  <a:pt x="63" y="298"/>
                </a:lnTo>
                <a:lnTo>
                  <a:pt x="63" y="298"/>
                </a:lnTo>
                <a:lnTo>
                  <a:pt x="70" y="296"/>
                </a:lnTo>
                <a:lnTo>
                  <a:pt x="87" y="291"/>
                </a:lnTo>
                <a:lnTo>
                  <a:pt x="110" y="280"/>
                </a:lnTo>
                <a:lnTo>
                  <a:pt x="130" y="289"/>
                </a:lnTo>
                <a:lnTo>
                  <a:pt x="130" y="289"/>
                </a:lnTo>
                <a:lnTo>
                  <a:pt x="141" y="310"/>
                </a:lnTo>
                <a:lnTo>
                  <a:pt x="146" y="327"/>
                </a:lnTo>
                <a:lnTo>
                  <a:pt x="152" y="334"/>
                </a:lnTo>
                <a:lnTo>
                  <a:pt x="188" y="334"/>
                </a:lnTo>
                <a:lnTo>
                  <a:pt x="188" y="334"/>
                </a:lnTo>
                <a:lnTo>
                  <a:pt x="194" y="327"/>
                </a:lnTo>
                <a:lnTo>
                  <a:pt x="199" y="310"/>
                </a:lnTo>
                <a:lnTo>
                  <a:pt x="208" y="289"/>
                </a:lnTo>
                <a:lnTo>
                  <a:pt x="230" y="280"/>
                </a:lnTo>
                <a:lnTo>
                  <a:pt x="230" y="280"/>
                </a:lnTo>
                <a:lnTo>
                  <a:pt x="253" y="289"/>
                </a:lnTo>
                <a:lnTo>
                  <a:pt x="270" y="296"/>
                </a:lnTo>
                <a:lnTo>
                  <a:pt x="277" y="298"/>
                </a:lnTo>
                <a:lnTo>
                  <a:pt x="304" y="271"/>
                </a:lnTo>
                <a:lnTo>
                  <a:pt x="304" y="271"/>
                </a:lnTo>
                <a:lnTo>
                  <a:pt x="302" y="263"/>
                </a:lnTo>
                <a:lnTo>
                  <a:pt x="295" y="247"/>
                </a:lnTo>
                <a:lnTo>
                  <a:pt x="284" y="225"/>
                </a:lnTo>
                <a:lnTo>
                  <a:pt x="293" y="205"/>
                </a:lnTo>
                <a:lnTo>
                  <a:pt x="293" y="205"/>
                </a:lnTo>
                <a:lnTo>
                  <a:pt x="317" y="196"/>
                </a:lnTo>
                <a:lnTo>
                  <a:pt x="333" y="189"/>
                </a:lnTo>
                <a:lnTo>
                  <a:pt x="340" y="184"/>
                </a:lnTo>
                <a:lnTo>
                  <a:pt x="340" y="147"/>
                </a:lnTo>
                <a:lnTo>
                  <a:pt x="340" y="147"/>
                </a:lnTo>
                <a:lnTo>
                  <a:pt x="333" y="144"/>
                </a:lnTo>
                <a:lnTo>
                  <a:pt x="317" y="136"/>
                </a:lnTo>
                <a:lnTo>
                  <a:pt x="293" y="129"/>
                </a:lnTo>
                <a:lnTo>
                  <a:pt x="293" y="129"/>
                </a:lnTo>
                <a:close/>
                <a:moveTo>
                  <a:pt x="224" y="167"/>
                </a:moveTo>
                <a:lnTo>
                  <a:pt x="224" y="167"/>
                </a:lnTo>
                <a:lnTo>
                  <a:pt x="223" y="178"/>
                </a:lnTo>
                <a:lnTo>
                  <a:pt x="219" y="187"/>
                </a:lnTo>
                <a:lnTo>
                  <a:pt x="215" y="196"/>
                </a:lnTo>
                <a:lnTo>
                  <a:pt x="208" y="205"/>
                </a:lnTo>
                <a:lnTo>
                  <a:pt x="201" y="211"/>
                </a:lnTo>
                <a:lnTo>
                  <a:pt x="190" y="216"/>
                </a:lnTo>
                <a:lnTo>
                  <a:pt x="181" y="220"/>
                </a:lnTo>
                <a:lnTo>
                  <a:pt x="170" y="220"/>
                </a:lnTo>
                <a:lnTo>
                  <a:pt x="170" y="220"/>
                </a:lnTo>
                <a:lnTo>
                  <a:pt x="159" y="220"/>
                </a:lnTo>
                <a:lnTo>
                  <a:pt x="148" y="216"/>
                </a:lnTo>
                <a:lnTo>
                  <a:pt x="139" y="211"/>
                </a:lnTo>
                <a:lnTo>
                  <a:pt x="130" y="205"/>
                </a:lnTo>
                <a:lnTo>
                  <a:pt x="125" y="196"/>
                </a:lnTo>
                <a:lnTo>
                  <a:pt x="119" y="187"/>
                </a:lnTo>
                <a:lnTo>
                  <a:pt x="116" y="178"/>
                </a:lnTo>
                <a:lnTo>
                  <a:pt x="116" y="167"/>
                </a:lnTo>
                <a:lnTo>
                  <a:pt x="116" y="167"/>
                </a:lnTo>
                <a:lnTo>
                  <a:pt x="116" y="156"/>
                </a:lnTo>
                <a:lnTo>
                  <a:pt x="119" y="145"/>
                </a:lnTo>
                <a:lnTo>
                  <a:pt x="125" y="136"/>
                </a:lnTo>
                <a:lnTo>
                  <a:pt x="130" y="129"/>
                </a:lnTo>
                <a:lnTo>
                  <a:pt x="139" y="122"/>
                </a:lnTo>
                <a:lnTo>
                  <a:pt x="148" y="118"/>
                </a:lnTo>
                <a:lnTo>
                  <a:pt x="159" y="115"/>
                </a:lnTo>
                <a:lnTo>
                  <a:pt x="170" y="113"/>
                </a:lnTo>
                <a:lnTo>
                  <a:pt x="170" y="113"/>
                </a:lnTo>
                <a:lnTo>
                  <a:pt x="181" y="115"/>
                </a:lnTo>
                <a:lnTo>
                  <a:pt x="190" y="118"/>
                </a:lnTo>
                <a:lnTo>
                  <a:pt x="201" y="122"/>
                </a:lnTo>
                <a:lnTo>
                  <a:pt x="208" y="129"/>
                </a:lnTo>
                <a:lnTo>
                  <a:pt x="215" y="136"/>
                </a:lnTo>
                <a:lnTo>
                  <a:pt x="219" y="145"/>
                </a:lnTo>
                <a:lnTo>
                  <a:pt x="223" y="156"/>
                </a:lnTo>
                <a:lnTo>
                  <a:pt x="224" y="167"/>
                </a:lnTo>
                <a:lnTo>
                  <a:pt x="224" y="16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6" name="Oval 35">
            <a:extLst>
              <a:ext uri="{FF2B5EF4-FFF2-40B4-BE49-F238E27FC236}">
                <a16:creationId xmlns:a16="http://schemas.microsoft.com/office/drawing/2014/main" xmlns="" id="{4BF84B62-7255-442E-B3BD-6D891E5F5A04}"/>
              </a:ext>
            </a:extLst>
          </p:cNvPr>
          <p:cNvSpPr/>
          <p:nvPr/>
        </p:nvSpPr>
        <p:spPr>
          <a:xfrm>
            <a:off x="3625102" y="3326081"/>
            <a:ext cx="1220070" cy="122007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7" name="Group 75">
            <a:extLst>
              <a:ext uri="{FF2B5EF4-FFF2-40B4-BE49-F238E27FC236}">
                <a16:creationId xmlns:a16="http://schemas.microsoft.com/office/drawing/2014/main" xmlns="" id="{5978B7CA-BA2D-4641-8995-59B4E3B82CB0}"/>
              </a:ext>
            </a:extLst>
          </p:cNvPr>
          <p:cNvGrpSpPr/>
          <p:nvPr/>
        </p:nvGrpSpPr>
        <p:grpSpPr>
          <a:xfrm>
            <a:off x="4100300" y="3812261"/>
            <a:ext cx="324556" cy="316339"/>
            <a:chOff x="4080141" y="798258"/>
            <a:chExt cx="328062" cy="319755"/>
          </a:xfrm>
          <a:solidFill>
            <a:schemeClr val="bg1"/>
          </a:solidFill>
        </p:grpSpPr>
        <p:sp>
          <p:nvSpPr>
            <p:cNvPr id="38" name="Freeform 76">
              <a:extLst>
                <a:ext uri="{FF2B5EF4-FFF2-40B4-BE49-F238E27FC236}">
                  <a16:creationId xmlns:a16="http://schemas.microsoft.com/office/drawing/2014/main" xmlns="" id="{0C632743-C622-414F-92FF-0BEBFF781596}"/>
                </a:ext>
              </a:extLst>
            </p:cNvPr>
            <p:cNvSpPr>
              <a:spLocks/>
            </p:cNvSpPr>
            <p:nvPr/>
          </p:nvSpPr>
          <p:spPr bwMode="auto">
            <a:xfrm>
              <a:off x="4080141" y="823174"/>
              <a:ext cx="294839" cy="294839"/>
            </a:xfrm>
            <a:custGeom>
              <a:avLst/>
              <a:gdLst/>
              <a:ahLst/>
              <a:cxnLst>
                <a:cxn ang="0">
                  <a:pos x="141" y="141"/>
                </a:cxn>
                <a:cxn ang="0">
                  <a:pos x="284" y="141"/>
                </a:cxn>
                <a:cxn ang="0">
                  <a:pos x="284" y="141"/>
                </a:cxn>
                <a:cxn ang="0">
                  <a:pos x="283" y="156"/>
                </a:cxn>
                <a:cxn ang="0">
                  <a:pos x="281" y="170"/>
                </a:cxn>
                <a:cxn ang="0">
                  <a:pos x="277" y="185"/>
                </a:cxn>
                <a:cxn ang="0">
                  <a:pos x="274" y="197"/>
                </a:cxn>
                <a:cxn ang="0">
                  <a:pos x="266" y="210"/>
                </a:cxn>
                <a:cxn ang="0">
                  <a:pos x="259" y="221"/>
                </a:cxn>
                <a:cxn ang="0">
                  <a:pos x="252" y="232"/>
                </a:cxn>
                <a:cxn ang="0">
                  <a:pos x="243" y="243"/>
                </a:cxn>
                <a:cxn ang="0">
                  <a:pos x="232" y="252"/>
                </a:cxn>
                <a:cxn ang="0">
                  <a:pos x="221" y="259"/>
                </a:cxn>
                <a:cxn ang="0">
                  <a:pos x="210" y="266"/>
                </a:cxn>
                <a:cxn ang="0">
                  <a:pos x="197" y="273"/>
                </a:cxn>
                <a:cxn ang="0">
                  <a:pos x="185" y="277"/>
                </a:cxn>
                <a:cxn ang="0">
                  <a:pos x="170" y="281"/>
                </a:cxn>
                <a:cxn ang="0">
                  <a:pos x="156" y="283"/>
                </a:cxn>
                <a:cxn ang="0">
                  <a:pos x="141" y="284"/>
                </a:cxn>
                <a:cxn ang="0">
                  <a:pos x="141" y="284"/>
                </a:cxn>
                <a:cxn ang="0">
                  <a:pos x="127" y="283"/>
                </a:cxn>
                <a:cxn ang="0">
                  <a:pos x="112" y="281"/>
                </a:cxn>
                <a:cxn ang="0">
                  <a:pos x="100" y="277"/>
                </a:cxn>
                <a:cxn ang="0">
                  <a:pos x="87" y="273"/>
                </a:cxn>
                <a:cxn ang="0">
                  <a:pos x="74" y="266"/>
                </a:cxn>
                <a:cxn ang="0">
                  <a:pos x="62" y="259"/>
                </a:cxn>
                <a:cxn ang="0">
                  <a:pos x="51" y="252"/>
                </a:cxn>
                <a:cxn ang="0">
                  <a:pos x="42" y="243"/>
                </a:cxn>
                <a:cxn ang="0">
                  <a:pos x="33" y="232"/>
                </a:cxn>
                <a:cxn ang="0">
                  <a:pos x="23" y="221"/>
                </a:cxn>
                <a:cxn ang="0">
                  <a:pos x="16" y="210"/>
                </a:cxn>
                <a:cxn ang="0">
                  <a:pos x="11" y="197"/>
                </a:cxn>
                <a:cxn ang="0">
                  <a:pos x="5" y="185"/>
                </a:cxn>
                <a:cxn ang="0">
                  <a:pos x="2" y="170"/>
                </a:cxn>
                <a:cxn ang="0">
                  <a:pos x="0" y="156"/>
                </a:cxn>
                <a:cxn ang="0">
                  <a:pos x="0" y="141"/>
                </a:cxn>
                <a:cxn ang="0">
                  <a:pos x="0" y="141"/>
                </a:cxn>
                <a:cxn ang="0">
                  <a:pos x="0" y="127"/>
                </a:cxn>
                <a:cxn ang="0">
                  <a:pos x="2" y="114"/>
                </a:cxn>
                <a:cxn ang="0">
                  <a:pos x="5" y="99"/>
                </a:cxn>
                <a:cxn ang="0">
                  <a:pos x="11" y="87"/>
                </a:cxn>
                <a:cxn ang="0">
                  <a:pos x="16" y="74"/>
                </a:cxn>
                <a:cxn ang="0">
                  <a:pos x="23" y="63"/>
                </a:cxn>
                <a:cxn ang="0">
                  <a:pos x="33" y="52"/>
                </a:cxn>
                <a:cxn ang="0">
                  <a:pos x="42" y="41"/>
                </a:cxn>
                <a:cxn ang="0">
                  <a:pos x="51" y="32"/>
                </a:cxn>
                <a:cxn ang="0">
                  <a:pos x="62" y="23"/>
                </a:cxn>
                <a:cxn ang="0">
                  <a:pos x="74" y="16"/>
                </a:cxn>
                <a:cxn ang="0">
                  <a:pos x="87" y="11"/>
                </a:cxn>
                <a:cxn ang="0">
                  <a:pos x="100" y="7"/>
                </a:cxn>
                <a:cxn ang="0">
                  <a:pos x="112" y="3"/>
                </a:cxn>
                <a:cxn ang="0">
                  <a:pos x="127" y="0"/>
                </a:cxn>
                <a:cxn ang="0">
                  <a:pos x="141" y="0"/>
                </a:cxn>
                <a:cxn ang="0">
                  <a:pos x="141" y="141"/>
                </a:cxn>
              </a:cxnLst>
              <a:rect l="0" t="0" r="r" b="b"/>
              <a:pathLst>
                <a:path w="284" h="284">
                  <a:moveTo>
                    <a:pt x="141" y="141"/>
                  </a:moveTo>
                  <a:lnTo>
                    <a:pt x="284" y="141"/>
                  </a:lnTo>
                  <a:lnTo>
                    <a:pt x="284" y="141"/>
                  </a:lnTo>
                  <a:lnTo>
                    <a:pt x="283" y="156"/>
                  </a:lnTo>
                  <a:lnTo>
                    <a:pt x="281" y="170"/>
                  </a:lnTo>
                  <a:lnTo>
                    <a:pt x="277" y="185"/>
                  </a:lnTo>
                  <a:lnTo>
                    <a:pt x="274" y="197"/>
                  </a:lnTo>
                  <a:lnTo>
                    <a:pt x="266" y="210"/>
                  </a:lnTo>
                  <a:lnTo>
                    <a:pt x="259" y="221"/>
                  </a:lnTo>
                  <a:lnTo>
                    <a:pt x="252" y="232"/>
                  </a:lnTo>
                  <a:lnTo>
                    <a:pt x="243" y="243"/>
                  </a:lnTo>
                  <a:lnTo>
                    <a:pt x="232" y="252"/>
                  </a:lnTo>
                  <a:lnTo>
                    <a:pt x="221" y="259"/>
                  </a:lnTo>
                  <a:lnTo>
                    <a:pt x="210" y="266"/>
                  </a:lnTo>
                  <a:lnTo>
                    <a:pt x="197" y="273"/>
                  </a:lnTo>
                  <a:lnTo>
                    <a:pt x="185" y="277"/>
                  </a:lnTo>
                  <a:lnTo>
                    <a:pt x="170" y="281"/>
                  </a:lnTo>
                  <a:lnTo>
                    <a:pt x="156" y="283"/>
                  </a:lnTo>
                  <a:lnTo>
                    <a:pt x="141" y="284"/>
                  </a:lnTo>
                  <a:lnTo>
                    <a:pt x="141" y="284"/>
                  </a:lnTo>
                  <a:lnTo>
                    <a:pt x="127" y="283"/>
                  </a:lnTo>
                  <a:lnTo>
                    <a:pt x="112" y="281"/>
                  </a:lnTo>
                  <a:lnTo>
                    <a:pt x="100" y="277"/>
                  </a:lnTo>
                  <a:lnTo>
                    <a:pt x="87" y="273"/>
                  </a:lnTo>
                  <a:lnTo>
                    <a:pt x="74" y="266"/>
                  </a:lnTo>
                  <a:lnTo>
                    <a:pt x="62" y="259"/>
                  </a:lnTo>
                  <a:lnTo>
                    <a:pt x="51" y="252"/>
                  </a:lnTo>
                  <a:lnTo>
                    <a:pt x="42" y="243"/>
                  </a:lnTo>
                  <a:lnTo>
                    <a:pt x="33" y="232"/>
                  </a:lnTo>
                  <a:lnTo>
                    <a:pt x="23" y="221"/>
                  </a:lnTo>
                  <a:lnTo>
                    <a:pt x="16" y="210"/>
                  </a:lnTo>
                  <a:lnTo>
                    <a:pt x="11" y="197"/>
                  </a:lnTo>
                  <a:lnTo>
                    <a:pt x="5" y="185"/>
                  </a:lnTo>
                  <a:lnTo>
                    <a:pt x="2" y="170"/>
                  </a:lnTo>
                  <a:lnTo>
                    <a:pt x="0" y="156"/>
                  </a:lnTo>
                  <a:lnTo>
                    <a:pt x="0" y="141"/>
                  </a:lnTo>
                  <a:lnTo>
                    <a:pt x="0" y="141"/>
                  </a:lnTo>
                  <a:lnTo>
                    <a:pt x="0" y="127"/>
                  </a:lnTo>
                  <a:lnTo>
                    <a:pt x="2" y="114"/>
                  </a:lnTo>
                  <a:lnTo>
                    <a:pt x="5" y="99"/>
                  </a:lnTo>
                  <a:lnTo>
                    <a:pt x="11" y="87"/>
                  </a:lnTo>
                  <a:lnTo>
                    <a:pt x="16" y="74"/>
                  </a:lnTo>
                  <a:lnTo>
                    <a:pt x="23" y="63"/>
                  </a:lnTo>
                  <a:lnTo>
                    <a:pt x="33" y="52"/>
                  </a:lnTo>
                  <a:lnTo>
                    <a:pt x="42" y="41"/>
                  </a:lnTo>
                  <a:lnTo>
                    <a:pt x="51" y="32"/>
                  </a:lnTo>
                  <a:lnTo>
                    <a:pt x="62" y="23"/>
                  </a:lnTo>
                  <a:lnTo>
                    <a:pt x="74" y="16"/>
                  </a:lnTo>
                  <a:lnTo>
                    <a:pt x="87" y="11"/>
                  </a:lnTo>
                  <a:lnTo>
                    <a:pt x="100" y="7"/>
                  </a:lnTo>
                  <a:lnTo>
                    <a:pt x="112" y="3"/>
                  </a:lnTo>
                  <a:lnTo>
                    <a:pt x="127" y="0"/>
                  </a:lnTo>
                  <a:lnTo>
                    <a:pt x="141" y="0"/>
                  </a:lnTo>
                  <a:lnTo>
                    <a:pt x="141" y="1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9" name="Freeform 77">
              <a:extLst>
                <a:ext uri="{FF2B5EF4-FFF2-40B4-BE49-F238E27FC236}">
                  <a16:creationId xmlns:a16="http://schemas.microsoft.com/office/drawing/2014/main" xmlns="" id="{966F9F06-EBD5-4F3A-BD40-BFA49FD2E441}"/>
                </a:ext>
              </a:extLst>
            </p:cNvPr>
            <p:cNvSpPr>
              <a:spLocks/>
            </p:cNvSpPr>
            <p:nvPr/>
          </p:nvSpPr>
          <p:spPr bwMode="auto">
            <a:xfrm>
              <a:off x="4260783" y="798258"/>
              <a:ext cx="147420" cy="147420"/>
            </a:xfrm>
            <a:custGeom>
              <a:avLst/>
              <a:gdLst/>
              <a:ahLst/>
              <a:cxnLst>
                <a:cxn ang="0">
                  <a:pos x="0" y="142"/>
                </a:cxn>
                <a:cxn ang="0">
                  <a:pos x="141" y="142"/>
                </a:cxn>
                <a:cxn ang="0">
                  <a:pos x="141" y="142"/>
                </a:cxn>
                <a:cxn ang="0">
                  <a:pos x="141" y="127"/>
                </a:cxn>
                <a:cxn ang="0">
                  <a:pos x="139" y="113"/>
                </a:cxn>
                <a:cxn ang="0">
                  <a:pos x="136" y="100"/>
                </a:cxn>
                <a:cxn ang="0">
                  <a:pos x="130" y="87"/>
                </a:cxn>
                <a:cxn ang="0">
                  <a:pos x="125" y="74"/>
                </a:cxn>
                <a:cxn ang="0">
                  <a:pos x="118" y="62"/>
                </a:cxn>
                <a:cxn ang="0">
                  <a:pos x="109" y="51"/>
                </a:cxn>
                <a:cxn ang="0">
                  <a:pos x="100" y="42"/>
                </a:cxn>
                <a:cxn ang="0">
                  <a:pos x="91" y="33"/>
                </a:cxn>
                <a:cxn ang="0">
                  <a:pos x="80" y="24"/>
                </a:cxn>
                <a:cxn ang="0">
                  <a:pos x="67" y="16"/>
                </a:cxn>
                <a:cxn ang="0">
                  <a:pos x="54" y="11"/>
                </a:cxn>
                <a:cxn ang="0">
                  <a:pos x="42" y="6"/>
                </a:cxn>
                <a:cxn ang="0">
                  <a:pos x="29" y="2"/>
                </a:cxn>
                <a:cxn ang="0">
                  <a:pos x="14" y="0"/>
                </a:cxn>
                <a:cxn ang="0">
                  <a:pos x="0" y="0"/>
                </a:cxn>
                <a:cxn ang="0">
                  <a:pos x="0" y="142"/>
                </a:cxn>
              </a:cxnLst>
              <a:rect l="0" t="0" r="r" b="b"/>
              <a:pathLst>
                <a:path w="141" h="142">
                  <a:moveTo>
                    <a:pt x="0" y="142"/>
                  </a:moveTo>
                  <a:lnTo>
                    <a:pt x="141" y="142"/>
                  </a:lnTo>
                  <a:lnTo>
                    <a:pt x="141" y="142"/>
                  </a:lnTo>
                  <a:lnTo>
                    <a:pt x="141" y="127"/>
                  </a:lnTo>
                  <a:lnTo>
                    <a:pt x="139" y="113"/>
                  </a:lnTo>
                  <a:lnTo>
                    <a:pt x="136" y="100"/>
                  </a:lnTo>
                  <a:lnTo>
                    <a:pt x="130" y="87"/>
                  </a:lnTo>
                  <a:lnTo>
                    <a:pt x="125" y="74"/>
                  </a:lnTo>
                  <a:lnTo>
                    <a:pt x="118" y="62"/>
                  </a:lnTo>
                  <a:lnTo>
                    <a:pt x="109" y="51"/>
                  </a:lnTo>
                  <a:lnTo>
                    <a:pt x="100" y="42"/>
                  </a:lnTo>
                  <a:lnTo>
                    <a:pt x="91" y="33"/>
                  </a:lnTo>
                  <a:lnTo>
                    <a:pt x="80" y="24"/>
                  </a:lnTo>
                  <a:lnTo>
                    <a:pt x="67" y="16"/>
                  </a:lnTo>
                  <a:lnTo>
                    <a:pt x="54" y="11"/>
                  </a:lnTo>
                  <a:lnTo>
                    <a:pt x="42" y="6"/>
                  </a:lnTo>
                  <a:lnTo>
                    <a:pt x="29" y="2"/>
                  </a:lnTo>
                  <a:lnTo>
                    <a:pt x="14" y="0"/>
                  </a:lnTo>
                  <a:lnTo>
                    <a:pt x="0" y="0"/>
                  </a:lnTo>
                  <a:lnTo>
                    <a:pt x="0" y="14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40" name="Oval 39">
            <a:extLst>
              <a:ext uri="{FF2B5EF4-FFF2-40B4-BE49-F238E27FC236}">
                <a16:creationId xmlns:a16="http://schemas.microsoft.com/office/drawing/2014/main" xmlns="" id="{4BF84B62-7255-442E-B3BD-6D891E5F5A04}"/>
              </a:ext>
            </a:extLst>
          </p:cNvPr>
          <p:cNvSpPr/>
          <p:nvPr/>
        </p:nvSpPr>
        <p:spPr>
          <a:xfrm>
            <a:off x="7328557" y="3326081"/>
            <a:ext cx="1220070" cy="122007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1" name="Group 75">
            <a:extLst>
              <a:ext uri="{FF2B5EF4-FFF2-40B4-BE49-F238E27FC236}">
                <a16:creationId xmlns:a16="http://schemas.microsoft.com/office/drawing/2014/main" xmlns="" id="{5978B7CA-BA2D-4641-8995-59B4E3B82CB0}"/>
              </a:ext>
            </a:extLst>
          </p:cNvPr>
          <p:cNvGrpSpPr/>
          <p:nvPr/>
        </p:nvGrpSpPr>
        <p:grpSpPr>
          <a:xfrm>
            <a:off x="7803755" y="3812261"/>
            <a:ext cx="324556" cy="316339"/>
            <a:chOff x="4080141" y="798258"/>
            <a:chExt cx="328062" cy="319755"/>
          </a:xfrm>
          <a:solidFill>
            <a:schemeClr val="bg1"/>
          </a:solidFill>
        </p:grpSpPr>
        <p:sp>
          <p:nvSpPr>
            <p:cNvPr id="42" name="Freeform 76">
              <a:extLst>
                <a:ext uri="{FF2B5EF4-FFF2-40B4-BE49-F238E27FC236}">
                  <a16:creationId xmlns:a16="http://schemas.microsoft.com/office/drawing/2014/main" xmlns="" id="{0C632743-C622-414F-92FF-0BEBFF781596}"/>
                </a:ext>
              </a:extLst>
            </p:cNvPr>
            <p:cNvSpPr>
              <a:spLocks/>
            </p:cNvSpPr>
            <p:nvPr/>
          </p:nvSpPr>
          <p:spPr bwMode="auto">
            <a:xfrm>
              <a:off x="4080141" y="823174"/>
              <a:ext cx="294839" cy="294839"/>
            </a:xfrm>
            <a:custGeom>
              <a:avLst/>
              <a:gdLst/>
              <a:ahLst/>
              <a:cxnLst>
                <a:cxn ang="0">
                  <a:pos x="141" y="141"/>
                </a:cxn>
                <a:cxn ang="0">
                  <a:pos x="284" y="141"/>
                </a:cxn>
                <a:cxn ang="0">
                  <a:pos x="284" y="141"/>
                </a:cxn>
                <a:cxn ang="0">
                  <a:pos x="283" y="156"/>
                </a:cxn>
                <a:cxn ang="0">
                  <a:pos x="281" y="170"/>
                </a:cxn>
                <a:cxn ang="0">
                  <a:pos x="277" y="185"/>
                </a:cxn>
                <a:cxn ang="0">
                  <a:pos x="274" y="197"/>
                </a:cxn>
                <a:cxn ang="0">
                  <a:pos x="266" y="210"/>
                </a:cxn>
                <a:cxn ang="0">
                  <a:pos x="259" y="221"/>
                </a:cxn>
                <a:cxn ang="0">
                  <a:pos x="252" y="232"/>
                </a:cxn>
                <a:cxn ang="0">
                  <a:pos x="243" y="243"/>
                </a:cxn>
                <a:cxn ang="0">
                  <a:pos x="232" y="252"/>
                </a:cxn>
                <a:cxn ang="0">
                  <a:pos x="221" y="259"/>
                </a:cxn>
                <a:cxn ang="0">
                  <a:pos x="210" y="266"/>
                </a:cxn>
                <a:cxn ang="0">
                  <a:pos x="197" y="273"/>
                </a:cxn>
                <a:cxn ang="0">
                  <a:pos x="185" y="277"/>
                </a:cxn>
                <a:cxn ang="0">
                  <a:pos x="170" y="281"/>
                </a:cxn>
                <a:cxn ang="0">
                  <a:pos x="156" y="283"/>
                </a:cxn>
                <a:cxn ang="0">
                  <a:pos x="141" y="284"/>
                </a:cxn>
                <a:cxn ang="0">
                  <a:pos x="141" y="284"/>
                </a:cxn>
                <a:cxn ang="0">
                  <a:pos x="127" y="283"/>
                </a:cxn>
                <a:cxn ang="0">
                  <a:pos x="112" y="281"/>
                </a:cxn>
                <a:cxn ang="0">
                  <a:pos x="100" y="277"/>
                </a:cxn>
                <a:cxn ang="0">
                  <a:pos x="87" y="273"/>
                </a:cxn>
                <a:cxn ang="0">
                  <a:pos x="74" y="266"/>
                </a:cxn>
                <a:cxn ang="0">
                  <a:pos x="62" y="259"/>
                </a:cxn>
                <a:cxn ang="0">
                  <a:pos x="51" y="252"/>
                </a:cxn>
                <a:cxn ang="0">
                  <a:pos x="42" y="243"/>
                </a:cxn>
                <a:cxn ang="0">
                  <a:pos x="33" y="232"/>
                </a:cxn>
                <a:cxn ang="0">
                  <a:pos x="23" y="221"/>
                </a:cxn>
                <a:cxn ang="0">
                  <a:pos x="16" y="210"/>
                </a:cxn>
                <a:cxn ang="0">
                  <a:pos x="11" y="197"/>
                </a:cxn>
                <a:cxn ang="0">
                  <a:pos x="5" y="185"/>
                </a:cxn>
                <a:cxn ang="0">
                  <a:pos x="2" y="170"/>
                </a:cxn>
                <a:cxn ang="0">
                  <a:pos x="0" y="156"/>
                </a:cxn>
                <a:cxn ang="0">
                  <a:pos x="0" y="141"/>
                </a:cxn>
                <a:cxn ang="0">
                  <a:pos x="0" y="141"/>
                </a:cxn>
                <a:cxn ang="0">
                  <a:pos x="0" y="127"/>
                </a:cxn>
                <a:cxn ang="0">
                  <a:pos x="2" y="114"/>
                </a:cxn>
                <a:cxn ang="0">
                  <a:pos x="5" y="99"/>
                </a:cxn>
                <a:cxn ang="0">
                  <a:pos x="11" y="87"/>
                </a:cxn>
                <a:cxn ang="0">
                  <a:pos x="16" y="74"/>
                </a:cxn>
                <a:cxn ang="0">
                  <a:pos x="23" y="63"/>
                </a:cxn>
                <a:cxn ang="0">
                  <a:pos x="33" y="52"/>
                </a:cxn>
                <a:cxn ang="0">
                  <a:pos x="42" y="41"/>
                </a:cxn>
                <a:cxn ang="0">
                  <a:pos x="51" y="32"/>
                </a:cxn>
                <a:cxn ang="0">
                  <a:pos x="62" y="23"/>
                </a:cxn>
                <a:cxn ang="0">
                  <a:pos x="74" y="16"/>
                </a:cxn>
                <a:cxn ang="0">
                  <a:pos x="87" y="11"/>
                </a:cxn>
                <a:cxn ang="0">
                  <a:pos x="100" y="7"/>
                </a:cxn>
                <a:cxn ang="0">
                  <a:pos x="112" y="3"/>
                </a:cxn>
                <a:cxn ang="0">
                  <a:pos x="127" y="0"/>
                </a:cxn>
                <a:cxn ang="0">
                  <a:pos x="141" y="0"/>
                </a:cxn>
                <a:cxn ang="0">
                  <a:pos x="141" y="141"/>
                </a:cxn>
              </a:cxnLst>
              <a:rect l="0" t="0" r="r" b="b"/>
              <a:pathLst>
                <a:path w="284" h="284">
                  <a:moveTo>
                    <a:pt x="141" y="141"/>
                  </a:moveTo>
                  <a:lnTo>
                    <a:pt x="284" y="141"/>
                  </a:lnTo>
                  <a:lnTo>
                    <a:pt x="284" y="141"/>
                  </a:lnTo>
                  <a:lnTo>
                    <a:pt x="283" y="156"/>
                  </a:lnTo>
                  <a:lnTo>
                    <a:pt x="281" y="170"/>
                  </a:lnTo>
                  <a:lnTo>
                    <a:pt x="277" y="185"/>
                  </a:lnTo>
                  <a:lnTo>
                    <a:pt x="274" y="197"/>
                  </a:lnTo>
                  <a:lnTo>
                    <a:pt x="266" y="210"/>
                  </a:lnTo>
                  <a:lnTo>
                    <a:pt x="259" y="221"/>
                  </a:lnTo>
                  <a:lnTo>
                    <a:pt x="252" y="232"/>
                  </a:lnTo>
                  <a:lnTo>
                    <a:pt x="243" y="243"/>
                  </a:lnTo>
                  <a:lnTo>
                    <a:pt x="232" y="252"/>
                  </a:lnTo>
                  <a:lnTo>
                    <a:pt x="221" y="259"/>
                  </a:lnTo>
                  <a:lnTo>
                    <a:pt x="210" y="266"/>
                  </a:lnTo>
                  <a:lnTo>
                    <a:pt x="197" y="273"/>
                  </a:lnTo>
                  <a:lnTo>
                    <a:pt x="185" y="277"/>
                  </a:lnTo>
                  <a:lnTo>
                    <a:pt x="170" y="281"/>
                  </a:lnTo>
                  <a:lnTo>
                    <a:pt x="156" y="283"/>
                  </a:lnTo>
                  <a:lnTo>
                    <a:pt x="141" y="284"/>
                  </a:lnTo>
                  <a:lnTo>
                    <a:pt x="141" y="284"/>
                  </a:lnTo>
                  <a:lnTo>
                    <a:pt x="127" y="283"/>
                  </a:lnTo>
                  <a:lnTo>
                    <a:pt x="112" y="281"/>
                  </a:lnTo>
                  <a:lnTo>
                    <a:pt x="100" y="277"/>
                  </a:lnTo>
                  <a:lnTo>
                    <a:pt x="87" y="273"/>
                  </a:lnTo>
                  <a:lnTo>
                    <a:pt x="74" y="266"/>
                  </a:lnTo>
                  <a:lnTo>
                    <a:pt x="62" y="259"/>
                  </a:lnTo>
                  <a:lnTo>
                    <a:pt x="51" y="252"/>
                  </a:lnTo>
                  <a:lnTo>
                    <a:pt x="42" y="243"/>
                  </a:lnTo>
                  <a:lnTo>
                    <a:pt x="33" y="232"/>
                  </a:lnTo>
                  <a:lnTo>
                    <a:pt x="23" y="221"/>
                  </a:lnTo>
                  <a:lnTo>
                    <a:pt x="16" y="210"/>
                  </a:lnTo>
                  <a:lnTo>
                    <a:pt x="11" y="197"/>
                  </a:lnTo>
                  <a:lnTo>
                    <a:pt x="5" y="185"/>
                  </a:lnTo>
                  <a:lnTo>
                    <a:pt x="2" y="170"/>
                  </a:lnTo>
                  <a:lnTo>
                    <a:pt x="0" y="156"/>
                  </a:lnTo>
                  <a:lnTo>
                    <a:pt x="0" y="141"/>
                  </a:lnTo>
                  <a:lnTo>
                    <a:pt x="0" y="141"/>
                  </a:lnTo>
                  <a:lnTo>
                    <a:pt x="0" y="127"/>
                  </a:lnTo>
                  <a:lnTo>
                    <a:pt x="2" y="114"/>
                  </a:lnTo>
                  <a:lnTo>
                    <a:pt x="5" y="99"/>
                  </a:lnTo>
                  <a:lnTo>
                    <a:pt x="11" y="87"/>
                  </a:lnTo>
                  <a:lnTo>
                    <a:pt x="16" y="74"/>
                  </a:lnTo>
                  <a:lnTo>
                    <a:pt x="23" y="63"/>
                  </a:lnTo>
                  <a:lnTo>
                    <a:pt x="33" y="52"/>
                  </a:lnTo>
                  <a:lnTo>
                    <a:pt x="42" y="41"/>
                  </a:lnTo>
                  <a:lnTo>
                    <a:pt x="51" y="32"/>
                  </a:lnTo>
                  <a:lnTo>
                    <a:pt x="62" y="23"/>
                  </a:lnTo>
                  <a:lnTo>
                    <a:pt x="74" y="16"/>
                  </a:lnTo>
                  <a:lnTo>
                    <a:pt x="87" y="11"/>
                  </a:lnTo>
                  <a:lnTo>
                    <a:pt x="100" y="7"/>
                  </a:lnTo>
                  <a:lnTo>
                    <a:pt x="112" y="3"/>
                  </a:lnTo>
                  <a:lnTo>
                    <a:pt x="127" y="0"/>
                  </a:lnTo>
                  <a:lnTo>
                    <a:pt x="141" y="0"/>
                  </a:lnTo>
                  <a:lnTo>
                    <a:pt x="141" y="1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3" name="Freeform 77">
              <a:extLst>
                <a:ext uri="{FF2B5EF4-FFF2-40B4-BE49-F238E27FC236}">
                  <a16:creationId xmlns:a16="http://schemas.microsoft.com/office/drawing/2014/main" xmlns="" id="{966F9F06-EBD5-4F3A-BD40-BFA49FD2E441}"/>
                </a:ext>
              </a:extLst>
            </p:cNvPr>
            <p:cNvSpPr>
              <a:spLocks/>
            </p:cNvSpPr>
            <p:nvPr/>
          </p:nvSpPr>
          <p:spPr bwMode="auto">
            <a:xfrm>
              <a:off x="4260783" y="798258"/>
              <a:ext cx="147420" cy="147420"/>
            </a:xfrm>
            <a:custGeom>
              <a:avLst/>
              <a:gdLst/>
              <a:ahLst/>
              <a:cxnLst>
                <a:cxn ang="0">
                  <a:pos x="0" y="142"/>
                </a:cxn>
                <a:cxn ang="0">
                  <a:pos x="141" y="142"/>
                </a:cxn>
                <a:cxn ang="0">
                  <a:pos x="141" y="142"/>
                </a:cxn>
                <a:cxn ang="0">
                  <a:pos x="141" y="127"/>
                </a:cxn>
                <a:cxn ang="0">
                  <a:pos x="139" y="113"/>
                </a:cxn>
                <a:cxn ang="0">
                  <a:pos x="136" y="100"/>
                </a:cxn>
                <a:cxn ang="0">
                  <a:pos x="130" y="87"/>
                </a:cxn>
                <a:cxn ang="0">
                  <a:pos x="125" y="74"/>
                </a:cxn>
                <a:cxn ang="0">
                  <a:pos x="118" y="62"/>
                </a:cxn>
                <a:cxn ang="0">
                  <a:pos x="109" y="51"/>
                </a:cxn>
                <a:cxn ang="0">
                  <a:pos x="100" y="42"/>
                </a:cxn>
                <a:cxn ang="0">
                  <a:pos x="91" y="33"/>
                </a:cxn>
                <a:cxn ang="0">
                  <a:pos x="80" y="24"/>
                </a:cxn>
                <a:cxn ang="0">
                  <a:pos x="67" y="16"/>
                </a:cxn>
                <a:cxn ang="0">
                  <a:pos x="54" y="11"/>
                </a:cxn>
                <a:cxn ang="0">
                  <a:pos x="42" y="6"/>
                </a:cxn>
                <a:cxn ang="0">
                  <a:pos x="29" y="2"/>
                </a:cxn>
                <a:cxn ang="0">
                  <a:pos x="14" y="0"/>
                </a:cxn>
                <a:cxn ang="0">
                  <a:pos x="0" y="0"/>
                </a:cxn>
                <a:cxn ang="0">
                  <a:pos x="0" y="142"/>
                </a:cxn>
              </a:cxnLst>
              <a:rect l="0" t="0" r="r" b="b"/>
              <a:pathLst>
                <a:path w="141" h="142">
                  <a:moveTo>
                    <a:pt x="0" y="142"/>
                  </a:moveTo>
                  <a:lnTo>
                    <a:pt x="141" y="142"/>
                  </a:lnTo>
                  <a:lnTo>
                    <a:pt x="141" y="142"/>
                  </a:lnTo>
                  <a:lnTo>
                    <a:pt x="141" y="127"/>
                  </a:lnTo>
                  <a:lnTo>
                    <a:pt x="139" y="113"/>
                  </a:lnTo>
                  <a:lnTo>
                    <a:pt x="136" y="100"/>
                  </a:lnTo>
                  <a:lnTo>
                    <a:pt x="130" y="87"/>
                  </a:lnTo>
                  <a:lnTo>
                    <a:pt x="125" y="74"/>
                  </a:lnTo>
                  <a:lnTo>
                    <a:pt x="118" y="62"/>
                  </a:lnTo>
                  <a:lnTo>
                    <a:pt x="109" y="51"/>
                  </a:lnTo>
                  <a:lnTo>
                    <a:pt x="100" y="42"/>
                  </a:lnTo>
                  <a:lnTo>
                    <a:pt x="91" y="33"/>
                  </a:lnTo>
                  <a:lnTo>
                    <a:pt x="80" y="24"/>
                  </a:lnTo>
                  <a:lnTo>
                    <a:pt x="67" y="16"/>
                  </a:lnTo>
                  <a:lnTo>
                    <a:pt x="54" y="11"/>
                  </a:lnTo>
                  <a:lnTo>
                    <a:pt x="42" y="6"/>
                  </a:lnTo>
                  <a:lnTo>
                    <a:pt x="29" y="2"/>
                  </a:lnTo>
                  <a:lnTo>
                    <a:pt x="14" y="0"/>
                  </a:lnTo>
                  <a:lnTo>
                    <a:pt x="0" y="0"/>
                  </a:lnTo>
                  <a:lnTo>
                    <a:pt x="0" y="14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44" name="TextBox 43">
            <a:extLst>
              <a:ext uri="{FF2B5EF4-FFF2-40B4-BE49-F238E27FC236}">
                <a16:creationId xmlns:a16="http://schemas.microsoft.com/office/drawing/2014/main" xmlns="" id="{A4C3A7DD-6EE6-4572-B873-E14CE599F181}"/>
              </a:ext>
            </a:extLst>
          </p:cNvPr>
          <p:cNvSpPr txBox="1"/>
          <p:nvPr/>
        </p:nvSpPr>
        <p:spPr>
          <a:xfrm>
            <a:off x="7938592" y="5264035"/>
            <a:ext cx="2164375" cy="400110"/>
          </a:xfrm>
          <a:prstGeom prst="rect">
            <a:avLst/>
          </a:prstGeom>
          <a:noFill/>
        </p:spPr>
        <p:txBody>
          <a:bodyPr wrap="none" rtlCol="0">
            <a:spAutoFit/>
          </a:bodyPr>
          <a:lstStyle/>
          <a:p>
            <a:pPr algn="r"/>
            <a:r>
              <a:rPr lang="en-US" sz="2000" b="1" dirty="0">
                <a:solidFill>
                  <a:schemeClr val="tx1">
                    <a:lumMod val="95000"/>
                    <a:lumOff val="5000"/>
                  </a:schemeClr>
                </a:solidFill>
                <a:latin typeface="Noto Sans JP Light" panose="020B0300000000000000" pitchFamily="34" charset="-128"/>
                <a:ea typeface="Noto Sans JP Light" panose="020B0300000000000000" pitchFamily="34" charset="-128"/>
                <a:cs typeface="Poppins Light" panose="00000400000000000000" pitchFamily="2" charset="0"/>
              </a:rPr>
              <a:t>Working process</a:t>
            </a:r>
          </a:p>
        </p:txBody>
      </p:sp>
      <p:sp>
        <p:nvSpPr>
          <p:cNvPr id="45" name="TextBox 44">
            <a:extLst>
              <a:ext uri="{FF2B5EF4-FFF2-40B4-BE49-F238E27FC236}">
                <a16:creationId xmlns:a16="http://schemas.microsoft.com/office/drawing/2014/main" xmlns="" id="{A4C3A7DD-6EE6-4572-B873-E14CE599F181}"/>
              </a:ext>
            </a:extLst>
          </p:cNvPr>
          <p:cNvSpPr txBox="1"/>
          <p:nvPr/>
        </p:nvSpPr>
        <p:spPr>
          <a:xfrm>
            <a:off x="3113503" y="5192261"/>
            <a:ext cx="1400009" cy="707886"/>
          </a:xfrm>
          <a:prstGeom prst="rect">
            <a:avLst/>
          </a:prstGeom>
          <a:noFill/>
        </p:spPr>
        <p:txBody>
          <a:bodyPr wrap="square" rtlCol="0">
            <a:spAutoFit/>
          </a:bodyPr>
          <a:lstStyle/>
          <a:p>
            <a:pPr algn="ctr"/>
            <a:r>
              <a:rPr lang="en-US" sz="2000" b="1" dirty="0">
                <a:solidFill>
                  <a:schemeClr val="tx1">
                    <a:lumMod val="95000"/>
                    <a:lumOff val="5000"/>
                  </a:schemeClr>
                </a:solidFill>
                <a:latin typeface="Noto Sans JP Light" panose="020B0300000000000000" pitchFamily="34" charset="-128"/>
                <a:ea typeface="Noto Sans JP Light" panose="020B0300000000000000" pitchFamily="34" charset="-128"/>
                <a:cs typeface="Poppins Light" panose="00000400000000000000" pitchFamily="2" charset="0"/>
              </a:rPr>
              <a:t>Project Outcomes</a:t>
            </a:r>
          </a:p>
        </p:txBody>
      </p:sp>
      <p:sp>
        <p:nvSpPr>
          <p:cNvPr id="34" name="TextBox 33">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03</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79478622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xmlns="" id="{3D5F4F13-6566-4C61-BB98-31405000BC1B}"/>
              </a:ext>
            </a:extLst>
          </p:cNvPr>
          <p:cNvSpPr/>
          <p:nvPr/>
        </p:nvSpPr>
        <p:spPr>
          <a:xfrm flipH="1">
            <a:off x="5831710" y="3476572"/>
            <a:ext cx="6378578" cy="3399716"/>
          </a:xfrm>
          <a:custGeom>
            <a:avLst/>
            <a:gdLst>
              <a:gd name="connsiteX0" fmla="*/ 2645664 w 6378578"/>
              <a:gd name="connsiteY0" fmla="*/ 0 h 3429000"/>
              <a:gd name="connsiteX1" fmla="*/ 2629538 w 6378578"/>
              <a:gd name="connsiteY1" fmla="*/ 0 h 3429000"/>
              <a:gd name="connsiteX2" fmla="*/ 0 w 6378578"/>
              <a:gd name="connsiteY2" fmla="*/ 0 h 3429000"/>
              <a:gd name="connsiteX3" fmla="*/ 0 w 6378578"/>
              <a:gd name="connsiteY3" fmla="*/ 3429000 h 3429000"/>
              <a:gd name="connsiteX4" fmla="*/ 2629538 w 6378578"/>
              <a:gd name="connsiteY4" fmla="*/ 3429000 h 3429000"/>
              <a:gd name="connsiteX5" fmla="*/ 2645664 w 6378578"/>
              <a:gd name="connsiteY5" fmla="*/ 3429000 h 3429000"/>
              <a:gd name="connsiteX6" fmla="*/ 6378578 w 6378578"/>
              <a:gd name="connsiteY6" fmla="*/ 3429000 h 3429000"/>
              <a:gd name="connsiteX7" fmla="*/ 2645664 w 6378578"/>
              <a:gd name="connsiteY7" fmla="*/ 1475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8578" h="3429000">
                <a:moveTo>
                  <a:pt x="2645664" y="0"/>
                </a:moveTo>
                <a:lnTo>
                  <a:pt x="2629538" y="0"/>
                </a:lnTo>
                <a:lnTo>
                  <a:pt x="0" y="0"/>
                </a:lnTo>
                <a:lnTo>
                  <a:pt x="0" y="3429000"/>
                </a:lnTo>
                <a:lnTo>
                  <a:pt x="2629538" y="3429000"/>
                </a:lnTo>
                <a:lnTo>
                  <a:pt x="2645664" y="3429000"/>
                </a:lnTo>
                <a:lnTo>
                  <a:pt x="6378578" y="3429000"/>
                </a:lnTo>
                <a:lnTo>
                  <a:pt x="2645664" y="1475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nvGrpSpPr>
          <p:cNvPr id="6" name="Group 5">
            <a:extLst>
              <a:ext uri="{FF2B5EF4-FFF2-40B4-BE49-F238E27FC236}">
                <a16:creationId xmlns:a16="http://schemas.microsoft.com/office/drawing/2014/main" xmlns="" id="{F8EF87E1-7016-47F8-BC40-99241E67F941}"/>
              </a:ext>
            </a:extLst>
          </p:cNvPr>
          <p:cNvGrpSpPr/>
          <p:nvPr/>
        </p:nvGrpSpPr>
        <p:grpSpPr>
          <a:xfrm>
            <a:off x="11723303" y="6401343"/>
            <a:ext cx="135015" cy="129431"/>
            <a:chOff x="6502400" y="3716867"/>
            <a:chExt cx="135015" cy="129431"/>
          </a:xfrm>
        </p:grpSpPr>
        <p:sp>
          <p:nvSpPr>
            <p:cNvPr id="7" name="Rectangle 6">
              <a:extLst>
                <a:ext uri="{FF2B5EF4-FFF2-40B4-BE49-F238E27FC236}">
                  <a16:creationId xmlns:a16="http://schemas.microsoft.com/office/drawing/2014/main" xmlns="" id="{7A6F0BF4-3003-48C3-9662-E46DD102F080}"/>
                </a:ext>
              </a:extLst>
            </p:cNvPr>
            <p:cNvSpPr/>
            <p:nvPr/>
          </p:nvSpPr>
          <p:spPr>
            <a:xfrm>
              <a:off x="6502400"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xmlns="" id="{F2D4034D-8685-40EF-9AF9-ACE509C32890}"/>
                </a:ext>
              </a:extLst>
            </p:cNvPr>
            <p:cNvSpPr/>
            <p:nvPr/>
          </p:nvSpPr>
          <p:spPr>
            <a:xfrm>
              <a:off x="6590848"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xmlns="" id="{A9E62DD6-CB5C-4B03-BB89-2B8F5BE8AA66}"/>
                </a:ext>
              </a:extLst>
            </p:cNvPr>
            <p:cNvSpPr/>
            <p:nvPr/>
          </p:nvSpPr>
          <p:spPr>
            <a:xfrm>
              <a:off x="6502400"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xmlns="" id="{9AD4BA8F-F776-40F0-BFD1-7A19E55C7687}"/>
                </a:ext>
              </a:extLst>
            </p:cNvPr>
            <p:cNvSpPr/>
            <p:nvPr/>
          </p:nvSpPr>
          <p:spPr>
            <a:xfrm>
              <a:off x="6590848"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Rectangle 10">
            <a:extLst>
              <a:ext uri="{FF2B5EF4-FFF2-40B4-BE49-F238E27FC236}">
                <a16:creationId xmlns:a16="http://schemas.microsoft.com/office/drawing/2014/main" xmlns="" id="{53375A93-1796-471A-8E00-2AE020FB61BB}"/>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xmlns="" id="{1B00D364-6DC4-451D-A80A-54E20C8EE29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9" name="Group 28">
            <a:extLst>
              <a:ext uri="{FF2B5EF4-FFF2-40B4-BE49-F238E27FC236}">
                <a16:creationId xmlns:a16="http://schemas.microsoft.com/office/drawing/2014/main" xmlns="" id="{6479B006-33F3-4EA0-BF14-EB8A6E8E37F4}"/>
              </a:ext>
            </a:extLst>
          </p:cNvPr>
          <p:cNvGrpSpPr/>
          <p:nvPr/>
        </p:nvGrpSpPr>
        <p:grpSpPr>
          <a:xfrm>
            <a:off x="1105025" y="2273327"/>
            <a:ext cx="4980852" cy="1562260"/>
            <a:chOff x="3454366" y="-84914"/>
            <a:chExt cx="4980852" cy="1562260"/>
          </a:xfrm>
        </p:grpSpPr>
        <p:sp>
          <p:nvSpPr>
            <p:cNvPr id="2" name="TextBox 1">
              <a:extLst>
                <a:ext uri="{FF2B5EF4-FFF2-40B4-BE49-F238E27FC236}">
                  <a16:creationId xmlns:a16="http://schemas.microsoft.com/office/drawing/2014/main" xmlns="" id="{9998BE0B-59F5-41CC-B9B8-81B4F57C9DD2}"/>
                </a:ext>
              </a:extLst>
            </p:cNvPr>
            <p:cNvSpPr txBox="1"/>
            <p:nvPr/>
          </p:nvSpPr>
          <p:spPr>
            <a:xfrm>
              <a:off x="3454366" y="-84914"/>
              <a:ext cx="4980852" cy="1323439"/>
            </a:xfrm>
            <a:prstGeom prst="rect">
              <a:avLst/>
            </a:prstGeom>
            <a:noFill/>
          </p:spPr>
          <p:txBody>
            <a:bodyPr wrap="none" rtlCol="0">
              <a:spAutoFit/>
            </a:bodyPr>
            <a:lstStyle/>
            <a:p>
              <a:pPr algn="ctr"/>
              <a:r>
                <a:rPr lang="en-US" sz="8000" b="1" dirty="0" smtClean="0">
                  <a:latin typeface="Noto Sans JP" panose="020B0500000000000000" pitchFamily="34" charset="-128"/>
                  <a:ea typeface="Noto Sans JP" panose="020B0500000000000000" pitchFamily="34" charset="-128"/>
                </a:rPr>
                <a:t>Introduction</a:t>
              </a:r>
              <a:endParaRPr lang="en-ID" sz="8000" b="1" dirty="0">
                <a:solidFill>
                  <a:schemeClr val="accent2"/>
                </a:solidFill>
                <a:latin typeface="Noto Sans JP" panose="020B0500000000000000" pitchFamily="34" charset="-128"/>
                <a:ea typeface="Noto Sans JP" panose="020B0500000000000000" pitchFamily="34" charset="-128"/>
              </a:endParaRPr>
            </a:p>
          </p:txBody>
        </p:sp>
        <p:grpSp>
          <p:nvGrpSpPr>
            <p:cNvPr id="16" name="Group 15">
              <a:extLst>
                <a:ext uri="{FF2B5EF4-FFF2-40B4-BE49-F238E27FC236}">
                  <a16:creationId xmlns:a16="http://schemas.microsoft.com/office/drawing/2014/main" xmlns="" id="{EEDAEA5D-704C-49C7-9A05-872A8132FC3C}"/>
                </a:ext>
              </a:extLst>
            </p:cNvPr>
            <p:cNvGrpSpPr/>
            <p:nvPr/>
          </p:nvGrpSpPr>
          <p:grpSpPr>
            <a:xfrm>
              <a:off x="5279673" y="1406136"/>
              <a:ext cx="1330238" cy="71210"/>
              <a:chOff x="3439236" y="2852382"/>
              <a:chExt cx="1859622" cy="81887"/>
            </a:xfrm>
          </p:grpSpPr>
          <p:sp>
            <p:nvSpPr>
              <p:cNvPr id="3" name="Rectangle 2">
                <a:extLst>
                  <a:ext uri="{FF2B5EF4-FFF2-40B4-BE49-F238E27FC236}">
                    <a16:creationId xmlns:a16="http://schemas.microsoft.com/office/drawing/2014/main" xmlns="" id="{70304F08-3660-4684-A8BB-4C68F18716B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xmlns="" id="{0E75C929-3444-4F79-954B-DAEC65072327}"/>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xmlns="" id="{C6164FBA-E692-4F18-9EB3-98F1ADF44697}"/>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sp>
        <p:nvSpPr>
          <p:cNvPr id="37" name="TextBox 36">
            <a:extLst>
              <a:ext uri="{FF2B5EF4-FFF2-40B4-BE49-F238E27FC236}">
                <a16:creationId xmlns:a16="http://schemas.microsoft.com/office/drawing/2014/main" xmlns="" id="{9E6FDC2D-9AEF-40BA-A1B7-FA9ECBBB0C0E}"/>
              </a:ext>
            </a:extLst>
          </p:cNvPr>
          <p:cNvSpPr txBox="1"/>
          <p:nvPr/>
        </p:nvSpPr>
        <p:spPr>
          <a:xfrm>
            <a:off x="8929386" y="4125774"/>
            <a:ext cx="2602586" cy="1705532"/>
          </a:xfrm>
          <a:prstGeom prst="rect">
            <a:avLst/>
          </a:prstGeom>
          <a:noFill/>
        </p:spPr>
        <p:txBody>
          <a:bodyPr wrap="square" rtlCol="0">
            <a:spAutoFit/>
          </a:bodyPr>
          <a:lstStyle/>
          <a:p>
            <a:pPr algn="r">
              <a:lnSpc>
                <a:spcPct val="150000"/>
              </a:lnSpc>
            </a:pPr>
            <a:r>
              <a:rPr lang="en-US" b="1" i="1" dirty="0">
                <a:solidFill>
                  <a:schemeClr val="bg1"/>
                </a:solidFill>
                <a:latin typeface="Noto Sans JP Light" panose="020B0300000000000000" pitchFamily="34" charset="-128"/>
                <a:ea typeface="Noto Sans JP Light" panose="020B0300000000000000" pitchFamily="34" charset="-128"/>
              </a:rPr>
              <a:t>“Blood Donation Is A Small Act Of Kindness That Does Great And Big Wonders.</a:t>
            </a:r>
            <a:endParaRPr lang="en-US" b="1" i="1" dirty="0">
              <a:solidFill>
                <a:schemeClr val="accent2"/>
              </a:solidFill>
              <a:latin typeface="Noto Sans JP Light" panose="020B0300000000000000" pitchFamily="34" charset="-128"/>
              <a:ea typeface="Noto Sans JP Light" panose="020B0300000000000000" pitchFamily="34" charset="-128"/>
            </a:endParaRPr>
          </a:p>
        </p:txBody>
      </p:sp>
      <p:sp>
        <p:nvSpPr>
          <p:cNvPr id="17" name="TextBox 16">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04</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321242186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7289" t="9729" r="-1688" b="-9729"/>
          <a:stretch/>
        </p:blipFill>
        <p:spPr>
          <a:xfrm>
            <a:off x="3746783" y="0"/>
            <a:ext cx="8449335" cy="6858000"/>
          </a:xfrm>
        </p:spPr>
      </p:pic>
      <p:grpSp>
        <p:nvGrpSpPr>
          <p:cNvPr id="6" name="Group 5">
            <a:extLst>
              <a:ext uri="{FF2B5EF4-FFF2-40B4-BE49-F238E27FC236}">
                <a16:creationId xmlns:a16="http://schemas.microsoft.com/office/drawing/2014/main" xmlns="" id="{F8EF87E1-7016-47F8-BC40-99241E67F941}"/>
              </a:ext>
            </a:extLst>
          </p:cNvPr>
          <p:cNvGrpSpPr/>
          <p:nvPr/>
        </p:nvGrpSpPr>
        <p:grpSpPr>
          <a:xfrm>
            <a:off x="11723303" y="6401343"/>
            <a:ext cx="135015" cy="129431"/>
            <a:chOff x="6502400" y="3716867"/>
            <a:chExt cx="135015" cy="129431"/>
          </a:xfrm>
        </p:grpSpPr>
        <p:sp>
          <p:nvSpPr>
            <p:cNvPr id="7" name="Rectangle 6">
              <a:extLst>
                <a:ext uri="{FF2B5EF4-FFF2-40B4-BE49-F238E27FC236}">
                  <a16:creationId xmlns:a16="http://schemas.microsoft.com/office/drawing/2014/main" xmlns="" id="{7A6F0BF4-3003-48C3-9662-E46DD102F080}"/>
                </a:ext>
              </a:extLst>
            </p:cNvPr>
            <p:cNvSpPr/>
            <p:nvPr/>
          </p:nvSpPr>
          <p:spPr>
            <a:xfrm>
              <a:off x="6502400"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xmlns="" id="{F2D4034D-8685-40EF-9AF9-ACE509C32890}"/>
                </a:ext>
              </a:extLst>
            </p:cNvPr>
            <p:cNvSpPr/>
            <p:nvPr/>
          </p:nvSpPr>
          <p:spPr>
            <a:xfrm>
              <a:off x="6590848"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xmlns="" id="{A9E62DD6-CB5C-4B03-BB89-2B8F5BE8AA66}"/>
                </a:ext>
              </a:extLst>
            </p:cNvPr>
            <p:cNvSpPr/>
            <p:nvPr/>
          </p:nvSpPr>
          <p:spPr>
            <a:xfrm>
              <a:off x="6502400"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xmlns="" id="{9AD4BA8F-F776-40F0-BFD1-7A19E55C7687}"/>
                </a:ext>
              </a:extLst>
            </p:cNvPr>
            <p:cNvSpPr/>
            <p:nvPr/>
          </p:nvSpPr>
          <p:spPr>
            <a:xfrm>
              <a:off x="6590848"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Rectangle 10">
            <a:extLst>
              <a:ext uri="{FF2B5EF4-FFF2-40B4-BE49-F238E27FC236}">
                <a16:creationId xmlns:a16="http://schemas.microsoft.com/office/drawing/2014/main" xmlns="" id="{53375A93-1796-471A-8E00-2AE020FB61BB}"/>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xmlns="" id="{1B00D364-6DC4-451D-A80A-54E20C8EE29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extBox 1">
            <a:extLst>
              <a:ext uri="{FF2B5EF4-FFF2-40B4-BE49-F238E27FC236}">
                <a16:creationId xmlns:a16="http://schemas.microsoft.com/office/drawing/2014/main" xmlns="" id="{9998BE0B-59F5-41CC-B9B8-81B4F57C9DD2}"/>
              </a:ext>
            </a:extLst>
          </p:cNvPr>
          <p:cNvSpPr txBox="1"/>
          <p:nvPr/>
        </p:nvSpPr>
        <p:spPr>
          <a:xfrm>
            <a:off x="944344" y="866750"/>
            <a:ext cx="3794629" cy="707886"/>
          </a:xfrm>
          <a:prstGeom prst="rect">
            <a:avLst/>
          </a:prstGeom>
          <a:noFill/>
        </p:spPr>
        <p:txBody>
          <a:bodyPr wrap="none" rtlCol="0">
            <a:spAutoFit/>
          </a:bodyPr>
          <a:lstStyle/>
          <a:p>
            <a:r>
              <a:rPr lang="en-US" sz="4000" b="1" dirty="0" smtClean="0">
                <a:latin typeface="Noto Sans JP" panose="020B0500000000000000" pitchFamily="34" charset="-128"/>
                <a:ea typeface="Noto Sans JP" panose="020B0500000000000000" pitchFamily="34" charset="-128"/>
              </a:rPr>
              <a:t>Used Technologies </a:t>
            </a:r>
            <a:endParaRPr lang="en-ID" sz="4000" b="1" dirty="0">
              <a:solidFill>
                <a:schemeClr val="accent2"/>
              </a:solidFill>
              <a:latin typeface="Noto Sans JP" panose="020B0500000000000000" pitchFamily="34" charset="-128"/>
              <a:ea typeface="Noto Sans JP" panose="020B0500000000000000" pitchFamily="34" charset="-128"/>
            </a:endParaRPr>
          </a:p>
        </p:txBody>
      </p:sp>
      <p:grpSp>
        <p:nvGrpSpPr>
          <p:cNvPr id="16" name="Group 15">
            <a:extLst>
              <a:ext uri="{FF2B5EF4-FFF2-40B4-BE49-F238E27FC236}">
                <a16:creationId xmlns:a16="http://schemas.microsoft.com/office/drawing/2014/main" xmlns="" id="{EEDAEA5D-704C-49C7-9A05-872A8132FC3C}"/>
              </a:ext>
            </a:extLst>
          </p:cNvPr>
          <p:cNvGrpSpPr/>
          <p:nvPr/>
        </p:nvGrpSpPr>
        <p:grpSpPr>
          <a:xfrm>
            <a:off x="1140287" y="1732941"/>
            <a:ext cx="1330238" cy="71210"/>
            <a:chOff x="3439236" y="2852382"/>
            <a:chExt cx="1859622" cy="81887"/>
          </a:xfrm>
        </p:grpSpPr>
        <p:sp>
          <p:nvSpPr>
            <p:cNvPr id="3" name="Rectangle 2">
              <a:extLst>
                <a:ext uri="{FF2B5EF4-FFF2-40B4-BE49-F238E27FC236}">
                  <a16:creationId xmlns:a16="http://schemas.microsoft.com/office/drawing/2014/main" xmlns="" id="{70304F08-3660-4684-A8BB-4C68F18716B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xmlns="" id="{0E75C929-3444-4F79-954B-DAEC65072327}"/>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xmlns="" id="{C6164FBA-E692-4F18-9EB3-98F1ADF44697}"/>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4" name="TextBox 43">
            <a:extLst>
              <a:ext uri="{FF2B5EF4-FFF2-40B4-BE49-F238E27FC236}">
                <a16:creationId xmlns:a16="http://schemas.microsoft.com/office/drawing/2014/main" xmlns="" id="{FD41BE6C-DB47-49A6-9F13-7F25D69A8665}"/>
              </a:ext>
            </a:extLst>
          </p:cNvPr>
          <p:cNvSpPr txBox="1"/>
          <p:nvPr/>
        </p:nvSpPr>
        <p:spPr>
          <a:xfrm>
            <a:off x="1195695" y="3478126"/>
            <a:ext cx="843501" cy="253916"/>
          </a:xfrm>
          <a:prstGeom prst="rect">
            <a:avLst/>
          </a:prstGeom>
          <a:noFill/>
        </p:spPr>
        <p:txBody>
          <a:bodyPr wrap="none" rtlCol="0">
            <a:spAutoFit/>
          </a:bodyPr>
          <a:lstStyle/>
          <a:p>
            <a:pPr algn="ctr"/>
            <a:r>
              <a:rPr lang="en-US" sz="1050"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Document</a:t>
            </a:r>
          </a:p>
        </p:txBody>
      </p:sp>
      <p:sp>
        <p:nvSpPr>
          <p:cNvPr id="48" name="TextBox 47">
            <a:extLst>
              <a:ext uri="{FF2B5EF4-FFF2-40B4-BE49-F238E27FC236}">
                <a16:creationId xmlns:a16="http://schemas.microsoft.com/office/drawing/2014/main" xmlns="" id="{2008A17D-D3FA-488E-90D8-EBF58B3FA5D1}"/>
              </a:ext>
            </a:extLst>
          </p:cNvPr>
          <p:cNvSpPr txBox="1"/>
          <p:nvPr/>
        </p:nvSpPr>
        <p:spPr>
          <a:xfrm>
            <a:off x="1195695" y="5460007"/>
            <a:ext cx="843501" cy="253916"/>
          </a:xfrm>
          <a:prstGeom prst="rect">
            <a:avLst/>
          </a:prstGeom>
          <a:noFill/>
        </p:spPr>
        <p:txBody>
          <a:bodyPr wrap="none" rtlCol="0">
            <a:spAutoFit/>
          </a:bodyPr>
          <a:lstStyle/>
          <a:p>
            <a:pPr algn="ctr"/>
            <a:r>
              <a:rPr lang="en-US" sz="1050"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Document</a:t>
            </a:r>
          </a:p>
        </p:txBody>
      </p:sp>
      <p:sp>
        <p:nvSpPr>
          <p:cNvPr id="49" name="TextBox 48">
            <a:extLst>
              <a:ext uri="{FF2B5EF4-FFF2-40B4-BE49-F238E27FC236}">
                <a16:creationId xmlns:a16="http://schemas.microsoft.com/office/drawing/2014/main" xmlns="" id="{30FD8FF3-BACB-459E-BA23-D14B32779DA7}"/>
              </a:ext>
            </a:extLst>
          </p:cNvPr>
          <p:cNvSpPr txBox="1"/>
          <p:nvPr/>
        </p:nvSpPr>
        <p:spPr>
          <a:xfrm>
            <a:off x="1009657" y="2231631"/>
            <a:ext cx="5366429"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smtClean="0">
                <a:solidFill>
                  <a:schemeClr val="tx1">
                    <a:lumMod val="85000"/>
                    <a:lumOff val="15000"/>
                  </a:schemeClr>
                </a:solidFill>
                <a:latin typeface="Noto Sans JP Light" panose="020B0300000000000000" pitchFamily="34" charset="-128"/>
                <a:ea typeface="Noto Sans JP Light" panose="020B0300000000000000" pitchFamily="34" charset="-128"/>
                <a:cs typeface="Poppins Light" panose="00000400000000000000" pitchFamily="2" charset="0"/>
              </a:rPr>
              <a:t>Java</a:t>
            </a:r>
          </a:p>
          <a:p>
            <a:pPr marL="285750" indent="-285750">
              <a:lnSpc>
                <a:spcPct val="150000"/>
              </a:lnSpc>
              <a:buFont typeface="Arial" panose="020B0604020202020204" pitchFamily="34" charset="0"/>
              <a:buChar char="•"/>
            </a:pPr>
            <a:r>
              <a:rPr lang="en-US" sz="2000" b="1" dirty="0" smtClean="0">
                <a:solidFill>
                  <a:schemeClr val="tx1">
                    <a:lumMod val="85000"/>
                    <a:lumOff val="15000"/>
                  </a:schemeClr>
                </a:solidFill>
                <a:latin typeface="Noto Sans JP Light" panose="020B0300000000000000" pitchFamily="34" charset="-128"/>
                <a:ea typeface="Noto Sans JP Light" panose="020B0300000000000000" pitchFamily="34" charset="-128"/>
                <a:cs typeface="Poppins Light" panose="00000400000000000000" pitchFamily="2" charset="0"/>
              </a:rPr>
              <a:t>MySQL</a:t>
            </a:r>
          </a:p>
          <a:p>
            <a:pPr marL="285750" indent="-285750">
              <a:lnSpc>
                <a:spcPct val="150000"/>
              </a:lnSpc>
              <a:buFont typeface="Arial" panose="020B0604020202020204" pitchFamily="34" charset="0"/>
              <a:buChar char="•"/>
            </a:pPr>
            <a:r>
              <a:rPr lang="en-US" sz="2000" b="1" dirty="0" err="1" smtClean="0">
                <a:solidFill>
                  <a:schemeClr val="tx1">
                    <a:lumMod val="85000"/>
                    <a:lumOff val="15000"/>
                  </a:schemeClr>
                </a:solidFill>
                <a:latin typeface="Noto Sans JP Light" panose="020B0300000000000000" pitchFamily="34" charset="-128"/>
                <a:ea typeface="Noto Sans JP Light" panose="020B0300000000000000" pitchFamily="34" charset="-128"/>
                <a:cs typeface="Poppins Light" panose="00000400000000000000" pitchFamily="2" charset="0"/>
              </a:rPr>
              <a:t>NetBeans</a:t>
            </a:r>
            <a:r>
              <a:rPr lang="en-US" sz="2000" b="1" dirty="0" smtClean="0">
                <a:solidFill>
                  <a:schemeClr val="tx1">
                    <a:lumMod val="85000"/>
                    <a:lumOff val="15000"/>
                  </a:schemeClr>
                </a:solidFill>
                <a:latin typeface="Noto Sans JP Light" panose="020B0300000000000000" pitchFamily="34" charset="-128"/>
                <a:ea typeface="Noto Sans JP Light" panose="020B0300000000000000" pitchFamily="34" charset="-128"/>
                <a:cs typeface="Poppins Light" panose="00000400000000000000" pitchFamily="2" charset="0"/>
              </a:rPr>
              <a:t> IDE</a:t>
            </a:r>
          </a:p>
          <a:p>
            <a:pPr marL="285750" indent="-285750">
              <a:lnSpc>
                <a:spcPct val="150000"/>
              </a:lnSpc>
              <a:buFont typeface="Arial" panose="020B0604020202020204" pitchFamily="34" charset="0"/>
              <a:buChar char="•"/>
            </a:pPr>
            <a:endParaRPr lang="en-US" sz="2000" b="1" dirty="0">
              <a:solidFill>
                <a:schemeClr val="tx1">
                  <a:lumMod val="85000"/>
                  <a:lumOff val="15000"/>
                </a:schemeClr>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
        <p:nvSpPr>
          <p:cNvPr id="19" name="TextBox 18">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05</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342477458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7289" t="9729" r="-1688" b="-9729"/>
          <a:stretch/>
        </p:blipFill>
        <p:spPr>
          <a:xfrm>
            <a:off x="3746783" y="0"/>
            <a:ext cx="8449335" cy="6858000"/>
          </a:xfrm>
        </p:spPr>
      </p:pic>
      <p:grpSp>
        <p:nvGrpSpPr>
          <p:cNvPr id="6" name="Group 5">
            <a:extLst>
              <a:ext uri="{FF2B5EF4-FFF2-40B4-BE49-F238E27FC236}">
                <a16:creationId xmlns:a16="http://schemas.microsoft.com/office/drawing/2014/main" xmlns="" id="{F8EF87E1-7016-47F8-BC40-99241E67F941}"/>
              </a:ext>
            </a:extLst>
          </p:cNvPr>
          <p:cNvGrpSpPr/>
          <p:nvPr/>
        </p:nvGrpSpPr>
        <p:grpSpPr>
          <a:xfrm>
            <a:off x="11723303" y="6401343"/>
            <a:ext cx="135015" cy="129431"/>
            <a:chOff x="6502400" y="3716867"/>
            <a:chExt cx="135015" cy="129431"/>
          </a:xfrm>
        </p:grpSpPr>
        <p:sp>
          <p:nvSpPr>
            <p:cNvPr id="7" name="Rectangle 6">
              <a:extLst>
                <a:ext uri="{FF2B5EF4-FFF2-40B4-BE49-F238E27FC236}">
                  <a16:creationId xmlns:a16="http://schemas.microsoft.com/office/drawing/2014/main" xmlns="" id="{7A6F0BF4-3003-48C3-9662-E46DD102F080}"/>
                </a:ext>
              </a:extLst>
            </p:cNvPr>
            <p:cNvSpPr/>
            <p:nvPr/>
          </p:nvSpPr>
          <p:spPr>
            <a:xfrm>
              <a:off x="6502400"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xmlns="" id="{F2D4034D-8685-40EF-9AF9-ACE509C32890}"/>
                </a:ext>
              </a:extLst>
            </p:cNvPr>
            <p:cNvSpPr/>
            <p:nvPr/>
          </p:nvSpPr>
          <p:spPr>
            <a:xfrm>
              <a:off x="6590848"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xmlns="" id="{A9E62DD6-CB5C-4B03-BB89-2B8F5BE8AA66}"/>
                </a:ext>
              </a:extLst>
            </p:cNvPr>
            <p:cNvSpPr/>
            <p:nvPr/>
          </p:nvSpPr>
          <p:spPr>
            <a:xfrm>
              <a:off x="6502400"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xmlns="" id="{9AD4BA8F-F776-40F0-BFD1-7A19E55C7687}"/>
                </a:ext>
              </a:extLst>
            </p:cNvPr>
            <p:cNvSpPr/>
            <p:nvPr/>
          </p:nvSpPr>
          <p:spPr>
            <a:xfrm>
              <a:off x="6590848"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Rectangle 10">
            <a:extLst>
              <a:ext uri="{FF2B5EF4-FFF2-40B4-BE49-F238E27FC236}">
                <a16:creationId xmlns:a16="http://schemas.microsoft.com/office/drawing/2014/main" xmlns="" id="{53375A93-1796-471A-8E00-2AE020FB61BB}"/>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xmlns="" id="{1B00D364-6DC4-451D-A80A-54E20C8EE29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extBox 1">
            <a:extLst>
              <a:ext uri="{FF2B5EF4-FFF2-40B4-BE49-F238E27FC236}">
                <a16:creationId xmlns:a16="http://schemas.microsoft.com/office/drawing/2014/main" xmlns="" id="{9998BE0B-59F5-41CC-B9B8-81B4F57C9DD2}"/>
              </a:ext>
            </a:extLst>
          </p:cNvPr>
          <p:cNvSpPr txBox="1"/>
          <p:nvPr/>
        </p:nvSpPr>
        <p:spPr>
          <a:xfrm>
            <a:off x="944344" y="866750"/>
            <a:ext cx="3536546" cy="707886"/>
          </a:xfrm>
          <a:prstGeom prst="rect">
            <a:avLst/>
          </a:prstGeom>
          <a:noFill/>
        </p:spPr>
        <p:txBody>
          <a:bodyPr wrap="none" rtlCol="0">
            <a:spAutoFit/>
          </a:bodyPr>
          <a:lstStyle/>
          <a:p>
            <a:r>
              <a:rPr lang="en-US" sz="4000" b="1" dirty="0" smtClean="0">
                <a:latin typeface="Noto Sans JP" panose="020B0500000000000000" pitchFamily="34" charset="-128"/>
                <a:ea typeface="Noto Sans JP" panose="020B0500000000000000" pitchFamily="34" charset="-128"/>
              </a:rPr>
              <a:t>Project Outcomes</a:t>
            </a:r>
            <a:endParaRPr lang="en-ID" sz="4000" b="1" dirty="0">
              <a:solidFill>
                <a:schemeClr val="accent2"/>
              </a:solidFill>
              <a:latin typeface="Noto Sans JP" panose="020B0500000000000000" pitchFamily="34" charset="-128"/>
              <a:ea typeface="Noto Sans JP" panose="020B0500000000000000" pitchFamily="34" charset="-128"/>
            </a:endParaRPr>
          </a:p>
        </p:txBody>
      </p:sp>
      <p:grpSp>
        <p:nvGrpSpPr>
          <p:cNvPr id="16" name="Group 15">
            <a:extLst>
              <a:ext uri="{FF2B5EF4-FFF2-40B4-BE49-F238E27FC236}">
                <a16:creationId xmlns:a16="http://schemas.microsoft.com/office/drawing/2014/main" xmlns="" id="{EEDAEA5D-704C-49C7-9A05-872A8132FC3C}"/>
              </a:ext>
            </a:extLst>
          </p:cNvPr>
          <p:cNvGrpSpPr/>
          <p:nvPr/>
        </p:nvGrpSpPr>
        <p:grpSpPr>
          <a:xfrm>
            <a:off x="1140287" y="1732941"/>
            <a:ext cx="1330238" cy="71210"/>
            <a:chOff x="3439236" y="2852382"/>
            <a:chExt cx="1859622" cy="81887"/>
          </a:xfrm>
        </p:grpSpPr>
        <p:sp>
          <p:nvSpPr>
            <p:cNvPr id="3" name="Rectangle 2">
              <a:extLst>
                <a:ext uri="{FF2B5EF4-FFF2-40B4-BE49-F238E27FC236}">
                  <a16:creationId xmlns:a16="http://schemas.microsoft.com/office/drawing/2014/main" xmlns="" id="{70304F08-3660-4684-A8BB-4C68F18716B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xmlns="" id="{0E75C929-3444-4F79-954B-DAEC65072327}"/>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xmlns="" id="{C6164FBA-E692-4F18-9EB3-98F1ADF44697}"/>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4" name="TextBox 43">
            <a:extLst>
              <a:ext uri="{FF2B5EF4-FFF2-40B4-BE49-F238E27FC236}">
                <a16:creationId xmlns:a16="http://schemas.microsoft.com/office/drawing/2014/main" xmlns="" id="{FD41BE6C-DB47-49A6-9F13-7F25D69A8665}"/>
              </a:ext>
            </a:extLst>
          </p:cNvPr>
          <p:cNvSpPr txBox="1"/>
          <p:nvPr/>
        </p:nvSpPr>
        <p:spPr>
          <a:xfrm>
            <a:off x="1195695" y="3478126"/>
            <a:ext cx="843501" cy="253916"/>
          </a:xfrm>
          <a:prstGeom prst="rect">
            <a:avLst/>
          </a:prstGeom>
          <a:noFill/>
        </p:spPr>
        <p:txBody>
          <a:bodyPr wrap="none" rtlCol="0">
            <a:spAutoFit/>
          </a:bodyPr>
          <a:lstStyle/>
          <a:p>
            <a:pPr algn="ctr"/>
            <a:r>
              <a:rPr lang="en-US" sz="1050"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Document</a:t>
            </a:r>
          </a:p>
        </p:txBody>
      </p:sp>
      <p:sp>
        <p:nvSpPr>
          <p:cNvPr id="48" name="TextBox 47">
            <a:extLst>
              <a:ext uri="{FF2B5EF4-FFF2-40B4-BE49-F238E27FC236}">
                <a16:creationId xmlns:a16="http://schemas.microsoft.com/office/drawing/2014/main" xmlns="" id="{2008A17D-D3FA-488E-90D8-EBF58B3FA5D1}"/>
              </a:ext>
            </a:extLst>
          </p:cNvPr>
          <p:cNvSpPr txBox="1"/>
          <p:nvPr/>
        </p:nvSpPr>
        <p:spPr>
          <a:xfrm>
            <a:off x="1195695" y="5460007"/>
            <a:ext cx="843501" cy="253916"/>
          </a:xfrm>
          <a:prstGeom prst="rect">
            <a:avLst/>
          </a:prstGeom>
          <a:noFill/>
        </p:spPr>
        <p:txBody>
          <a:bodyPr wrap="none" rtlCol="0">
            <a:spAutoFit/>
          </a:bodyPr>
          <a:lstStyle/>
          <a:p>
            <a:pPr algn="ctr"/>
            <a:r>
              <a:rPr lang="en-US" sz="1050"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Document</a:t>
            </a:r>
          </a:p>
        </p:txBody>
      </p:sp>
      <p:sp>
        <p:nvSpPr>
          <p:cNvPr id="49" name="TextBox 48">
            <a:extLst>
              <a:ext uri="{FF2B5EF4-FFF2-40B4-BE49-F238E27FC236}">
                <a16:creationId xmlns:a16="http://schemas.microsoft.com/office/drawing/2014/main" xmlns="" id="{30FD8FF3-BACB-459E-BA23-D14B32779DA7}"/>
              </a:ext>
            </a:extLst>
          </p:cNvPr>
          <p:cNvSpPr txBox="1"/>
          <p:nvPr/>
        </p:nvSpPr>
        <p:spPr>
          <a:xfrm>
            <a:off x="1009657" y="2231631"/>
            <a:ext cx="5366429"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smtClean="0">
                <a:solidFill>
                  <a:schemeClr val="tx1">
                    <a:lumMod val="85000"/>
                    <a:lumOff val="15000"/>
                  </a:schemeClr>
                </a:solidFill>
                <a:latin typeface="Noto Sans JP Light" panose="020B0300000000000000" pitchFamily="34" charset="-128"/>
                <a:ea typeface="Noto Sans JP Light" panose="020B0300000000000000" pitchFamily="34" charset="-128"/>
                <a:cs typeface="Poppins Light" panose="00000400000000000000" pitchFamily="2" charset="0"/>
              </a:rPr>
              <a:t>Admin can add, remove, update any data.</a:t>
            </a:r>
          </a:p>
          <a:p>
            <a:pPr marL="285750" indent="-285750">
              <a:lnSpc>
                <a:spcPct val="150000"/>
              </a:lnSpc>
              <a:buFont typeface="Arial" panose="020B0604020202020204" pitchFamily="34" charset="0"/>
              <a:buChar char="•"/>
            </a:pPr>
            <a:r>
              <a:rPr lang="en-US" sz="2000" b="1" dirty="0" smtClean="0">
                <a:solidFill>
                  <a:schemeClr val="tx1">
                    <a:lumMod val="85000"/>
                    <a:lumOff val="15000"/>
                  </a:schemeClr>
                </a:solidFill>
                <a:latin typeface="Noto Sans JP Light" panose="020B0300000000000000" pitchFamily="34" charset="-128"/>
                <a:ea typeface="Noto Sans JP Light" panose="020B0300000000000000" pitchFamily="34" charset="-128"/>
                <a:cs typeface="Poppins Light" panose="00000400000000000000" pitchFamily="2" charset="0"/>
              </a:rPr>
              <a:t>Any user can add them as a donor</a:t>
            </a:r>
          </a:p>
          <a:p>
            <a:pPr marL="285750" indent="-285750">
              <a:lnSpc>
                <a:spcPct val="150000"/>
              </a:lnSpc>
              <a:buFont typeface="Arial" panose="020B0604020202020204" pitchFamily="34" charset="0"/>
              <a:buChar char="•"/>
            </a:pPr>
            <a:r>
              <a:rPr lang="en-US" sz="2000" b="1" dirty="0" smtClean="0">
                <a:solidFill>
                  <a:schemeClr val="tx1">
                    <a:lumMod val="85000"/>
                    <a:lumOff val="15000"/>
                  </a:schemeClr>
                </a:solidFill>
                <a:latin typeface="Noto Sans JP Light" panose="020B0300000000000000" pitchFamily="34" charset="-128"/>
                <a:ea typeface="Noto Sans JP Light" panose="020B0300000000000000" pitchFamily="34" charset="-128"/>
                <a:cs typeface="Poppins Light" panose="00000400000000000000" pitchFamily="2" charset="0"/>
              </a:rPr>
              <a:t>Anyone can see the Donor List and download the list.</a:t>
            </a:r>
          </a:p>
          <a:p>
            <a:pPr marL="285750" indent="-285750">
              <a:lnSpc>
                <a:spcPct val="150000"/>
              </a:lnSpc>
              <a:buFont typeface="Arial" panose="020B0604020202020204" pitchFamily="34" charset="0"/>
              <a:buChar char="•"/>
            </a:pPr>
            <a:r>
              <a:rPr lang="en-US" sz="2000" b="1" dirty="0" smtClean="0">
                <a:solidFill>
                  <a:schemeClr val="tx1">
                    <a:lumMod val="85000"/>
                    <a:lumOff val="15000"/>
                  </a:schemeClr>
                </a:solidFill>
                <a:latin typeface="Noto Sans JP Light" panose="020B0300000000000000" pitchFamily="34" charset="-128"/>
                <a:ea typeface="Noto Sans JP Light" panose="020B0300000000000000" pitchFamily="34" charset="-128"/>
                <a:cs typeface="Poppins Light" panose="00000400000000000000" pitchFamily="2" charset="0"/>
              </a:rPr>
              <a:t>Storing and getting data from the Database (MySQL).</a:t>
            </a:r>
          </a:p>
          <a:p>
            <a:pPr marL="285750" indent="-285750">
              <a:lnSpc>
                <a:spcPct val="150000"/>
              </a:lnSpc>
              <a:buFont typeface="Arial" panose="020B0604020202020204" pitchFamily="34" charset="0"/>
              <a:buChar char="•"/>
            </a:pPr>
            <a:endParaRPr lang="en-US" sz="2000" b="1" dirty="0">
              <a:solidFill>
                <a:schemeClr val="tx1">
                  <a:lumMod val="85000"/>
                  <a:lumOff val="15000"/>
                </a:schemeClr>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
        <p:nvSpPr>
          <p:cNvPr id="19" name="TextBox 18">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06</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281490013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1106">
            <a:extLst>
              <a:ext uri="{FF2B5EF4-FFF2-40B4-BE49-F238E27FC236}">
                <a16:creationId xmlns:a16="http://schemas.microsoft.com/office/drawing/2014/main" xmlns="" id="{9F3EC54C-CEBF-4594-B6A5-F2DEE8AD2C69}"/>
              </a:ext>
            </a:extLst>
          </p:cNvPr>
          <p:cNvSpPr/>
          <p:nvPr/>
        </p:nvSpPr>
        <p:spPr>
          <a:xfrm>
            <a:off x="5895864" y="4280127"/>
            <a:ext cx="60458" cy="1099753"/>
          </a:xfrm>
          <a:prstGeom prst="line">
            <a:avLst/>
          </a:prstGeom>
          <a:ln w="12700">
            <a:solidFill>
              <a:schemeClr val="tx1"/>
            </a:solidFill>
            <a:miter lim="400000"/>
            <a:tailEnd type="triangle"/>
          </a:ln>
        </p:spPr>
        <p:txBody>
          <a:bodyPr lIns="25400" tIns="25400" rIns="25400" bIns="25400" anchor="ctr"/>
          <a:lstStyle/>
          <a:p>
            <a:pPr defTabSz="228600">
              <a:defRPr sz="1200">
                <a:solidFill>
                  <a:srgbClr val="000000"/>
                </a:solidFill>
                <a:latin typeface="Helvetica"/>
                <a:ea typeface="Helvetica"/>
                <a:cs typeface="Helvetica"/>
                <a:sym typeface="Helvetica"/>
              </a:defRPr>
            </a:pPr>
            <a:endParaRPr sz="600">
              <a:latin typeface="+mj-lt"/>
            </a:endParaRPr>
          </a:p>
        </p:txBody>
      </p:sp>
      <p:sp>
        <p:nvSpPr>
          <p:cNvPr id="31" name="Text Placeholder 33">
            <a:extLst>
              <a:ext uri="{FF2B5EF4-FFF2-40B4-BE49-F238E27FC236}">
                <a16:creationId xmlns:a16="http://schemas.microsoft.com/office/drawing/2014/main" xmlns="" id="{1E597C29-6DE2-4051-978A-C2E7532BC5A1}"/>
              </a:ext>
            </a:extLst>
          </p:cNvPr>
          <p:cNvSpPr txBox="1">
            <a:spLocks/>
          </p:cNvSpPr>
          <p:nvPr/>
        </p:nvSpPr>
        <p:spPr>
          <a:xfrm>
            <a:off x="1139241" y="3484059"/>
            <a:ext cx="2251193" cy="298648"/>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1800" b="1" dirty="0" smtClean="0">
                <a:latin typeface="Noto Sans JP Light" panose="020B0300000000000000" pitchFamily="34" charset="-128"/>
                <a:ea typeface="Lato" panose="020F0502020204030203" pitchFamily="34" charset="0"/>
                <a:cs typeface="Lato" panose="020F0502020204030203" pitchFamily="34" charset="0"/>
              </a:rPr>
              <a:t>Admin Login</a:t>
            </a:r>
            <a:endParaRPr lang="en-AU" sz="1800" b="1" dirty="0">
              <a:latin typeface="Noto Sans JP Light" panose="020B0300000000000000" pitchFamily="34" charset="-128"/>
              <a:ea typeface="Lato" panose="020F0502020204030203" pitchFamily="34" charset="0"/>
              <a:cs typeface="Lato" panose="020F0502020204030203" pitchFamily="34" charset="0"/>
            </a:endParaRPr>
          </a:p>
        </p:txBody>
      </p:sp>
      <p:sp>
        <p:nvSpPr>
          <p:cNvPr id="37" name="Shape 1111"/>
          <p:cNvSpPr/>
          <p:nvPr/>
        </p:nvSpPr>
        <p:spPr>
          <a:xfrm>
            <a:off x="1765937" y="2459928"/>
            <a:ext cx="816202" cy="815468"/>
          </a:xfrm>
          <a:prstGeom prst="ellipse">
            <a:avLst/>
          </a:prstGeom>
          <a:solidFill>
            <a:schemeClr val="accent1"/>
          </a:solidFill>
          <a:ln w="12700">
            <a:miter lim="400000"/>
          </a:ln>
        </p:spPr>
        <p:txBody>
          <a:bodyPr lIns="19050" tIns="19050" rIns="19050" bIns="19050" anchor="ctr"/>
          <a:lstStyle/>
          <a:p>
            <a:pPr algn="ctr">
              <a:lnSpc>
                <a:spcPct val="100000"/>
              </a:lnSpc>
              <a:defRPr sz="1800" cap="all" spc="90" baseline="-22222">
                <a:solidFill>
                  <a:srgbClr val="FFFFFF"/>
                </a:solidFill>
                <a:latin typeface="HK Grotesk Medium"/>
                <a:ea typeface="HK Grotesk Medium"/>
                <a:cs typeface="HK Grotesk Medium"/>
                <a:sym typeface="HK Grotesk Medium"/>
              </a:defRPr>
            </a:pPr>
            <a:endParaRPr sz="700" dirty="0">
              <a:latin typeface="+mj-lt"/>
            </a:endParaRPr>
          </a:p>
        </p:txBody>
      </p:sp>
      <p:sp>
        <p:nvSpPr>
          <p:cNvPr id="32" name="Shape 1106"/>
          <p:cNvSpPr/>
          <p:nvPr/>
        </p:nvSpPr>
        <p:spPr>
          <a:xfrm flipH="1" flipV="1">
            <a:off x="3085012" y="2800542"/>
            <a:ext cx="2779639" cy="1"/>
          </a:xfrm>
          <a:prstGeom prst="line">
            <a:avLst/>
          </a:prstGeom>
          <a:ln w="12700">
            <a:solidFill>
              <a:schemeClr val="tx1"/>
            </a:solidFill>
            <a:miter lim="400000"/>
            <a:tailEnd type="triangle"/>
          </a:ln>
        </p:spPr>
        <p:txBody>
          <a:bodyPr lIns="25400" tIns="25400" rIns="25400" bIns="25400" anchor="ctr"/>
          <a:lstStyle/>
          <a:p>
            <a:pPr defTabSz="228600">
              <a:defRPr sz="1200">
                <a:solidFill>
                  <a:srgbClr val="000000"/>
                </a:solidFill>
                <a:latin typeface="Helvetica"/>
                <a:ea typeface="Helvetica"/>
                <a:cs typeface="Helvetica"/>
                <a:sym typeface="Helvetica"/>
              </a:defRPr>
            </a:pPr>
            <a:endParaRPr sz="600">
              <a:latin typeface="+mj-lt"/>
            </a:endParaRPr>
          </a:p>
        </p:txBody>
      </p:sp>
      <p:sp>
        <p:nvSpPr>
          <p:cNvPr id="33" name="Shape 1107"/>
          <p:cNvSpPr/>
          <p:nvPr/>
        </p:nvSpPr>
        <p:spPr>
          <a:xfrm flipV="1">
            <a:off x="5956322" y="2800539"/>
            <a:ext cx="3069478" cy="3"/>
          </a:xfrm>
          <a:prstGeom prst="line">
            <a:avLst/>
          </a:prstGeom>
          <a:ln w="12700">
            <a:solidFill>
              <a:schemeClr val="tx1"/>
            </a:solidFill>
            <a:miter lim="400000"/>
            <a:tailEnd type="triangle"/>
          </a:ln>
        </p:spPr>
        <p:txBody>
          <a:bodyPr lIns="25400" tIns="25400" rIns="25400" bIns="25400" anchor="ctr"/>
          <a:lstStyle/>
          <a:p>
            <a:pPr defTabSz="228600">
              <a:defRPr sz="1200">
                <a:solidFill>
                  <a:srgbClr val="000000"/>
                </a:solidFill>
                <a:latin typeface="Helvetica"/>
                <a:ea typeface="Helvetica"/>
                <a:cs typeface="Helvetica"/>
                <a:sym typeface="Helvetica"/>
              </a:defRPr>
            </a:pPr>
            <a:endParaRPr sz="600">
              <a:latin typeface="+mj-lt"/>
            </a:endParaRPr>
          </a:p>
        </p:txBody>
      </p:sp>
      <p:sp>
        <p:nvSpPr>
          <p:cNvPr id="36" name="Shape 1110"/>
          <p:cNvSpPr/>
          <p:nvPr/>
        </p:nvSpPr>
        <p:spPr>
          <a:xfrm>
            <a:off x="4357680" y="2171381"/>
            <a:ext cx="3084958" cy="3084958"/>
          </a:xfrm>
          <a:prstGeom prst="ellipse">
            <a:avLst/>
          </a:prstGeom>
          <a:solidFill>
            <a:schemeClr val="accent4"/>
          </a:solidFill>
          <a:ln w="12700">
            <a:miter lim="400000"/>
          </a:ln>
        </p:spPr>
        <p:txBody>
          <a:bodyPr lIns="19050" tIns="19050" rIns="19050" bIns="19050" anchor="ctr"/>
          <a:lstStyle/>
          <a:p>
            <a:pPr>
              <a:lnSpc>
                <a:spcPct val="100000"/>
              </a:lnSpc>
              <a:defRPr sz="3200">
                <a:solidFill>
                  <a:srgbClr val="FFFFFF"/>
                </a:solidFill>
                <a:latin typeface="Helvetica Light"/>
                <a:ea typeface="Helvetica Light"/>
                <a:cs typeface="Helvetica Light"/>
                <a:sym typeface="Helvetica Light"/>
              </a:defRPr>
            </a:pPr>
            <a:endParaRPr sz="1600">
              <a:latin typeface="+mj-lt"/>
            </a:endParaRPr>
          </a:p>
        </p:txBody>
      </p:sp>
      <p:sp>
        <p:nvSpPr>
          <p:cNvPr id="30" name="Text Placeholder 33">
            <a:extLst>
              <a:ext uri="{FF2B5EF4-FFF2-40B4-BE49-F238E27FC236}">
                <a16:creationId xmlns:a16="http://schemas.microsoft.com/office/drawing/2014/main" xmlns="" id="{6957C4BB-BBBB-422E-A1BB-75AC762271EE}"/>
              </a:ext>
            </a:extLst>
          </p:cNvPr>
          <p:cNvSpPr txBox="1">
            <a:spLocks/>
          </p:cNvSpPr>
          <p:nvPr/>
        </p:nvSpPr>
        <p:spPr>
          <a:xfrm>
            <a:off x="1576401" y="2718337"/>
            <a:ext cx="1195274" cy="298649"/>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id-ID" sz="2400" b="1" dirty="0">
                <a:solidFill>
                  <a:schemeClr val="bg1"/>
                </a:solidFill>
                <a:latin typeface="+mj-lt"/>
                <a:ea typeface="Lato" panose="020F0502020204030203" pitchFamily="34" charset="0"/>
                <a:cs typeface="Lato" panose="020F0502020204030203" pitchFamily="34" charset="0"/>
              </a:rPr>
              <a:t>01.</a:t>
            </a:r>
            <a:endParaRPr lang="en-AU" sz="2400" b="1" dirty="0">
              <a:solidFill>
                <a:schemeClr val="bg1"/>
              </a:solidFill>
              <a:latin typeface="+mj-lt"/>
              <a:ea typeface="Lato" panose="020F0502020204030203" pitchFamily="34" charset="0"/>
              <a:cs typeface="Lato" panose="020F0502020204030203" pitchFamily="34" charset="0"/>
            </a:endParaRPr>
          </a:p>
        </p:txBody>
      </p:sp>
      <p:sp>
        <p:nvSpPr>
          <p:cNvPr id="50" name="Text Placeholder 33">
            <a:extLst>
              <a:ext uri="{FF2B5EF4-FFF2-40B4-BE49-F238E27FC236}">
                <a16:creationId xmlns:a16="http://schemas.microsoft.com/office/drawing/2014/main" xmlns="" id="{A72BEEE0-BCC6-4AD2-9D9A-D7A0AC962E57}"/>
              </a:ext>
            </a:extLst>
          </p:cNvPr>
          <p:cNvSpPr txBox="1">
            <a:spLocks/>
          </p:cNvSpPr>
          <p:nvPr/>
        </p:nvSpPr>
        <p:spPr>
          <a:xfrm>
            <a:off x="4774561" y="3789119"/>
            <a:ext cx="2251193" cy="1023512"/>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3200" b="1" dirty="0" smtClean="0">
                <a:solidFill>
                  <a:schemeClr val="bg1"/>
                </a:solidFill>
                <a:latin typeface="+mj-lt"/>
                <a:ea typeface="Lato" panose="020F0502020204030203" pitchFamily="34" charset="0"/>
                <a:cs typeface="Lato" panose="020F0502020204030203" pitchFamily="34" charset="0"/>
              </a:rPr>
              <a:t>Welcome</a:t>
            </a:r>
          </a:p>
          <a:p>
            <a:pPr marL="0" indent="0" algn="ctr">
              <a:buNone/>
            </a:pPr>
            <a:r>
              <a:rPr lang="en-US" sz="3200" b="1" dirty="0" smtClean="0">
                <a:solidFill>
                  <a:schemeClr val="bg1"/>
                </a:solidFill>
                <a:latin typeface="+mj-lt"/>
                <a:ea typeface="Lato" panose="020F0502020204030203" pitchFamily="34" charset="0"/>
                <a:cs typeface="Lato" panose="020F0502020204030203" pitchFamily="34" charset="0"/>
              </a:rPr>
              <a:t>Page</a:t>
            </a:r>
            <a:endParaRPr lang="en-AU" sz="3200" b="1" dirty="0">
              <a:solidFill>
                <a:schemeClr val="bg1"/>
              </a:solidFill>
              <a:latin typeface="+mj-lt"/>
              <a:ea typeface="Lato" panose="020F0502020204030203" pitchFamily="34" charset="0"/>
              <a:cs typeface="Lato" panose="020F0502020204030203" pitchFamily="34" charset="0"/>
            </a:endParaRPr>
          </a:p>
        </p:txBody>
      </p:sp>
      <p:sp>
        <p:nvSpPr>
          <p:cNvPr id="27" name="Text Placeholder 33">
            <a:extLst>
              <a:ext uri="{FF2B5EF4-FFF2-40B4-BE49-F238E27FC236}">
                <a16:creationId xmlns:a16="http://schemas.microsoft.com/office/drawing/2014/main" xmlns="" id="{F955D000-9D02-4A96-8D96-F4C0D77A56F8}"/>
              </a:ext>
            </a:extLst>
          </p:cNvPr>
          <p:cNvSpPr txBox="1">
            <a:spLocks/>
          </p:cNvSpPr>
          <p:nvPr/>
        </p:nvSpPr>
        <p:spPr>
          <a:xfrm>
            <a:off x="8757445" y="3484059"/>
            <a:ext cx="2251193" cy="298648"/>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1800" b="1" dirty="0" smtClean="0">
                <a:latin typeface="Noto Sans JP Light" panose="020B0300000000000000" pitchFamily="34" charset="-128"/>
                <a:ea typeface="Lato" panose="020F0502020204030203" pitchFamily="34" charset="0"/>
                <a:cs typeface="Lato" panose="020F0502020204030203" pitchFamily="34" charset="0"/>
              </a:rPr>
              <a:t>Add Donor</a:t>
            </a:r>
            <a:endParaRPr lang="en-AU" sz="1800" b="1" dirty="0">
              <a:latin typeface="Noto Sans JP Light" panose="020B0300000000000000" pitchFamily="34" charset="-128"/>
              <a:ea typeface="Lato" panose="020F0502020204030203" pitchFamily="34" charset="0"/>
              <a:cs typeface="Lato" panose="020F0502020204030203" pitchFamily="34" charset="0"/>
            </a:endParaRPr>
          </a:p>
        </p:txBody>
      </p:sp>
      <p:sp>
        <p:nvSpPr>
          <p:cNvPr id="28" name="Shape 1111">
            <a:extLst>
              <a:ext uri="{FF2B5EF4-FFF2-40B4-BE49-F238E27FC236}">
                <a16:creationId xmlns:a16="http://schemas.microsoft.com/office/drawing/2014/main" xmlns="" id="{188E0A7C-19CC-42B2-928B-DE1B856F42F8}"/>
              </a:ext>
            </a:extLst>
          </p:cNvPr>
          <p:cNvSpPr/>
          <p:nvPr/>
        </p:nvSpPr>
        <p:spPr>
          <a:xfrm>
            <a:off x="9384141" y="2459928"/>
            <a:ext cx="816202" cy="815468"/>
          </a:xfrm>
          <a:prstGeom prst="ellipse">
            <a:avLst/>
          </a:prstGeom>
          <a:solidFill>
            <a:schemeClr val="accent3"/>
          </a:solidFill>
          <a:ln w="12700">
            <a:miter lim="400000"/>
          </a:ln>
        </p:spPr>
        <p:txBody>
          <a:bodyPr lIns="19050" tIns="19050" rIns="19050" bIns="19050" anchor="ctr"/>
          <a:lstStyle/>
          <a:p>
            <a:pPr algn="ctr">
              <a:lnSpc>
                <a:spcPct val="100000"/>
              </a:lnSpc>
              <a:defRPr sz="1800" cap="all" spc="90" baseline="-22222">
                <a:solidFill>
                  <a:srgbClr val="FFFFFF"/>
                </a:solidFill>
                <a:latin typeface="HK Grotesk Medium"/>
                <a:ea typeface="HK Grotesk Medium"/>
                <a:cs typeface="HK Grotesk Medium"/>
                <a:sym typeface="HK Grotesk Medium"/>
              </a:defRPr>
            </a:pPr>
            <a:endParaRPr sz="700" dirty="0">
              <a:latin typeface="+mj-lt"/>
            </a:endParaRPr>
          </a:p>
        </p:txBody>
      </p:sp>
      <p:sp>
        <p:nvSpPr>
          <p:cNvPr id="35" name="Text Placeholder 33">
            <a:extLst>
              <a:ext uri="{FF2B5EF4-FFF2-40B4-BE49-F238E27FC236}">
                <a16:creationId xmlns:a16="http://schemas.microsoft.com/office/drawing/2014/main" xmlns="" id="{84884282-D20D-4B24-9311-9C5A53981FC4}"/>
              </a:ext>
            </a:extLst>
          </p:cNvPr>
          <p:cNvSpPr txBox="1">
            <a:spLocks/>
          </p:cNvSpPr>
          <p:nvPr/>
        </p:nvSpPr>
        <p:spPr>
          <a:xfrm>
            <a:off x="9194605" y="2718337"/>
            <a:ext cx="1195274" cy="298649"/>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id-ID" sz="2400" b="1" dirty="0">
                <a:solidFill>
                  <a:schemeClr val="bg1"/>
                </a:solidFill>
                <a:latin typeface="+mj-lt"/>
                <a:ea typeface="Lato" panose="020F0502020204030203" pitchFamily="34" charset="0"/>
                <a:cs typeface="Lato" panose="020F0502020204030203" pitchFamily="34" charset="0"/>
              </a:rPr>
              <a:t>02.</a:t>
            </a:r>
            <a:endParaRPr lang="en-AU" sz="2400" b="1" dirty="0">
              <a:solidFill>
                <a:schemeClr val="bg1"/>
              </a:solidFill>
              <a:latin typeface="+mj-lt"/>
              <a:ea typeface="Lato" panose="020F0502020204030203" pitchFamily="34" charset="0"/>
              <a:cs typeface="Lato" panose="020F0502020204030203" pitchFamily="34" charset="0"/>
            </a:endParaRPr>
          </a:p>
        </p:txBody>
      </p:sp>
      <p:sp>
        <p:nvSpPr>
          <p:cNvPr id="38" name="Text Placeholder 33">
            <a:extLst>
              <a:ext uri="{FF2B5EF4-FFF2-40B4-BE49-F238E27FC236}">
                <a16:creationId xmlns:a16="http://schemas.microsoft.com/office/drawing/2014/main" xmlns="" id="{A59730C1-6B2D-46D4-B80C-E3D51D6A6A29}"/>
              </a:ext>
            </a:extLst>
          </p:cNvPr>
          <p:cNvSpPr txBox="1">
            <a:spLocks/>
          </p:cNvSpPr>
          <p:nvPr/>
        </p:nvSpPr>
        <p:spPr>
          <a:xfrm>
            <a:off x="4993718" y="6484669"/>
            <a:ext cx="2251193" cy="298648"/>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1800" b="1" dirty="0" smtClean="0">
                <a:latin typeface="Noto Sans JP Light" panose="020B0300000000000000" pitchFamily="34" charset="-128"/>
                <a:ea typeface="Lato" panose="020F0502020204030203" pitchFamily="34" charset="0"/>
                <a:cs typeface="Lato" panose="020F0502020204030203" pitchFamily="34" charset="0"/>
              </a:rPr>
              <a:t>Donor List</a:t>
            </a:r>
            <a:endParaRPr lang="en-AU" sz="1800" b="1" dirty="0">
              <a:latin typeface="Noto Sans JP Light" panose="020B0300000000000000" pitchFamily="34" charset="-128"/>
              <a:ea typeface="Lato" panose="020F0502020204030203" pitchFamily="34" charset="0"/>
              <a:cs typeface="Lato" panose="020F0502020204030203" pitchFamily="34" charset="0"/>
            </a:endParaRPr>
          </a:p>
        </p:txBody>
      </p:sp>
      <p:sp>
        <p:nvSpPr>
          <p:cNvPr id="39" name="Shape 1111">
            <a:extLst>
              <a:ext uri="{FF2B5EF4-FFF2-40B4-BE49-F238E27FC236}">
                <a16:creationId xmlns:a16="http://schemas.microsoft.com/office/drawing/2014/main" xmlns="" id="{468613F1-5095-4389-9C5C-B0A403F63451}"/>
              </a:ext>
            </a:extLst>
          </p:cNvPr>
          <p:cNvSpPr/>
          <p:nvPr/>
        </p:nvSpPr>
        <p:spPr>
          <a:xfrm>
            <a:off x="5620414" y="5460538"/>
            <a:ext cx="816202" cy="815468"/>
          </a:xfrm>
          <a:prstGeom prst="ellipse">
            <a:avLst/>
          </a:prstGeom>
          <a:solidFill>
            <a:schemeClr val="accent2"/>
          </a:solidFill>
          <a:ln w="12700">
            <a:miter lim="400000"/>
          </a:ln>
        </p:spPr>
        <p:txBody>
          <a:bodyPr lIns="19050" tIns="19050" rIns="19050" bIns="19050" anchor="ctr"/>
          <a:lstStyle/>
          <a:p>
            <a:pPr algn="ctr">
              <a:lnSpc>
                <a:spcPct val="100000"/>
              </a:lnSpc>
              <a:defRPr sz="1800" cap="all" spc="90" baseline="-22222">
                <a:solidFill>
                  <a:srgbClr val="FFFFFF"/>
                </a:solidFill>
                <a:latin typeface="HK Grotesk Medium"/>
                <a:ea typeface="HK Grotesk Medium"/>
                <a:cs typeface="HK Grotesk Medium"/>
                <a:sym typeface="HK Grotesk Medium"/>
              </a:defRPr>
            </a:pPr>
            <a:endParaRPr sz="700" dirty="0">
              <a:latin typeface="+mj-lt"/>
            </a:endParaRPr>
          </a:p>
        </p:txBody>
      </p:sp>
      <p:sp>
        <p:nvSpPr>
          <p:cNvPr id="45" name="Text Placeholder 33">
            <a:extLst>
              <a:ext uri="{FF2B5EF4-FFF2-40B4-BE49-F238E27FC236}">
                <a16:creationId xmlns:a16="http://schemas.microsoft.com/office/drawing/2014/main" xmlns="" id="{F0F894DE-97CD-479F-9220-4664F6187CC8}"/>
              </a:ext>
            </a:extLst>
          </p:cNvPr>
          <p:cNvSpPr txBox="1">
            <a:spLocks/>
          </p:cNvSpPr>
          <p:nvPr/>
        </p:nvSpPr>
        <p:spPr>
          <a:xfrm>
            <a:off x="5430878" y="5718947"/>
            <a:ext cx="1195274" cy="298649"/>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id-ID" sz="2400" b="1" dirty="0">
                <a:solidFill>
                  <a:schemeClr val="bg1"/>
                </a:solidFill>
                <a:latin typeface="+mj-lt"/>
                <a:ea typeface="Lato" panose="020F0502020204030203" pitchFamily="34" charset="0"/>
                <a:cs typeface="Lato" panose="020F0502020204030203" pitchFamily="34" charset="0"/>
              </a:rPr>
              <a:t>03.</a:t>
            </a:r>
            <a:endParaRPr lang="en-AU" sz="2400" b="1" dirty="0">
              <a:solidFill>
                <a:schemeClr val="bg1"/>
              </a:solidFill>
              <a:latin typeface="+mj-lt"/>
              <a:ea typeface="Lato" panose="020F0502020204030203" pitchFamily="34" charset="0"/>
              <a:cs typeface="Lato" panose="020F0502020204030203" pitchFamily="34" charset="0"/>
            </a:endParaRPr>
          </a:p>
        </p:txBody>
      </p:sp>
      <p:sp>
        <p:nvSpPr>
          <p:cNvPr id="52" name="Text Placeholder 33">
            <a:extLst>
              <a:ext uri="{FF2B5EF4-FFF2-40B4-BE49-F238E27FC236}">
                <a16:creationId xmlns:a16="http://schemas.microsoft.com/office/drawing/2014/main" xmlns="" id="{BCCB0797-9C46-4F70-A6A0-6102396E67F5}"/>
              </a:ext>
            </a:extLst>
          </p:cNvPr>
          <p:cNvSpPr txBox="1">
            <a:spLocks/>
          </p:cNvSpPr>
          <p:nvPr/>
        </p:nvSpPr>
        <p:spPr>
          <a:xfrm>
            <a:off x="9194605" y="4969528"/>
            <a:ext cx="1195274" cy="298649"/>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id-ID" sz="2400" b="1" dirty="0">
                <a:solidFill>
                  <a:schemeClr val="bg1"/>
                </a:solidFill>
                <a:latin typeface="+mj-lt"/>
                <a:ea typeface="Lato" panose="020F0502020204030203" pitchFamily="34" charset="0"/>
                <a:cs typeface="Lato" panose="020F0502020204030203" pitchFamily="34" charset="0"/>
              </a:rPr>
              <a:t>04.</a:t>
            </a:r>
            <a:endParaRPr lang="en-AU" sz="2400" b="1" dirty="0">
              <a:solidFill>
                <a:schemeClr val="bg1"/>
              </a:solidFill>
              <a:latin typeface="+mj-lt"/>
              <a:ea typeface="Lato" panose="020F0502020204030203" pitchFamily="34" charset="0"/>
              <a:cs typeface="Lato" panose="020F0502020204030203" pitchFamily="34" charset="0"/>
            </a:endParaRPr>
          </a:p>
        </p:txBody>
      </p:sp>
      <p:grpSp>
        <p:nvGrpSpPr>
          <p:cNvPr id="54" name="Group 53">
            <a:extLst>
              <a:ext uri="{FF2B5EF4-FFF2-40B4-BE49-F238E27FC236}">
                <a16:creationId xmlns:a16="http://schemas.microsoft.com/office/drawing/2014/main" xmlns="" id="{66AE362F-21FC-454F-83BD-3986CD15983B}"/>
              </a:ext>
            </a:extLst>
          </p:cNvPr>
          <p:cNvGrpSpPr/>
          <p:nvPr/>
        </p:nvGrpSpPr>
        <p:grpSpPr>
          <a:xfrm>
            <a:off x="11723303" y="6401343"/>
            <a:ext cx="135015" cy="129431"/>
            <a:chOff x="6502400" y="3716867"/>
            <a:chExt cx="135015" cy="129431"/>
          </a:xfrm>
        </p:grpSpPr>
        <p:sp>
          <p:nvSpPr>
            <p:cNvPr id="55" name="Rectangle 54">
              <a:extLst>
                <a:ext uri="{FF2B5EF4-FFF2-40B4-BE49-F238E27FC236}">
                  <a16:creationId xmlns:a16="http://schemas.microsoft.com/office/drawing/2014/main" xmlns="" id="{1B203BAB-8052-4A65-9DE8-ABC56649C9D6}"/>
                </a:ext>
              </a:extLst>
            </p:cNvPr>
            <p:cNvSpPr/>
            <p:nvPr/>
          </p:nvSpPr>
          <p:spPr>
            <a:xfrm>
              <a:off x="6502400"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55">
              <a:extLst>
                <a:ext uri="{FF2B5EF4-FFF2-40B4-BE49-F238E27FC236}">
                  <a16:creationId xmlns:a16="http://schemas.microsoft.com/office/drawing/2014/main" xmlns="" id="{A9FE0A54-F28A-4EC7-9BAE-AE2C5BE2A698}"/>
                </a:ext>
              </a:extLst>
            </p:cNvPr>
            <p:cNvSpPr/>
            <p:nvPr/>
          </p:nvSpPr>
          <p:spPr>
            <a:xfrm>
              <a:off x="6590848"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56">
              <a:extLst>
                <a:ext uri="{FF2B5EF4-FFF2-40B4-BE49-F238E27FC236}">
                  <a16:creationId xmlns:a16="http://schemas.microsoft.com/office/drawing/2014/main" xmlns="" id="{9ED5984E-BB9A-47D4-9ABB-FFC66FD67F82}"/>
                </a:ext>
              </a:extLst>
            </p:cNvPr>
            <p:cNvSpPr/>
            <p:nvPr/>
          </p:nvSpPr>
          <p:spPr>
            <a:xfrm>
              <a:off x="6502400"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57">
              <a:extLst>
                <a:ext uri="{FF2B5EF4-FFF2-40B4-BE49-F238E27FC236}">
                  <a16:creationId xmlns:a16="http://schemas.microsoft.com/office/drawing/2014/main" xmlns="" id="{44E1FBAA-6729-4D9F-9BA1-D99D1BE38A75}"/>
                </a:ext>
              </a:extLst>
            </p:cNvPr>
            <p:cNvSpPr/>
            <p:nvPr/>
          </p:nvSpPr>
          <p:spPr>
            <a:xfrm>
              <a:off x="6590848"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9" name="Rectangle 58">
            <a:extLst>
              <a:ext uri="{FF2B5EF4-FFF2-40B4-BE49-F238E27FC236}">
                <a16:creationId xmlns:a16="http://schemas.microsoft.com/office/drawing/2014/main" xmlns="" id="{E5A99AF2-936A-425F-AF5D-6F8E33F3AFCE}"/>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59">
            <a:extLst>
              <a:ext uri="{FF2B5EF4-FFF2-40B4-BE49-F238E27FC236}">
                <a16:creationId xmlns:a16="http://schemas.microsoft.com/office/drawing/2014/main" xmlns="" id="{7BECD853-F95D-4FBB-82F3-41C37195B41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TextBox 60">
            <a:extLst>
              <a:ext uri="{FF2B5EF4-FFF2-40B4-BE49-F238E27FC236}">
                <a16:creationId xmlns:a16="http://schemas.microsoft.com/office/drawing/2014/main" xmlns="" id="{CB86D821-EB5B-4168-B452-A497B3DC1644}"/>
              </a:ext>
            </a:extLst>
          </p:cNvPr>
          <p:cNvSpPr txBox="1"/>
          <p:nvPr/>
        </p:nvSpPr>
        <p:spPr>
          <a:xfrm>
            <a:off x="4411092" y="551985"/>
            <a:ext cx="3369833" cy="646331"/>
          </a:xfrm>
          <a:prstGeom prst="rect">
            <a:avLst/>
          </a:prstGeom>
          <a:noFill/>
        </p:spPr>
        <p:txBody>
          <a:bodyPr wrap="none" rtlCol="0">
            <a:spAutoFit/>
          </a:bodyPr>
          <a:lstStyle/>
          <a:p>
            <a:pPr algn="ctr"/>
            <a:r>
              <a:rPr lang="en-US" sz="3600" b="1" dirty="0" smtClean="0">
                <a:latin typeface="Noto Sans JP" panose="020B0500000000000000" pitchFamily="34" charset="-128"/>
                <a:ea typeface="Noto Sans JP" panose="020B0500000000000000" pitchFamily="34" charset="-128"/>
              </a:rPr>
              <a:t>Working </a:t>
            </a:r>
            <a:r>
              <a:rPr lang="en-US" sz="3600" b="1" dirty="0" smtClean="0">
                <a:solidFill>
                  <a:schemeClr val="accent2"/>
                </a:solidFill>
                <a:latin typeface="Noto Sans JP" panose="020B0500000000000000" pitchFamily="34" charset="-128"/>
                <a:ea typeface="Noto Sans JP" panose="020B0500000000000000" pitchFamily="34" charset="-128"/>
              </a:rPr>
              <a:t>Processes</a:t>
            </a:r>
            <a:endParaRPr lang="en-ID" sz="3600" b="1" dirty="0">
              <a:solidFill>
                <a:schemeClr val="accent2"/>
              </a:solidFill>
              <a:latin typeface="Noto Sans JP" panose="020B0500000000000000" pitchFamily="34" charset="-128"/>
              <a:ea typeface="Noto Sans JP" panose="020B0500000000000000" pitchFamily="34" charset="-128"/>
            </a:endParaRPr>
          </a:p>
        </p:txBody>
      </p:sp>
      <p:grpSp>
        <p:nvGrpSpPr>
          <p:cNvPr id="62" name="Group 61">
            <a:extLst>
              <a:ext uri="{FF2B5EF4-FFF2-40B4-BE49-F238E27FC236}">
                <a16:creationId xmlns:a16="http://schemas.microsoft.com/office/drawing/2014/main" xmlns="" id="{E6360300-4146-4B72-9781-EDEC34703AC2}"/>
              </a:ext>
            </a:extLst>
          </p:cNvPr>
          <p:cNvGrpSpPr/>
          <p:nvPr/>
        </p:nvGrpSpPr>
        <p:grpSpPr>
          <a:xfrm>
            <a:off x="5430878" y="1198316"/>
            <a:ext cx="1330238" cy="71210"/>
            <a:chOff x="3439236" y="2852382"/>
            <a:chExt cx="1859622" cy="81887"/>
          </a:xfrm>
        </p:grpSpPr>
        <p:sp>
          <p:nvSpPr>
            <p:cNvPr id="63" name="Rectangle 62">
              <a:extLst>
                <a:ext uri="{FF2B5EF4-FFF2-40B4-BE49-F238E27FC236}">
                  <a16:creationId xmlns:a16="http://schemas.microsoft.com/office/drawing/2014/main" xmlns="" id="{BA098D7A-1998-4DB3-AD23-18310BFEDE2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63">
              <a:extLst>
                <a:ext uri="{FF2B5EF4-FFF2-40B4-BE49-F238E27FC236}">
                  <a16:creationId xmlns:a16="http://schemas.microsoft.com/office/drawing/2014/main" xmlns="" id="{27F2F70E-7A0E-41F2-836D-2E335E8F4429}"/>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Rectangle 64">
              <a:extLst>
                <a:ext uri="{FF2B5EF4-FFF2-40B4-BE49-F238E27FC236}">
                  <a16:creationId xmlns:a16="http://schemas.microsoft.com/office/drawing/2014/main" xmlns="" id="{B35681E8-65C5-40AA-BC59-BF762279FA1E}"/>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0" name="Group 611">
            <a:extLst>
              <a:ext uri="{FF2B5EF4-FFF2-40B4-BE49-F238E27FC236}">
                <a16:creationId xmlns:a16="http://schemas.microsoft.com/office/drawing/2014/main" xmlns="" id="{2E17FC33-0BAB-439A-B3C8-3924FB812164}"/>
              </a:ext>
            </a:extLst>
          </p:cNvPr>
          <p:cNvGrpSpPr>
            <a:grpSpLocks noChangeAspect="1"/>
          </p:cNvGrpSpPr>
          <p:nvPr/>
        </p:nvGrpSpPr>
        <p:grpSpPr bwMode="auto">
          <a:xfrm>
            <a:off x="5389824" y="2593375"/>
            <a:ext cx="1012079" cy="1072203"/>
            <a:chOff x="1205" y="3905"/>
            <a:chExt cx="303" cy="321"/>
          </a:xfrm>
          <a:solidFill>
            <a:schemeClr val="bg1"/>
          </a:solidFill>
        </p:grpSpPr>
        <p:sp>
          <p:nvSpPr>
            <p:cNvPr id="66" name="Freeform 613">
              <a:extLst>
                <a:ext uri="{FF2B5EF4-FFF2-40B4-BE49-F238E27FC236}">
                  <a16:creationId xmlns:a16="http://schemas.microsoft.com/office/drawing/2014/main" xmlns="" id="{110FDB12-1608-40F5-8BAE-D96CA5DFC266}"/>
                </a:ext>
              </a:extLst>
            </p:cNvPr>
            <p:cNvSpPr>
              <a:spLocks noEditPoints="1"/>
            </p:cNvSpPr>
            <p:nvPr/>
          </p:nvSpPr>
          <p:spPr bwMode="auto">
            <a:xfrm>
              <a:off x="1234" y="3975"/>
              <a:ext cx="244" cy="251"/>
            </a:xfrm>
            <a:custGeom>
              <a:avLst/>
              <a:gdLst>
                <a:gd name="T0" fmla="*/ 428 w 2440"/>
                <a:gd name="T1" fmla="*/ 1526 h 2760"/>
                <a:gd name="T2" fmla="*/ 428 w 2440"/>
                <a:gd name="T3" fmla="*/ 2101 h 2760"/>
                <a:gd name="T4" fmla="*/ 992 w 2440"/>
                <a:gd name="T5" fmla="*/ 2101 h 2760"/>
                <a:gd name="T6" fmla="*/ 992 w 2440"/>
                <a:gd name="T7" fmla="*/ 1526 h 2760"/>
                <a:gd name="T8" fmla="*/ 428 w 2440"/>
                <a:gd name="T9" fmla="*/ 1526 h 2760"/>
                <a:gd name="T10" fmla="*/ 1221 w 2440"/>
                <a:gd name="T11" fmla="*/ 0 h 2760"/>
                <a:gd name="T12" fmla="*/ 2440 w 2440"/>
                <a:gd name="T13" fmla="*/ 1336 h 2760"/>
                <a:gd name="T14" fmla="*/ 2440 w 2440"/>
                <a:gd name="T15" fmla="*/ 2697 h 2760"/>
                <a:gd name="T16" fmla="*/ 2437 w 2440"/>
                <a:gd name="T17" fmla="*/ 2717 h 2760"/>
                <a:gd name="T18" fmla="*/ 2429 w 2440"/>
                <a:gd name="T19" fmla="*/ 2734 h 2760"/>
                <a:gd name="T20" fmla="*/ 2417 w 2440"/>
                <a:gd name="T21" fmla="*/ 2748 h 2760"/>
                <a:gd name="T22" fmla="*/ 2401 w 2440"/>
                <a:gd name="T23" fmla="*/ 2757 h 2760"/>
                <a:gd name="T24" fmla="*/ 2383 w 2440"/>
                <a:gd name="T25" fmla="*/ 2760 h 2760"/>
                <a:gd name="T26" fmla="*/ 2012 w 2440"/>
                <a:gd name="T27" fmla="*/ 2760 h 2760"/>
                <a:gd name="T28" fmla="*/ 2012 w 2440"/>
                <a:gd name="T29" fmla="*/ 1526 h 2760"/>
                <a:gd name="T30" fmla="*/ 1387 w 2440"/>
                <a:gd name="T31" fmla="*/ 1526 h 2760"/>
                <a:gd name="T32" fmla="*/ 1387 w 2440"/>
                <a:gd name="T33" fmla="*/ 2760 h 2760"/>
                <a:gd name="T34" fmla="*/ 56 w 2440"/>
                <a:gd name="T35" fmla="*/ 2760 h 2760"/>
                <a:gd name="T36" fmla="*/ 38 w 2440"/>
                <a:gd name="T37" fmla="*/ 2757 h 2760"/>
                <a:gd name="T38" fmla="*/ 23 w 2440"/>
                <a:gd name="T39" fmla="*/ 2748 h 2760"/>
                <a:gd name="T40" fmla="*/ 11 w 2440"/>
                <a:gd name="T41" fmla="*/ 2734 h 2760"/>
                <a:gd name="T42" fmla="*/ 3 w 2440"/>
                <a:gd name="T43" fmla="*/ 2717 h 2760"/>
                <a:gd name="T44" fmla="*/ 0 w 2440"/>
                <a:gd name="T45" fmla="*/ 2697 h 2760"/>
                <a:gd name="T46" fmla="*/ 0 w 2440"/>
                <a:gd name="T47" fmla="*/ 1336 h 2760"/>
                <a:gd name="T48" fmla="*/ 1221 w 2440"/>
                <a:gd name="T49" fmla="*/ 0 h 2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0" h="2760">
                  <a:moveTo>
                    <a:pt x="428" y="1526"/>
                  </a:moveTo>
                  <a:lnTo>
                    <a:pt x="428" y="2101"/>
                  </a:lnTo>
                  <a:lnTo>
                    <a:pt x="992" y="2101"/>
                  </a:lnTo>
                  <a:lnTo>
                    <a:pt x="992" y="1526"/>
                  </a:lnTo>
                  <a:lnTo>
                    <a:pt x="428" y="1526"/>
                  </a:lnTo>
                  <a:close/>
                  <a:moveTo>
                    <a:pt x="1221" y="0"/>
                  </a:moveTo>
                  <a:lnTo>
                    <a:pt x="2440" y="1336"/>
                  </a:lnTo>
                  <a:lnTo>
                    <a:pt x="2440" y="2697"/>
                  </a:lnTo>
                  <a:lnTo>
                    <a:pt x="2437" y="2717"/>
                  </a:lnTo>
                  <a:lnTo>
                    <a:pt x="2429" y="2734"/>
                  </a:lnTo>
                  <a:lnTo>
                    <a:pt x="2417" y="2748"/>
                  </a:lnTo>
                  <a:lnTo>
                    <a:pt x="2401" y="2757"/>
                  </a:lnTo>
                  <a:lnTo>
                    <a:pt x="2383" y="2760"/>
                  </a:lnTo>
                  <a:lnTo>
                    <a:pt x="2012" y="2760"/>
                  </a:lnTo>
                  <a:lnTo>
                    <a:pt x="2012" y="1526"/>
                  </a:lnTo>
                  <a:lnTo>
                    <a:pt x="1387" y="1526"/>
                  </a:lnTo>
                  <a:lnTo>
                    <a:pt x="1387" y="2760"/>
                  </a:lnTo>
                  <a:lnTo>
                    <a:pt x="56" y="2760"/>
                  </a:lnTo>
                  <a:lnTo>
                    <a:pt x="38" y="2757"/>
                  </a:lnTo>
                  <a:lnTo>
                    <a:pt x="23" y="2748"/>
                  </a:lnTo>
                  <a:lnTo>
                    <a:pt x="11" y="2734"/>
                  </a:lnTo>
                  <a:lnTo>
                    <a:pt x="3" y="2717"/>
                  </a:lnTo>
                  <a:lnTo>
                    <a:pt x="0" y="2697"/>
                  </a:lnTo>
                  <a:lnTo>
                    <a:pt x="0" y="1336"/>
                  </a:lnTo>
                  <a:lnTo>
                    <a:pt x="1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14">
              <a:extLst>
                <a:ext uri="{FF2B5EF4-FFF2-40B4-BE49-F238E27FC236}">
                  <a16:creationId xmlns:a16="http://schemas.microsoft.com/office/drawing/2014/main" xmlns="" id="{17D4858A-9EA8-4687-A75B-9E65B4157456}"/>
                </a:ext>
              </a:extLst>
            </p:cNvPr>
            <p:cNvSpPr>
              <a:spLocks/>
            </p:cNvSpPr>
            <p:nvPr/>
          </p:nvSpPr>
          <p:spPr bwMode="auto">
            <a:xfrm>
              <a:off x="1205" y="3905"/>
              <a:ext cx="303" cy="174"/>
            </a:xfrm>
            <a:custGeom>
              <a:avLst/>
              <a:gdLst>
                <a:gd name="T0" fmla="*/ 1514 w 3027"/>
                <a:gd name="T1" fmla="*/ 0 h 1915"/>
                <a:gd name="T2" fmla="*/ 2981 w 3027"/>
                <a:gd name="T3" fmla="*/ 1613 h 1915"/>
                <a:gd name="T4" fmla="*/ 2999 w 3027"/>
                <a:gd name="T5" fmla="*/ 1637 h 1915"/>
                <a:gd name="T6" fmla="*/ 3013 w 3027"/>
                <a:gd name="T7" fmla="*/ 1665 h 1915"/>
                <a:gd name="T8" fmla="*/ 3023 w 3027"/>
                <a:gd name="T9" fmla="*/ 1693 h 1915"/>
                <a:gd name="T10" fmla="*/ 3027 w 3027"/>
                <a:gd name="T11" fmla="*/ 1723 h 1915"/>
                <a:gd name="T12" fmla="*/ 3027 w 3027"/>
                <a:gd name="T13" fmla="*/ 1754 h 1915"/>
                <a:gd name="T14" fmla="*/ 3023 w 3027"/>
                <a:gd name="T15" fmla="*/ 1783 h 1915"/>
                <a:gd name="T16" fmla="*/ 3013 w 3027"/>
                <a:gd name="T17" fmla="*/ 1812 h 1915"/>
                <a:gd name="T18" fmla="*/ 2999 w 3027"/>
                <a:gd name="T19" fmla="*/ 1838 h 1915"/>
                <a:gd name="T20" fmla="*/ 2981 w 3027"/>
                <a:gd name="T21" fmla="*/ 1864 h 1915"/>
                <a:gd name="T22" fmla="*/ 2958 w 3027"/>
                <a:gd name="T23" fmla="*/ 1884 h 1915"/>
                <a:gd name="T24" fmla="*/ 2934 w 3027"/>
                <a:gd name="T25" fmla="*/ 1899 h 1915"/>
                <a:gd name="T26" fmla="*/ 2908 w 3027"/>
                <a:gd name="T27" fmla="*/ 1910 h 1915"/>
                <a:gd name="T28" fmla="*/ 2881 w 3027"/>
                <a:gd name="T29" fmla="*/ 1914 h 1915"/>
                <a:gd name="T30" fmla="*/ 2853 w 3027"/>
                <a:gd name="T31" fmla="*/ 1914 h 1915"/>
                <a:gd name="T32" fmla="*/ 2826 w 3027"/>
                <a:gd name="T33" fmla="*/ 1910 h 1915"/>
                <a:gd name="T34" fmla="*/ 2800 w 3027"/>
                <a:gd name="T35" fmla="*/ 1899 h 1915"/>
                <a:gd name="T36" fmla="*/ 2775 w 3027"/>
                <a:gd name="T37" fmla="*/ 1884 h 1915"/>
                <a:gd name="T38" fmla="*/ 2753 w 3027"/>
                <a:gd name="T39" fmla="*/ 1864 h 1915"/>
                <a:gd name="T40" fmla="*/ 1514 w 3027"/>
                <a:gd name="T41" fmla="*/ 502 h 1915"/>
                <a:gd name="T42" fmla="*/ 275 w 3027"/>
                <a:gd name="T43" fmla="*/ 1864 h 1915"/>
                <a:gd name="T44" fmla="*/ 255 w 3027"/>
                <a:gd name="T45" fmla="*/ 1882 h 1915"/>
                <a:gd name="T46" fmla="*/ 233 w 3027"/>
                <a:gd name="T47" fmla="*/ 1897 h 1915"/>
                <a:gd name="T48" fmla="*/ 210 w 3027"/>
                <a:gd name="T49" fmla="*/ 1907 h 1915"/>
                <a:gd name="T50" fmla="*/ 185 w 3027"/>
                <a:gd name="T51" fmla="*/ 1913 h 1915"/>
                <a:gd name="T52" fmla="*/ 161 w 3027"/>
                <a:gd name="T53" fmla="*/ 1915 h 1915"/>
                <a:gd name="T54" fmla="*/ 136 w 3027"/>
                <a:gd name="T55" fmla="*/ 1913 h 1915"/>
                <a:gd name="T56" fmla="*/ 112 w 3027"/>
                <a:gd name="T57" fmla="*/ 1907 h 1915"/>
                <a:gd name="T58" fmla="*/ 89 w 3027"/>
                <a:gd name="T59" fmla="*/ 1897 h 1915"/>
                <a:gd name="T60" fmla="*/ 67 w 3027"/>
                <a:gd name="T61" fmla="*/ 1882 h 1915"/>
                <a:gd name="T62" fmla="*/ 47 w 3027"/>
                <a:gd name="T63" fmla="*/ 1864 h 1915"/>
                <a:gd name="T64" fmla="*/ 28 w 3027"/>
                <a:gd name="T65" fmla="*/ 1838 h 1915"/>
                <a:gd name="T66" fmla="*/ 14 w 3027"/>
                <a:gd name="T67" fmla="*/ 1812 h 1915"/>
                <a:gd name="T68" fmla="*/ 5 w 3027"/>
                <a:gd name="T69" fmla="*/ 1783 h 1915"/>
                <a:gd name="T70" fmla="*/ 0 w 3027"/>
                <a:gd name="T71" fmla="*/ 1754 h 1915"/>
                <a:gd name="T72" fmla="*/ 0 w 3027"/>
                <a:gd name="T73" fmla="*/ 1723 h 1915"/>
                <a:gd name="T74" fmla="*/ 5 w 3027"/>
                <a:gd name="T75" fmla="*/ 1693 h 1915"/>
                <a:gd name="T76" fmla="*/ 14 w 3027"/>
                <a:gd name="T77" fmla="*/ 1665 h 1915"/>
                <a:gd name="T78" fmla="*/ 28 w 3027"/>
                <a:gd name="T79" fmla="*/ 1637 h 1915"/>
                <a:gd name="T80" fmla="*/ 47 w 3027"/>
                <a:gd name="T81" fmla="*/ 1613 h 1915"/>
                <a:gd name="T82" fmla="*/ 564 w 3027"/>
                <a:gd name="T83" fmla="*/ 1044 h 1915"/>
                <a:gd name="T84" fmla="*/ 564 w 3027"/>
                <a:gd name="T85" fmla="*/ 426 h 1915"/>
                <a:gd name="T86" fmla="*/ 566 w 3027"/>
                <a:gd name="T87" fmla="*/ 397 h 1915"/>
                <a:gd name="T88" fmla="*/ 574 w 3027"/>
                <a:gd name="T89" fmla="*/ 371 h 1915"/>
                <a:gd name="T90" fmla="*/ 586 w 3027"/>
                <a:gd name="T91" fmla="*/ 347 h 1915"/>
                <a:gd name="T92" fmla="*/ 601 w 3027"/>
                <a:gd name="T93" fmla="*/ 326 h 1915"/>
                <a:gd name="T94" fmla="*/ 621 w 3027"/>
                <a:gd name="T95" fmla="*/ 309 h 1915"/>
                <a:gd name="T96" fmla="*/ 642 w 3027"/>
                <a:gd name="T97" fmla="*/ 296 h 1915"/>
                <a:gd name="T98" fmla="*/ 667 w 3027"/>
                <a:gd name="T99" fmla="*/ 287 h 1915"/>
                <a:gd name="T100" fmla="*/ 693 w 3027"/>
                <a:gd name="T101" fmla="*/ 285 h 1915"/>
                <a:gd name="T102" fmla="*/ 719 w 3027"/>
                <a:gd name="T103" fmla="*/ 287 h 1915"/>
                <a:gd name="T104" fmla="*/ 743 w 3027"/>
                <a:gd name="T105" fmla="*/ 296 h 1915"/>
                <a:gd name="T106" fmla="*/ 766 w 3027"/>
                <a:gd name="T107" fmla="*/ 309 h 1915"/>
                <a:gd name="T108" fmla="*/ 785 w 3027"/>
                <a:gd name="T109" fmla="*/ 326 h 1915"/>
                <a:gd name="T110" fmla="*/ 800 w 3027"/>
                <a:gd name="T111" fmla="*/ 347 h 1915"/>
                <a:gd name="T112" fmla="*/ 812 w 3027"/>
                <a:gd name="T113" fmla="*/ 371 h 1915"/>
                <a:gd name="T114" fmla="*/ 820 w 3027"/>
                <a:gd name="T115" fmla="*/ 397 h 1915"/>
                <a:gd name="T116" fmla="*/ 822 w 3027"/>
                <a:gd name="T117" fmla="*/ 426 h 1915"/>
                <a:gd name="T118" fmla="*/ 822 w 3027"/>
                <a:gd name="T119" fmla="*/ 762 h 1915"/>
                <a:gd name="T120" fmla="*/ 1514 w 3027"/>
                <a:gd name="T121" fmla="*/ 0 h 1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27" h="1915">
                  <a:moveTo>
                    <a:pt x="1514" y="0"/>
                  </a:moveTo>
                  <a:lnTo>
                    <a:pt x="2981" y="1613"/>
                  </a:lnTo>
                  <a:lnTo>
                    <a:pt x="2999" y="1637"/>
                  </a:lnTo>
                  <a:lnTo>
                    <a:pt x="3013" y="1665"/>
                  </a:lnTo>
                  <a:lnTo>
                    <a:pt x="3023" y="1693"/>
                  </a:lnTo>
                  <a:lnTo>
                    <a:pt x="3027" y="1723"/>
                  </a:lnTo>
                  <a:lnTo>
                    <a:pt x="3027" y="1754"/>
                  </a:lnTo>
                  <a:lnTo>
                    <a:pt x="3023" y="1783"/>
                  </a:lnTo>
                  <a:lnTo>
                    <a:pt x="3013" y="1812"/>
                  </a:lnTo>
                  <a:lnTo>
                    <a:pt x="2999" y="1838"/>
                  </a:lnTo>
                  <a:lnTo>
                    <a:pt x="2981" y="1864"/>
                  </a:lnTo>
                  <a:lnTo>
                    <a:pt x="2958" y="1884"/>
                  </a:lnTo>
                  <a:lnTo>
                    <a:pt x="2934" y="1899"/>
                  </a:lnTo>
                  <a:lnTo>
                    <a:pt x="2908" y="1910"/>
                  </a:lnTo>
                  <a:lnTo>
                    <a:pt x="2881" y="1914"/>
                  </a:lnTo>
                  <a:lnTo>
                    <a:pt x="2853" y="1914"/>
                  </a:lnTo>
                  <a:lnTo>
                    <a:pt x="2826" y="1910"/>
                  </a:lnTo>
                  <a:lnTo>
                    <a:pt x="2800" y="1899"/>
                  </a:lnTo>
                  <a:lnTo>
                    <a:pt x="2775" y="1884"/>
                  </a:lnTo>
                  <a:lnTo>
                    <a:pt x="2753" y="1864"/>
                  </a:lnTo>
                  <a:lnTo>
                    <a:pt x="1514" y="502"/>
                  </a:lnTo>
                  <a:lnTo>
                    <a:pt x="275" y="1864"/>
                  </a:lnTo>
                  <a:lnTo>
                    <a:pt x="255" y="1882"/>
                  </a:lnTo>
                  <a:lnTo>
                    <a:pt x="233" y="1897"/>
                  </a:lnTo>
                  <a:lnTo>
                    <a:pt x="210" y="1907"/>
                  </a:lnTo>
                  <a:lnTo>
                    <a:pt x="185" y="1913"/>
                  </a:lnTo>
                  <a:lnTo>
                    <a:pt x="161" y="1915"/>
                  </a:lnTo>
                  <a:lnTo>
                    <a:pt x="136" y="1913"/>
                  </a:lnTo>
                  <a:lnTo>
                    <a:pt x="112" y="1907"/>
                  </a:lnTo>
                  <a:lnTo>
                    <a:pt x="89" y="1897"/>
                  </a:lnTo>
                  <a:lnTo>
                    <a:pt x="67" y="1882"/>
                  </a:lnTo>
                  <a:lnTo>
                    <a:pt x="47" y="1864"/>
                  </a:lnTo>
                  <a:lnTo>
                    <a:pt x="28" y="1838"/>
                  </a:lnTo>
                  <a:lnTo>
                    <a:pt x="14" y="1812"/>
                  </a:lnTo>
                  <a:lnTo>
                    <a:pt x="5" y="1783"/>
                  </a:lnTo>
                  <a:lnTo>
                    <a:pt x="0" y="1754"/>
                  </a:lnTo>
                  <a:lnTo>
                    <a:pt x="0" y="1723"/>
                  </a:lnTo>
                  <a:lnTo>
                    <a:pt x="5" y="1693"/>
                  </a:lnTo>
                  <a:lnTo>
                    <a:pt x="14" y="1665"/>
                  </a:lnTo>
                  <a:lnTo>
                    <a:pt x="28" y="1637"/>
                  </a:lnTo>
                  <a:lnTo>
                    <a:pt x="47" y="1613"/>
                  </a:lnTo>
                  <a:lnTo>
                    <a:pt x="564" y="1044"/>
                  </a:lnTo>
                  <a:lnTo>
                    <a:pt x="564" y="426"/>
                  </a:lnTo>
                  <a:lnTo>
                    <a:pt x="566" y="397"/>
                  </a:lnTo>
                  <a:lnTo>
                    <a:pt x="574" y="371"/>
                  </a:lnTo>
                  <a:lnTo>
                    <a:pt x="586" y="347"/>
                  </a:lnTo>
                  <a:lnTo>
                    <a:pt x="601" y="326"/>
                  </a:lnTo>
                  <a:lnTo>
                    <a:pt x="621" y="309"/>
                  </a:lnTo>
                  <a:lnTo>
                    <a:pt x="642" y="296"/>
                  </a:lnTo>
                  <a:lnTo>
                    <a:pt x="667" y="287"/>
                  </a:lnTo>
                  <a:lnTo>
                    <a:pt x="693" y="285"/>
                  </a:lnTo>
                  <a:lnTo>
                    <a:pt x="719" y="287"/>
                  </a:lnTo>
                  <a:lnTo>
                    <a:pt x="743" y="296"/>
                  </a:lnTo>
                  <a:lnTo>
                    <a:pt x="766" y="309"/>
                  </a:lnTo>
                  <a:lnTo>
                    <a:pt x="785" y="326"/>
                  </a:lnTo>
                  <a:lnTo>
                    <a:pt x="800" y="347"/>
                  </a:lnTo>
                  <a:lnTo>
                    <a:pt x="812" y="371"/>
                  </a:lnTo>
                  <a:lnTo>
                    <a:pt x="820" y="397"/>
                  </a:lnTo>
                  <a:lnTo>
                    <a:pt x="822" y="426"/>
                  </a:lnTo>
                  <a:lnTo>
                    <a:pt x="822" y="762"/>
                  </a:lnTo>
                  <a:lnTo>
                    <a:pt x="15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TextBox 33">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07</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75506582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1106">
            <a:extLst>
              <a:ext uri="{FF2B5EF4-FFF2-40B4-BE49-F238E27FC236}">
                <a16:creationId xmlns:a16="http://schemas.microsoft.com/office/drawing/2014/main" xmlns="" id="{9F3EC54C-CEBF-4594-B6A5-F2DEE8AD2C69}"/>
              </a:ext>
            </a:extLst>
          </p:cNvPr>
          <p:cNvSpPr/>
          <p:nvPr/>
        </p:nvSpPr>
        <p:spPr>
          <a:xfrm>
            <a:off x="5895864" y="4280127"/>
            <a:ext cx="60458" cy="1099753"/>
          </a:xfrm>
          <a:prstGeom prst="line">
            <a:avLst/>
          </a:prstGeom>
          <a:ln w="12700">
            <a:solidFill>
              <a:schemeClr val="tx1"/>
            </a:solidFill>
            <a:miter lim="400000"/>
            <a:tailEnd type="triangle"/>
          </a:ln>
        </p:spPr>
        <p:txBody>
          <a:bodyPr lIns="25400" tIns="25400" rIns="25400" bIns="25400" anchor="ctr"/>
          <a:lstStyle/>
          <a:p>
            <a:pPr defTabSz="228600">
              <a:defRPr sz="1200">
                <a:solidFill>
                  <a:srgbClr val="000000"/>
                </a:solidFill>
                <a:latin typeface="Helvetica"/>
                <a:ea typeface="Helvetica"/>
                <a:cs typeface="Helvetica"/>
                <a:sym typeface="Helvetica"/>
              </a:defRPr>
            </a:pPr>
            <a:endParaRPr sz="600">
              <a:latin typeface="+mj-lt"/>
            </a:endParaRPr>
          </a:p>
        </p:txBody>
      </p:sp>
      <p:sp>
        <p:nvSpPr>
          <p:cNvPr id="31" name="Text Placeholder 33">
            <a:extLst>
              <a:ext uri="{FF2B5EF4-FFF2-40B4-BE49-F238E27FC236}">
                <a16:creationId xmlns:a16="http://schemas.microsoft.com/office/drawing/2014/main" xmlns="" id="{1E597C29-6DE2-4051-978A-C2E7532BC5A1}"/>
              </a:ext>
            </a:extLst>
          </p:cNvPr>
          <p:cNvSpPr txBox="1">
            <a:spLocks/>
          </p:cNvSpPr>
          <p:nvPr/>
        </p:nvSpPr>
        <p:spPr>
          <a:xfrm>
            <a:off x="965547" y="3463168"/>
            <a:ext cx="2251193" cy="610068"/>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1800" b="1" dirty="0" smtClean="0">
                <a:latin typeface="Noto Sans JP Light" panose="020B0300000000000000" pitchFamily="34" charset="-128"/>
                <a:ea typeface="Lato" panose="020F0502020204030203" pitchFamily="34" charset="0"/>
                <a:cs typeface="Lato" panose="020F0502020204030203" pitchFamily="34" charset="0"/>
              </a:rPr>
              <a:t>Add Donor &amp; Update Donor</a:t>
            </a:r>
            <a:endParaRPr lang="en-AU" sz="1800" b="1" dirty="0">
              <a:latin typeface="Noto Sans JP Light" panose="020B0300000000000000" pitchFamily="34" charset="-128"/>
              <a:ea typeface="Lato" panose="020F0502020204030203" pitchFamily="34" charset="0"/>
              <a:cs typeface="Lato" panose="020F0502020204030203" pitchFamily="34" charset="0"/>
            </a:endParaRPr>
          </a:p>
        </p:txBody>
      </p:sp>
      <p:sp>
        <p:nvSpPr>
          <p:cNvPr id="37" name="Shape 1111"/>
          <p:cNvSpPr/>
          <p:nvPr/>
        </p:nvSpPr>
        <p:spPr>
          <a:xfrm>
            <a:off x="1765937" y="2459928"/>
            <a:ext cx="816202" cy="815468"/>
          </a:xfrm>
          <a:prstGeom prst="ellipse">
            <a:avLst/>
          </a:prstGeom>
          <a:solidFill>
            <a:schemeClr val="accent1"/>
          </a:solidFill>
          <a:ln w="12700">
            <a:miter lim="400000"/>
          </a:ln>
        </p:spPr>
        <p:txBody>
          <a:bodyPr lIns="19050" tIns="19050" rIns="19050" bIns="19050" anchor="ctr"/>
          <a:lstStyle/>
          <a:p>
            <a:pPr algn="ctr">
              <a:lnSpc>
                <a:spcPct val="100000"/>
              </a:lnSpc>
              <a:defRPr sz="1800" cap="all" spc="90" baseline="-22222">
                <a:solidFill>
                  <a:srgbClr val="FFFFFF"/>
                </a:solidFill>
                <a:latin typeface="HK Grotesk Medium"/>
                <a:ea typeface="HK Grotesk Medium"/>
                <a:cs typeface="HK Grotesk Medium"/>
                <a:sym typeface="HK Grotesk Medium"/>
              </a:defRPr>
            </a:pPr>
            <a:endParaRPr sz="700" dirty="0">
              <a:latin typeface="+mj-lt"/>
            </a:endParaRPr>
          </a:p>
        </p:txBody>
      </p:sp>
      <p:sp>
        <p:nvSpPr>
          <p:cNvPr id="32" name="Shape 1106"/>
          <p:cNvSpPr/>
          <p:nvPr/>
        </p:nvSpPr>
        <p:spPr>
          <a:xfrm flipH="1" flipV="1">
            <a:off x="3085012" y="2800542"/>
            <a:ext cx="2779639" cy="1"/>
          </a:xfrm>
          <a:prstGeom prst="line">
            <a:avLst/>
          </a:prstGeom>
          <a:ln w="12700">
            <a:solidFill>
              <a:schemeClr val="tx1"/>
            </a:solidFill>
            <a:miter lim="400000"/>
            <a:tailEnd type="triangle"/>
          </a:ln>
        </p:spPr>
        <p:txBody>
          <a:bodyPr lIns="25400" tIns="25400" rIns="25400" bIns="25400" anchor="ctr"/>
          <a:lstStyle/>
          <a:p>
            <a:pPr defTabSz="228600">
              <a:defRPr sz="1200">
                <a:solidFill>
                  <a:srgbClr val="000000"/>
                </a:solidFill>
                <a:latin typeface="Helvetica"/>
                <a:ea typeface="Helvetica"/>
                <a:cs typeface="Helvetica"/>
                <a:sym typeface="Helvetica"/>
              </a:defRPr>
            </a:pPr>
            <a:endParaRPr sz="600">
              <a:latin typeface="+mj-lt"/>
            </a:endParaRPr>
          </a:p>
        </p:txBody>
      </p:sp>
      <p:sp>
        <p:nvSpPr>
          <p:cNvPr id="33" name="Shape 1107"/>
          <p:cNvSpPr/>
          <p:nvPr/>
        </p:nvSpPr>
        <p:spPr>
          <a:xfrm flipV="1">
            <a:off x="5956322" y="2800539"/>
            <a:ext cx="3069478" cy="3"/>
          </a:xfrm>
          <a:prstGeom prst="line">
            <a:avLst/>
          </a:prstGeom>
          <a:ln w="12700">
            <a:solidFill>
              <a:schemeClr val="tx1"/>
            </a:solidFill>
            <a:miter lim="400000"/>
            <a:tailEnd type="triangle"/>
          </a:ln>
        </p:spPr>
        <p:txBody>
          <a:bodyPr lIns="25400" tIns="25400" rIns="25400" bIns="25400" anchor="ctr"/>
          <a:lstStyle/>
          <a:p>
            <a:pPr defTabSz="228600">
              <a:defRPr sz="1200">
                <a:solidFill>
                  <a:srgbClr val="000000"/>
                </a:solidFill>
                <a:latin typeface="Helvetica"/>
                <a:ea typeface="Helvetica"/>
                <a:cs typeface="Helvetica"/>
                <a:sym typeface="Helvetica"/>
              </a:defRPr>
            </a:pPr>
            <a:endParaRPr sz="600">
              <a:latin typeface="+mj-lt"/>
            </a:endParaRPr>
          </a:p>
        </p:txBody>
      </p:sp>
      <p:sp>
        <p:nvSpPr>
          <p:cNvPr id="36" name="Shape 1110"/>
          <p:cNvSpPr/>
          <p:nvPr/>
        </p:nvSpPr>
        <p:spPr>
          <a:xfrm>
            <a:off x="4357680" y="2171381"/>
            <a:ext cx="3084958" cy="3084958"/>
          </a:xfrm>
          <a:prstGeom prst="ellipse">
            <a:avLst/>
          </a:prstGeom>
          <a:solidFill>
            <a:schemeClr val="accent4"/>
          </a:solidFill>
          <a:ln w="12700">
            <a:miter lim="400000"/>
          </a:ln>
        </p:spPr>
        <p:txBody>
          <a:bodyPr lIns="19050" tIns="19050" rIns="19050" bIns="19050" anchor="ctr"/>
          <a:lstStyle/>
          <a:p>
            <a:pPr>
              <a:lnSpc>
                <a:spcPct val="100000"/>
              </a:lnSpc>
              <a:defRPr sz="3200">
                <a:solidFill>
                  <a:srgbClr val="FFFFFF"/>
                </a:solidFill>
                <a:latin typeface="Helvetica Light"/>
                <a:ea typeface="Helvetica Light"/>
                <a:cs typeface="Helvetica Light"/>
                <a:sym typeface="Helvetica Light"/>
              </a:defRPr>
            </a:pPr>
            <a:endParaRPr sz="1600">
              <a:latin typeface="+mj-lt"/>
            </a:endParaRPr>
          </a:p>
        </p:txBody>
      </p:sp>
      <p:sp>
        <p:nvSpPr>
          <p:cNvPr id="30" name="Text Placeholder 33">
            <a:extLst>
              <a:ext uri="{FF2B5EF4-FFF2-40B4-BE49-F238E27FC236}">
                <a16:creationId xmlns:a16="http://schemas.microsoft.com/office/drawing/2014/main" xmlns="" id="{6957C4BB-BBBB-422E-A1BB-75AC762271EE}"/>
              </a:ext>
            </a:extLst>
          </p:cNvPr>
          <p:cNvSpPr txBox="1">
            <a:spLocks/>
          </p:cNvSpPr>
          <p:nvPr/>
        </p:nvSpPr>
        <p:spPr>
          <a:xfrm>
            <a:off x="1576401" y="2718337"/>
            <a:ext cx="1195274" cy="298649"/>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id-ID" sz="2400" b="1" dirty="0">
                <a:solidFill>
                  <a:schemeClr val="bg1"/>
                </a:solidFill>
                <a:latin typeface="+mj-lt"/>
                <a:ea typeface="Lato" panose="020F0502020204030203" pitchFamily="34" charset="0"/>
                <a:cs typeface="Lato" panose="020F0502020204030203" pitchFamily="34" charset="0"/>
              </a:rPr>
              <a:t>01.</a:t>
            </a:r>
            <a:endParaRPr lang="en-AU" sz="2400" b="1" dirty="0">
              <a:solidFill>
                <a:schemeClr val="bg1"/>
              </a:solidFill>
              <a:latin typeface="+mj-lt"/>
              <a:ea typeface="Lato" panose="020F0502020204030203" pitchFamily="34" charset="0"/>
              <a:cs typeface="Lato" panose="020F0502020204030203" pitchFamily="34" charset="0"/>
            </a:endParaRPr>
          </a:p>
        </p:txBody>
      </p:sp>
      <p:sp>
        <p:nvSpPr>
          <p:cNvPr id="50" name="Text Placeholder 33">
            <a:extLst>
              <a:ext uri="{FF2B5EF4-FFF2-40B4-BE49-F238E27FC236}">
                <a16:creationId xmlns:a16="http://schemas.microsoft.com/office/drawing/2014/main" xmlns="" id="{A72BEEE0-BCC6-4AD2-9D9A-D7A0AC962E57}"/>
              </a:ext>
            </a:extLst>
          </p:cNvPr>
          <p:cNvSpPr txBox="1">
            <a:spLocks/>
          </p:cNvSpPr>
          <p:nvPr/>
        </p:nvSpPr>
        <p:spPr>
          <a:xfrm>
            <a:off x="4774561" y="3789119"/>
            <a:ext cx="2251193" cy="1023512"/>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3200" b="1" dirty="0" smtClean="0">
                <a:solidFill>
                  <a:schemeClr val="bg1"/>
                </a:solidFill>
                <a:latin typeface="+mj-lt"/>
                <a:ea typeface="Lato" panose="020F0502020204030203" pitchFamily="34" charset="0"/>
                <a:cs typeface="Lato" panose="020F0502020204030203" pitchFamily="34" charset="0"/>
              </a:rPr>
              <a:t>Admin Dashboard</a:t>
            </a:r>
            <a:endParaRPr lang="en-AU" sz="3200" b="1" dirty="0">
              <a:solidFill>
                <a:schemeClr val="bg1"/>
              </a:solidFill>
              <a:latin typeface="+mj-lt"/>
              <a:ea typeface="Lato" panose="020F0502020204030203" pitchFamily="34" charset="0"/>
              <a:cs typeface="Lato" panose="020F0502020204030203" pitchFamily="34" charset="0"/>
            </a:endParaRPr>
          </a:p>
        </p:txBody>
      </p:sp>
      <p:sp>
        <p:nvSpPr>
          <p:cNvPr id="27" name="Text Placeholder 33">
            <a:extLst>
              <a:ext uri="{FF2B5EF4-FFF2-40B4-BE49-F238E27FC236}">
                <a16:creationId xmlns:a16="http://schemas.microsoft.com/office/drawing/2014/main" xmlns="" id="{F955D000-9D02-4A96-8D96-F4C0D77A56F8}"/>
              </a:ext>
            </a:extLst>
          </p:cNvPr>
          <p:cNvSpPr txBox="1">
            <a:spLocks/>
          </p:cNvSpPr>
          <p:nvPr/>
        </p:nvSpPr>
        <p:spPr>
          <a:xfrm>
            <a:off x="8757445" y="3484059"/>
            <a:ext cx="2251193" cy="298648"/>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1800" b="1" dirty="0" smtClean="0">
                <a:latin typeface="Noto Sans JP Light" panose="020B0300000000000000" pitchFamily="34" charset="-128"/>
                <a:ea typeface="Lato" panose="020F0502020204030203" pitchFamily="34" charset="0"/>
                <a:cs typeface="Lato" panose="020F0502020204030203" pitchFamily="34" charset="0"/>
              </a:rPr>
              <a:t>Search for Donor</a:t>
            </a:r>
            <a:endParaRPr lang="en-AU" sz="1800" b="1" dirty="0">
              <a:latin typeface="Noto Sans JP Light" panose="020B0300000000000000" pitchFamily="34" charset="-128"/>
              <a:ea typeface="Lato" panose="020F0502020204030203" pitchFamily="34" charset="0"/>
              <a:cs typeface="Lato" panose="020F0502020204030203" pitchFamily="34" charset="0"/>
            </a:endParaRPr>
          </a:p>
        </p:txBody>
      </p:sp>
      <p:sp>
        <p:nvSpPr>
          <p:cNvPr id="28" name="Shape 1111">
            <a:extLst>
              <a:ext uri="{FF2B5EF4-FFF2-40B4-BE49-F238E27FC236}">
                <a16:creationId xmlns:a16="http://schemas.microsoft.com/office/drawing/2014/main" xmlns="" id="{188E0A7C-19CC-42B2-928B-DE1B856F42F8}"/>
              </a:ext>
            </a:extLst>
          </p:cNvPr>
          <p:cNvSpPr/>
          <p:nvPr/>
        </p:nvSpPr>
        <p:spPr>
          <a:xfrm>
            <a:off x="9384141" y="2459928"/>
            <a:ext cx="816202" cy="815468"/>
          </a:xfrm>
          <a:prstGeom prst="ellipse">
            <a:avLst/>
          </a:prstGeom>
          <a:solidFill>
            <a:schemeClr val="accent3"/>
          </a:solidFill>
          <a:ln w="12700">
            <a:miter lim="400000"/>
          </a:ln>
        </p:spPr>
        <p:txBody>
          <a:bodyPr lIns="19050" tIns="19050" rIns="19050" bIns="19050" anchor="ctr"/>
          <a:lstStyle/>
          <a:p>
            <a:pPr algn="ctr">
              <a:lnSpc>
                <a:spcPct val="100000"/>
              </a:lnSpc>
              <a:defRPr sz="1800" cap="all" spc="90" baseline="-22222">
                <a:solidFill>
                  <a:srgbClr val="FFFFFF"/>
                </a:solidFill>
                <a:latin typeface="HK Grotesk Medium"/>
                <a:ea typeface="HK Grotesk Medium"/>
                <a:cs typeface="HK Grotesk Medium"/>
                <a:sym typeface="HK Grotesk Medium"/>
              </a:defRPr>
            </a:pPr>
            <a:endParaRPr sz="700" dirty="0">
              <a:latin typeface="+mj-lt"/>
            </a:endParaRPr>
          </a:p>
        </p:txBody>
      </p:sp>
      <p:sp>
        <p:nvSpPr>
          <p:cNvPr id="34" name="Text Placeholder 32">
            <a:extLst>
              <a:ext uri="{FF2B5EF4-FFF2-40B4-BE49-F238E27FC236}">
                <a16:creationId xmlns:a16="http://schemas.microsoft.com/office/drawing/2014/main" xmlns="" id="{82DB16B2-DEBE-4033-BE98-C51ECD4A915C}"/>
              </a:ext>
            </a:extLst>
          </p:cNvPr>
          <p:cNvSpPr txBox="1">
            <a:spLocks/>
          </p:cNvSpPr>
          <p:nvPr/>
        </p:nvSpPr>
        <p:spPr>
          <a:xfrm>
            <a:off x="8980822" y="3818429"/>
            <a:ext cx="1803202" cy="684865"/>
          </a:xfrm>
          <a:prstGeom prst="rect">
            <a:avLst/>
          </a:prstGeom>
          <a:effectLst/>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400" b="1" dirty="0" smtClean="0">
                <a:solidFill>
                  <a:schemeClr val="tx1">
                    <a:lumMod val="75000"/>
                    <a:lumOff val="25000"/>
                  </a:schemeClr>
                </a:solidFill>
                <a:latin typeface="Noto Sans JP Light" panose="020B0300000000000000" pitchFamily="34" charset="-128"/>
                <a:ea typeface="Lato Light" panose="020F0502020204030203" pitchFamily="34" charset="0"/>
                <a:cs typeface="Lato Light" panose="020F0502020204030203" pitchFamily="34" charset="0"/>
              </a:rPr>
              <a:t>By Blood Group</a:t>
            </a:r>
            <a:endParaRPr lang="en-US" sz="1400" b="1" dirty="0">
              <a:solidFill>
                <a:schemeClr val="tx1">
                  <a:lumMod val="75000"/>
                  <a:lumOff val="25000"/>
                </a:schemeClr>
              </a:solidFill>
              <a:latin typeface="Noto Sans JP Light" panose="020B0300000000000000" pitchFamily="34" charset="-128"/>
              <a:ea typeface="Lato Light" panose="020F0502020204030203" pitchFamily="34" charset="0"/>
              <a:cs typeface="Lato Light" panose="020F0502020204030203" pitchFamily="34" charset="0"/>
            </a:endParaRPr>
          </a:p>
          <a:p>
            <a:pPr>
              <a:lnSpc>
                <a:spcPct val="150000"/>
              </a:lnSpc>
            </a:pPr>
            <a:r>
              <a:rPr lang="en-US" sz="1400" b="1" dirty="0" smtClean="0">
                <a:solidFill>
                  <a:schemeClr val="tx1">
                    <a:lumMod val="75000"/>
                    <a:lumOff val="25000"/>
                  </a:schemeClr>
                </a:solidFill>
                <a:latin typeface="Noto Sans JP Light" panose="020B0300000000000000" pitchFamily="34" charset="-128"/>
                <a:ea typeface="Lato Light" panose="020F0502020204030203" pitchFamily="34" charset="0"/>
                <a:cs typeface="Lato Light" panose="020F0502020204030203" pitchFamily="34" charset="0"/>
              </a:rPr>
              <a:t>By Location</a:t>
            </a:r>
            <a:endParaRPr lang="id-ID" sz="1400" b="1" dirty="0">
              <a:solidFill>
                <a:schemeClr val="tx1">
                  <a:lumMod val="75000"/>
                  <a:lumOff val="25000"/>
                </a:schemeClr>
              </a:solidFill>
              <a:latin typeface="Noto Sans JP Light" panose="020B0300000000000000" pitchFamily="34" charset="-128"/>
              <a:ea typeface="Lato Light" panose="020F0502020204030203" pitchFamily="34" charset="0"/>
              <a:cs typeface="Lato Light" panose="020F0502020204030203" pitchFamily="34" charset="0"/>
            </a:endParaRPr>
          </a:p>
        </p:txBody>
      </p:sp>
      <p:sp>
        <p:nvSpPr>
          <p:cNvPr id="35" name="Text Placeholder 33">
            <a:extLst>
              <a:ext uri="{FF2B5EF4-FFF2-40B4-BE49-F238E27FC236}">
                <a16:creationId xmlns:a16="http://schemas.microsoft.com/office/drawing/2014/main" xmlns="" id="{84884282-D20D-4B24-9311-9C5A53981FC4}"/>
              </a:ext>
            </a:extLst>
          </p:cNvPr>
          <p:cNvSpPr txBox="1">
            <a:spLocks/>
          </p:cNvSpPr>
          <p:nvPr/>
        </p:nvSpPr>
        <p:spPr>
          <a:xfrm>
            <a:off x="9194605" y="2718337"/>
            <a:ext cx="1195274" cy="298649"/>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id-ID" sz="2400" b="1" dirty="0">
                <a:solidFill>
                  <a:schemeClr val="bg1"/>
                </a:solidFill>
                <a:latin typeface="+mj-lt"/>
                <a:ea typeface="Lato" panose="020F0502020204030203" pitchFamily="34" charset="0"/>
                <a:cs typeface="Lato" panose="020F0502020204030203" pitchFamily="34" charset="0"/>
              </a:rPr>
              <a:t>02.</a:t>
            </a:r>
            <a:endParaRPr lang="en-AU" sz="2400" b="1" dirty="0">
              <a:solidFill>
                <a:schemeClr val="bg1"/>
              </a:solidFill>
              <a:latin typeface="+mj-lt"/>
              <a:ea typeface="Lato" panose="020F0502020204030203" pitchFamily="34" charset="0"/>
              <a:cs typeface="Lato" panose="020F0502020204030203" pitchFamily="34" charset="0"/>
            </a:endParaRPr>
          </a:p>
        </p:txBody>
      </p:sp>
      <p:sp>
        <p:nvSpPr>
          <p:cNvPr id="38" name="Text Placeholder 33">
            <a:extLst>
              <a:ext uri="{FF2B5EF4-FFF2-40B4-BE49-F238E27FC236}">
                <a16:creationId xmlns:a16="http://schemas.microsoft.com/office/drawing/2014/main" xmlns="" id="{A59730C1-6B2D-46D4-B80C-E3D51D6A6A29}"/>
              </a:ext>
            </a:extLst>
          </p:cNvPr>
          <p:cNvSpPr txBox="1">
            <a:spLocks/>
          </p:cNvSpPr>
          <p:nvPr/>
        </p:nvSpPr>
        <p:spPr>
          <a:xfrm>
            <a:off x="4993718" y="6484669"/>
            <a:ext cx="2251193" cy="298648"/>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1800" b="1" dirty="0" smtClean="0">
                <a:latin typeface="Noto Sans JP Light" panose="020B0300000000000000" pitchFamily="34" charset="-128"/>
                <a:ea typeface="Lato" panose="020F0502020204030203" pitchFamily="34" charset="0"/>
                <a:cs typeface="Lato" panose="020F0502020204030203" pitchFamily="34" charset="0"/>
              </a:rPr>
              <a:t>Remove Donor</a:t>
            </a:r>
            <a:endParaRPr lang="en-AU" sz="1800" b="1" dirty="0">
              <a:latin typeface="Noto Sans JP Light" panose="020B0300000000000000" pitchFamily="34" charset="-128"/>
              <a:ea typeface="Lato" panose="020F0502020204030203" pitchFamily="34" charset="0"/>
              <a:cs typeface="Lato" panose="020F0502020204030203" pitchFamily="34" charset="0"/>
            </a:endParaRPr>
          </a:p>
        </p:txBody>
      </p:sp>
      <p:sp>
        <p:nvSpPr>
          <p:cNvPr id="39" name="Shape 1111">
            <a:extLst>
              <a:ext uri="{FF2B5EF4-FFF2-40B4-BE49-F238E27FC236}">
                <a16:creationId xmlns:a16="http://schemas.microsoft.com/office/drawing/2014/main" xmlns="" id="{468613F1-5095-4389-9C5C-B0A403F63451}"/>
              </a:ext>
            </a:extLst>
          </p:cNvPr>
          <p:cNvSpPr/>
          <p:nvPr/>
        </p:nvSpPr>
        <p:spPr>
          <a:xfrm>
            <a:off x="5620414" y="5460538"/>
            <a:ext cx="816202" cy="815468"/>
          </a:xfrm>
          <a:prstGeom prst="ellipse">
            <a:avLst/>
          </a:prstGeom>
          <a:solidFill>
            <a:schemeClr val="accent2"/>
          </a:solidFill>
          <a:ln w="12700">
            <a:miter lim="400000"/>
          </a:ln>
        </p:spPr>
        <p:txBody>
          <a:bodyPr lIns="19050" tIns="19050" rIns="19050" bIns="19050" anchor="ctr"/>
          <a:lstStyle/>
          <a:p>
            <a:pPr algn="ctr">
              <a:lnSpc>
                <a:spcPct val="100000"/>
              </a:lnSpc>
              <a:defRPr sz="1800" cap="all" spc="90" baseline="-22222">
                <a:solidFill>
                  <a:srgbClr val="FFFFFF"/>
                </a:solidFill>
                <a:latin typeface="HK Grotesk Medium"/>
                <a:ea typeface="HK Grotesk Medium"/>
                <a:cs typeface="HK Grotesk Medium"/>
                <a:sym typeface="HK Grotesk Medium"/>
              </a:defRPr>
            </a:pPr>
            <a:endParaRPr sz="700" dirty="0">
              <a:latin typeface="+mj-lt"/>
            </a:endParaRPr>
          </a:p>
        </p:txBody>
      </p:sp>
      <p:sp>
        <p:nvSpPr>
          <p:cNvPr id="45" name="Text Placeholder 33">
            <a:extLst>
              <a:ext uri="{FF2B5EF4-FFF2-40B4-BE49-F238E27FC236}">
                <a16:creationId xmlns:a16="http://schemas.microsoft.com/office/drawing/2014/main" xmlns="" id="{F0F894DE-97CD-479F-9220-4664F6187CC8}"/>
              </a:ext>
            </a:extLst>
          </p:cNvPr>
          <p:cNvSpPr txBox="1">
            <a:spLocks/>
          </p:cNvSpPr>
          <p:nvPr/>
        </p:nvSpPr>
        <p:spPr>
          <a:xfrm>
            <a:off x="5430878" y="5718947"/>
            <a:ext cx="1195274" cy="298649"/>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id-ID" sz="2400" b="1" dirty="0">
                <a:solidFill>
                  <a:schemeClr val="bg1"/>
                </a:solidFill>
                <a:latin typeface="+mj-lt"/>
                <a:ea typeface="Lato" panose="020F0502020204030203" pitchFamily="34" charset="0"/>
                <a:cs typeface="Lato" panose="020F0502020204030203" pitchFamily="34" charset="0"/>
              </a:rPr>
              <a:t>03.</a:t>
            </a:r>
            <a:endParaRPr lang="en-AU" sz="2400" b="1" dirty="0">
              <a:solidFill>
                <a:schemeClr val="bg1"/>
              </a:solidFill>
              <a:latin typeface="+mj-lt"/>
              <a:ea typeface="Lato" panose="020F0502020204030203" pitchFamily="34" charset="0"/>
              <a:cs typeface="Lato" panose="020F0502020204030203" pitchFamily="34" charset="0"/>
            </a:endParaRPr>
          </a:p>
        </p:txBody>
      </p:sp>
      <p:sp>
        <p:nvSpPr>
          <p:cNvPr id="52" name="Text Placeholder 33">
            <a:extLst>
              <a:ext uri="{FF2B5EF4-FFF2-40B4-BE49-F238E27FC236}">
                <a16:creationId xmlns:a16="http://schemas.microsoft.com/office/drawing/2014/main" xmlns="" id="{BCCB0797-9C46-4F70-A6A0-6102396E67F5}"/>
              </a:ext>
            </a:extLst>
          </p:cNvPr>
          <p:cNvSpPr txBox="1">
            <a:spLocks/>
          </p:cNvSpPr>
          <p:nvPr/>
        </p:nvSpPr>
        <p:spPr>
          <a:xfrm>
            <a:off x="9194605" y="4969528"/>
            <a:ext cx="1195274" cy="298649"/>
          </a:xfrm>
          <a:prstGeom prst="rect">
            <a:avLst/>
          </a:prstGeom>
          <a:effectLst/>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id-ID" sz="2400" b="1" dirty="0">
                <a:solidFill>
                  <a:schemeClr val="bg1"/>
                </a:solidFill>
                <a:latin typeface="+mj-lt"/>
                <a:ea typeface="Lato" panose="020F0502020204030203" pitchFamily="34" charset="0"/>
                <a:cs typeface="Lato" panose="020F0502020204030203" pitchFamily="34" charset="0"/>
              </a:rPr>
              <a:t>04.</a:t>
            </a:r>
            <a:endParaRPr lang="en-AU" sz="2400" b="1" dirty="0">
              <a:solidFill>
                <a:schemeClr val="bg1"/>
              </a:solidFill>
              <a:latin typeface="+mj-lt"/>
              <a:ea typeface="Lato" panose="020F0502020204030203" pitchFamily="34" charset="0"/>
              <a:cs typeface="Lato" panose="020F0502020204030203" pitchFamily="34" charset="0"/>
            </a:endParaRPr>
          </a:p>
        </p:txBody>
      </p:sp>
      <p:grpSp>
        <p:nvGrpSpPr>
          <p:cNvPr id="54" name="Group 53">
            <a:extLst>
              <a:ext uri="{FF2B5EF4-FFF2-40B4-BE49-F238E27FC236}">
                <a16:creationId xmlns:a16="http://schemas.microsoft.com/office/drawing/2014/main" xmlns="" id="{66AE362F-21FC-454F-83BD-3986CD15983B}"/>
              </a:ext>
            </a:extLst>
          </p:cNvPr>
          <p:cNvGrpSpPr/>
          <p:nvPr/>
        </p:nvGrpSpPr>
        <p:grpSpPr>
          <a:xfrm>
            <a:off x="11723303" y="6401343"/>
            <a:ext cx="135015" cy="129431"/>
            <a:chOff x="6502400" y="3716867"/>
            <a:chExt cx="135015" cy="129431"/>
          </a:xfrm>
        </p:grpSpPr>
        <p:sp>
          <p:nvSpPr>
            <p:cNvPr id="55" name="Rectangle 54">
              <a:extLst>
                <a:ext uri="{FF2B5EF4-FFF2-40B4-BE49-F238E27FC236}">
                  <a16:creationId xmlns:a16="http://schemas.microsoft.com/office/drawing/2014/main" xmlns="" id="{1B203BAB-8052-4A65-9DE8-ABC56649C9D6}"/>
                </a:ext>
              </a:extLst>
            </p:cNvPr>
            <p:cNvSpPr/>
            <p:nvPr/>
          </p:nvSpPr>
          <p:spPr>
            <a:xfrm>
              <a:off x="6502400"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55">
              <a:extLst>
                <a:ext uri="{FF2B5EF4-FFF2-40B4-BE49-F238E27FC236}">
                  <a16:creationId xmlns:a16="http://schemas.microsoft.com/office/drawing/2014/main" xmlns="" id="{A9FE0A54-F28A-4EC7-9BAE-AE2C5BE2A698}"/>
                </a:ext>
              </a:extLst>
            </p:cNvPr>
            <p:cNvSpPr/>
            <p:nvPr/>
          </p:nvSpPr>
          <p:spPr>
            <a:xfrm>
              <a:off x="6590848"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56">
              <a:extLst>
                <a:ext uri="{FF2B5EF4-FFF2-40B4-BE49-F238E27FC236}">
                  <a16:creationId xmlns:a16="http://schemas.microsoft.com/office/drawing/2014/main" xmlns="" id="{9ED5984E-BB9A-47D4-9ABB-FFC66FD67F82}"/>
                </a:ext>
              </a:extLst>
            </p:cNvPr>
            <p:cNvSpPr/>
            <p:nvPr/>
          </p:nvSpPr>
          <p:spPr>
            <a:xfrm>
              <a:off x="6502400"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57">
              <a:extLst>
                <a:ext uri="{FF2B5EF4-FFF2-40B4-BE49-F238E27FC236}">
                  <a16:creationId xmlns:a16="http://schemas.microsoft.com/office/drawing/2014/main" xmlns="" id="{44E1FBAA-6729-4D9F-9BA1-D99D1BE38A75}"/>
                </a:ext>
              </a:extLst>
            </p:cNvPr>
            <p:cNvSpPr/>
            <p:nvPr/>
          </p:nvSpPr>
          <p:spPr>
            <a:xfrm>
              <a:off x="6590848"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9" name="Rectangle 58">
            <a:extLst>
              <a:ext uri="{FF2B5EF4-FFF2-40B4-BE49-F238E27FC236}">
                <a16:creationId xmlns:a16="http://schemas.microsoft.com/office/drawing/2014/main" xmlns="" id="{E5A99AF2-936A-425F-AF5D-6F8E33F3AFCE}"/>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59">
            <a:extLst>
              <a:ext uri="{FF2B5EF4-FFF2-40B4-BE49-F238E27FC236}">
                <a16:creationId xmlns:a16="http://schemas.microsoft.com/office/drawing/2014/main" xmlns="" id="{7BECD853-F95D-4FBB-82F3-41C37195B41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TextBox 60">
            <a:extLst>
              <a:ext uri="{FF2B5EF4-FFF2-40B4-BE49-F238E27FC236}">
                <a16:creationId xmlns:a16="http://schemas.microsoft.com/office/drawing/2014/main" xmlns="" id="{CB86D821-EB5B-4168-B452-A497B3DC1644}"/>
              </a:ext>
            </a:extLst>
          </p:cNvPr>
          <p:cNvSpPr txBox="1"/>
          <p:nvPr/>
        </p:nvSpPr>
        <p:spPr>
          <a:xfrm>
            <a:off x="4411092" y="551985"/>
            <a:ext cx="3369833" cy="646331"/>
          </a:xfrm>
          <a:prstGeom prst="rect">
            <a:avLst/>
          </a:prstGeom>
          <a:noFill/>
        </p:spPr>
        <p:txBody>
          <a:bodyPr wrap="none" rtlCol="0">
            <a:spAutoFit/>
          </a:bodyPr>
          <a:lstStyle/>
          <a:p>
            <a:pPr algn="ctr"/>
            <a:r>
              <a:rPr lang="en-US" sz="3600" b="1" dirty="0" smtClean="0">
                <a:latin typeface="Noto Sans JP" panose="020B0500000000000000" pitchFamily="34" charset="-128"/>
                <a:ea typeface="Noto Sans JP" panose="020B0500000000000000" pitchFamily="34" charset="-128"/>
              </a:rPr>
              <a:t>Working </a:t>
            </a:r>
            <a:r>
              <a:rPr lang="en-US" sz="3600" b="1" dirty="0" smtClean="0">
                <a:solidFill>
                  <a:schemeClr val="accent2"/>
                </a:solidFill>
                <a:latin typeface="Noto Sans JP" panose="020B0500000000000000" pitchFamily="34" charset="-128"/>
                <a:ea typeface="Noto Sans JP" panose="020B0500000000000000" pitchFamily="34" charset="-128"/>
              </a:rPr>
              <a:t>Processes</a:t>
            </a:r>
            <a:endParaRPr lang="en-ID" sz="3600" b="1" dirty="0">
              <a:solidFill>
                <a:schemeClr val="accent2"/>
              </a:solidFill>
              <a:latin typeface="Noto Sans JP" panose="020B0500000000000000" pitchFamily="34" charset="-128"/>
              <a:ea typeface="Noto Sans JP" panose="020B0500000000000000" pitchFamily="34" charset="-128"/>
            </a:endParaRPr>
          </a:p>
        </p:txBody>
      </p:sp>
      <p:grpSp>
        <p:nvGrpSpPr>
          <p:cNvPr id="62" name="Group 61">
            <a:extLst>
              <a:ext uri="{FF2B5EF4-FFF2-40B4-BE49-F238E27FC236}">
                <a16:creationId xmlns:a16="http://schemas.microsoft.com/office/drawing/2014/main" xmlns="" id="{E6360300-4146-4B72-9781-EDEC34703AC2}"/>
              </a:ext>
            </a:extLst>
          </p:cNvPr>
          <p:cNvGrpSpPr/>
          <p:nvPr/>
        </p:nvGrpSpPr>
        <p:grpSpPr>
          <a:xfrm>
            <a:off x="5430878" y="1198316"/>
            <a:ext cx="1330238" cy="71210"/>
            <a:chOff x="3439236" y="2852382"/>
            <a:chExt cx="1859622" cy="81887"/>
          </a:xfrm>
        </p:grpSpPr>
        <p:sp>
          <p:nvSpPr>
            <p:cNvPr id="63" name="Rectangle 62">
              <a:extLst>
                <a:ext uri="{FF2B5EF4-FFF2-40B4-BE49-F238E27FC236}">
                  <a16:creationId xmlns:a16="http://schemas.microsoft.com/office/drawing/2014/main" xmlns="" id="{BA098D7A-1998-4DB3-AD23-18310BFEDE2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63">
              <a:extLst>
                <a:ext uri="{FF2B5EF4-FFF2-40B4-BE49-F238E27FC236}">
                  <a16:creationId xmlns:a16="http://schemas.microsoft.com/office/drawing/2014/main" xmlns="" id="{27F2F70E-7A0E-41F2-836D-2E335E8F4429}"/>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Rectangle 64">
              <a:extLst>
                <a:ext uri="{FF2B5EF4-FFF2-40B4-BE49-F238E27FC236}">
                  <a16:creationId xmlns:a16="http://schemas.microsoft.com/office/drawing/2014/main" xmlns="" id="{B35681E8-65C5-40AA-BC59-BF762279FA1E}"/>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0" name="Group 611">
            <a:extLst>
              <a:ext uri="{FF2B5EF4-FFF2-40B4-BE49-F238E27FC236}">
                <a16:creationId xmlns:a16="http://schemas.microsoft.com/office/drawing/2014/main" xmlns="" id="{2E17FC33-0BAB-439A-B3C8-3924FB812164}"/>
              </a:ext>
            </a:extLst>
          </p:cNvPr>
          <p:cNvGrpSpPr>
            <a:grpSpLocks noChangeAspect="1"/>
          </p:cNvGrpSpPr>
          <p:nvPr/>
        </p:nvGrpSpPr>
        <p:grpSpPr bwMode="auto">
          <a:xfrm>
            <a:off x="5389824" y="2593375"/>
            <a:ext cx="1012079" cy="1072203"/>
            <a:chOff x="1205" y="3905"/>
            <a:chExt cx="303" cy="321"/>
          </a:xfrm>
          <a:solidFill>
            <a:schemeClr val="bg1"/>
          </a:solidFill>
        </p:grpSpPr>
        <p:sp>
          <p:nvSpPr>
            <p:cNvPr id="66" name="Freeform 613">
              <a:extLst>
                <a:ext uri="{FF2B5EF4-FFF2-40B4-BE49-F238E27FC236}">
                  <a16:creationId xmlns:a16="http://schemas.microsoft.com/office/drawing/2014/main" xmlns="" id="{110FDB12-1608-40F5-8BAE-D96CA5DFC266}"/>
                </a:ext>
              </a:extLst>
            </p:cNvPr>
            <p:cNvSpPr>
              <a:spLocks noEditPoints="1"/>
            </p:cNvSpPr>
            <p:nvPr/>
          </p:nvSpPr>
          <p:spPr bwMode="auto">
            <a:xfrm>
              <a:off x="1234" y="3975"/>
              <a:ext cx="244" cy="251"/>
            </a:xfrm>
            <a:custGeom>
              <a:avLst/>
              <a:gdLst>
                <a:gd name="T0" fmla="*/ 428 w 2440"/>
                <a:gd name="T1" fmla="*/ 1526 h 2760"/>
                <a:gd name="T2" fmla="*/ 428 w 2440"/>
                <a:gd name="T3" fmla="*/ 2101 h 2760"/>
                <a:gd name="T4" fmla="*/ 992 w 2440"/>
                <a:gd name="T5" fmla="*/ 2101 h 2760"/>
                <a:gd name="T6" fmla="*/ 992 w 2440"/>
                <a:gd name="T7" fmla="*/ 1526 h 2760"/>
                <a:gd name="T8" fmla="*/ 428 w 2440"/>
                <a:gd name="T9" fmla="*/ 1526 h 2760"/>
                <a:gd name="T10" fmla="*/ 1221 w 2440"/>
                <a:gd name="T11" fmla="*/ 0 h 2760"/>
                <a:gd name="T12" fmla="*/ 2440 w 2440"/>
                <a:gd name="T13" fmla="*/ 1336 h 2760"/>
                <a:gd name="T14" fmla="*/ 2440 w 2440"/>
                <a:gd name="T15" fmla="*/ 2697 h 2760"/>
                <a:gd name="T16" fmla="*/ 2437 w 2440"/>
                <a:gd name="T17" fmla="*/ 2717 h 2760"/>
                <a:gd name="T18" fmla="*/ 2429 w 2440"/>
                <a:gd name="T19" fmla="*/ 2734 h 2760"/>
                <a:gd name="T20" fmla="*/ 2417 w 2440"/>
                <a:gd name="T21" fmla="*/ 2748 h 2760"/>
                <a:gd name="T22" fmla="*/ 2401 w 2440"/>
                <a:gd name="T23" fmla="*/ 2757 h 2760"/>
                <a:gd name="T24" fmla="*/ 2383 w 2440"/>
                <a:gd name="T25" fmla="*/ 2760 h 2760"/>
                <a:gd name="T26" fmla="*/ 2012 w 2440"/>
                <a:gd name="T27" fmla="*/ 2760 h 2760"/>
                <a:gd name="T28" fmla="*/ 2012 w 2440"/>
                <a:gd name="T29" fmla="*/ 1526 h 2760"/>
                <a:gd name="T30" fmla="*/ 1387 w 2440"/>
                <a:gd name="T31" fmla="*/ 1526 h 2760"/>
                <a:gd name="T32" fmla="*/ 1387 w 2440"/>
                <a:gd name="T33" fmla="*/ 2760 h 2760"/>
                <a:gd name="T34" fmla="*/ 56 w 2440"/>
                <a:gd name="T35" fmla="*/ 2760 h 2760"/>
                <a:gd name="T36" fmla="*/ 38 w 2440"/>
                <a:gd name="T37" fmla="*/ 2757 h 2760"/>
                <a:gd name="T38" fmla="*/ 23 w 2440"/>
                <a:gd name="T39" fmla="*/ 2748 h 2760"/>
                <a:gd name="T40" fmla="*/ 11 w 2440"/>
                <a:gd name="T41" fmla="*/ 2734 h 2760"/>
                <a:gd name="T42" fmla="*/ 3 w 2440"/>
                <a:gd name="T43" fmla="*/ 2717 h 2760"/>
                <a:gd name="T44" fmla="*/ 0 w 2440"/>
                <a:gd name="T45" fmla="*/ 2697 h 2760"/>
                <a:gd name="T46" fmla="*/ 0 w 2440"/>
                <a:gd name="T47" fmla="*/ 1336 h 2760"/>
                <a:gd name="T48" fmla="*/ 1221 w 2440"/>
                <a:gd name="T49" fmla="*/ 0 h 2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0" h="2760">
                  <a:moveTo>
                    <a:pt x="428" y="1526"/>
                  </a:moveTo>
                  <a:lnTo>
                    <a:pt x="428" y="2101"/>
                  </a:lnTo>
                  <a:lnTo>
                    <a:pt x="992" y="2101"/>
                  </a:lnTo>
                  <a:lnTo>
                    <a:pt x="992" y="1526"/>
                  </a:lnTo>
                  <a:lnTo>
                    <a:pt x="428" y="1526"/>
                  </a:lnTo>
                  <a:close/>
                  <a:moveTo>
                    <a:pt x="1221" y="0"/>
                  </a:moveTo>
                  <a:lnTo>
                    <a:pt x="2440" y="1336"/>
                  </a:lnTo>
                  <a:lnTo>
                    <a:pt x="2440" y="2697"/>
                  </a:lnTo>
                  <a:lnTo>
                    <a:pt x="2437" y="2717"/>
                  </a:lnTo>
                  <a:lnTo>
                    <a:pt x="2429" y="2734"/>
                  </a:lnTo>
                  <a:lnTo>
                    <a:pt x="2417" y="2748"/>
                  </a:lnTo>
                  <a:lnTo>
                    <a:pt x="2401" y="2757"/>
                  </a:lnTo>
                  <a:lnTo>
                    <a:pt x="2383" y="2760"/>
                  </a:lnTo>
                  <a:lnTo>
                    <a:pt x="2012" y="2760"/>
                  </a:lnTo>
                  <a:lnTo>
                    <a:pt x="2012" y="1526"/>
                  </a:lnTo>
                  <a:lnTo>
                    <a:pt x="1387" y="1526"/>
                  </a:lnTo>
                  <a:lnTo>
                    <a:pt x="1387" y="2760"/>
                  </a:lnTo>
                  <a:lnTo>
                    <a:pt x="56" y="2760"/>
                  </a:lnTo>
                  <a:lnTo>
                    <a:pt x="38" y="2757"/>
                  </a:lnTo>
                  <a:lnTo>
                    <a:pt x="23" y="2748"/>
                  </a:lnTo>
                  <a:lnTo>
                    <a:pt x="11" y="2734"/>
                  </a:lnTo>
                  <a:lnTo>
                    <a:pt x="3" y="2717"/>
                  </a:lnTo>
                  <a:lnTo>
                    <a:pt x="0" y="2697"/>
                  </a:lnTo>
                  <a:lnTo>
                    <a:pt x="0" y="1336"/>
                  </a:lnTo>
                  <a:lnTo>
                    <a:pt x="1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14">
              <a:extLst>
                <a:ext uri="{FF2B5EF4-FFF2-40B4-BE49-F238E27FC236}">
                  <a16:creationId xmlns:a16="http://schemas.microsoft.com/office/drawing/2014/main" xmlns="" id="{17D4858A-9EA8-4687-A75B-9E65B4157456}"/>
                </a:ext>
              </a:extLst>
            </p:cNvPr>
            <p:cNvSpPr>
              <a:spLocks/>
            </p:cNvSpPr>
            <p:nvPr/>
          </p:nvSpPr>
          <p:spPr bwMode="auto">
            <a:xfrm>
              <a:off x="1205" y="3905"/>
              <a:ext cx="303" cy="174"/>
            </a:xfrm>
            <a:custGeom>
              <a:avLst/>
              <a:gdLst>
                <a:gd name="T0" fmla="*/ 1514 w 3027"/>
                <a:gd name="T1" fmla="*/ 0 h 1915"/>
                <a:gd name="T2" fmla="*/ 2981 w 3027"/>
                <a:gd name="T3" fmla="*/ 1613 h 1915"/>
                <a:gd name="T4" fmla="*/ 2999 w 3027"/>
                <a:gd name="T5" fmla="*/ 1637 h 1915"/>
                <a:gd name="T6" fmla="*/ 3013 w 3027"/>
                <a:gd name="T7" fmla="*/ 1665 h 1915"/>
                <a:gd name="T8" fmla="*/ 3023 w 3027"/>
                <a:gd name="T9" fmla="*/ 1693 h 1915"/>
                <a:gd name="T10" fmla="*/ 3027 w 3027"/>
                <a:gd name="T11" fmla="*/ 1723 h 1915"/>
                <a:gd name="T12" fmla="*/ 3027 w 3027"/>
                <a:gd name="T13" fmla="*/ 1754 h 1915"/>
                <a:gd name="T14" fmla="*/ 3023 w 3027"/>
                <a:gd name="T15" fmla="*/ 1783 h 1915"/>
                <a:gd name="T16" fmla="*/ 3013 w 3027"/>
                <a:gd name="T17" fmla="*/ 1812 h 1915"/>
                <a:gd name="T18" fmla="*/ 2999 w 3027"/>
                <a:gd name="T19" fmla="*/ 1838 h 1915"/>
                <a:gd name="T20" fmla="*/ 2981 w 3027"/>
                <a:gd name="T21" fmla="*/ 1864 h 1915"/>
                <a:gd name="T22" fmla="*/ 2958 w 3027"/>
                <a:gd name="T23" fmla="*/ 1884 h 1915"/>
                <a:gd name="T24" fmla="*/ 2934 w 3027"/>
                <a:gd name="T25" fmla="*/ 1899 h 1915"/>
                <a:gd name="T26" fmla="*/ 2908 w 3027"/>
                <a:gd name="T27" fmla="*/ 1910 h 1915"/>
                <a:gd name="T28" fmla="*/ 2881 w 3027"/>
                <a:gd name="T29" fmla="*/ 1914 h 1915"/>
                <a:gd name="T30" fmla="*/ 2853 w 3027"/>
                <a:gd name="T31" fmla="*/ 1914 h 1915"/>
                <a:gd name="T32" fmla="*/ 2826 w 3027"/>
                <a:gd name="T33" fmla="*/ 1910 h 1915"/>
                <a:gd name="T34" fmla="*/ 2800 w 3027"/>
                <a:gd name="T35" fmla="*/ 1899 h 1915"/>
                <a:gd name="T36" fmla="*/ 2775 w 3027"/>
                <a:gd name="T37" fmla="*/ 1884 h 1915"/>
                <a:gd name="T38" fmla="*/ 2753 w 3027"/>
                <a:gd name="T39" fmla="*/ 1864 h 1915"/>
                <a:gd name="T40" fmla="*/ 1514 w 3027"/>
                <a:gd name="T41" fmla="*/ 502 h 1915"/>
                <a:gd name="T42" fmla="*/ 275 w 3027"/>
                <a:gd name="T43" fmla="*/ 1864 h 1915"/>
                <a:gd name="T44" fmla="*/ 255 w 3027"/>
                <a:gd name="T45" fmla="*/ 1882 h 1915"/>
                <a:gd name="T46" fmla="*/ 233 w 3027"/>
                <a:gd name="T47" fmla="*/ 1897 h 1915"/>
                <a:gd name="T48" fmla="*/ 210 w 3027"/>
                <a:gd name="T49" fmla="*/ 1907 h 1915"/>
                <a:gd name="T50" fmla="*/ 185 w 3027"/>
                <a:gd name="T51" fmla="*/ 1913 h 1915"/>
                <a:gd name="T52" fmla="*/ 161 w 3027"/>
                <a:gd name="T53" fmla="*/ 1915 h 1915"/>
                <a:gd name="T54" fmla="*/ 136 w 3027"/>
                <a:gd name="T55" fmla="*/ 1913 h 1915"/>
                <a:gd name="T56" fmla="*/ 112 w 3027"/>
                <a:gd name="T57" fmla="*/ 1907 h 1915"/>
                <a:gd name="T58" fmla="*/ 89 w 3027"/>
                <a:gd name="T59" fmla="*/ 1897 h 1915"/>
                <a:gd name="T60" fmla="*/ 67 w 3027"/>
                <a:gd name="T61" fmla="*/ 1882 h 1915"/>
                <a:gd name="T62" fmla="*/ 47 w 3027"/>
                <a:gd name="T63" fmla="*/ 1864 h 1915"/>
                <a:gd name="T64" fmla="*/ 28 w 3027"/>
                <a:gd name="T65" fmla="*/ 1838 h 1915"/>
                <a:gd name="T66" fmla="*/ 14 w 3027"/>
                <a:gd name="T67" fmla="*/ 1812 h 1915"/>
                <a:gd name="T68" fmla="*/ 5 w 3027"/>
                <a:gd name="T69" fmla="*/ 1783 h 1915"/>
                <a:gd name="T70" fmla="*/ 0 w 3027"/>
                <a:gd name="T71" fmla="*/ 1754 h 1915"/>
                <a:gd name="T72" fmla="*/ 0 w 3027"/>
                <a:gd name="T73" fmla="*/ 1723 h 1915"/>
                <a:gd name="T74" fmla="*/ 5 w 3027"/>
                <a:gd name="T75" fmla="*/ 1693 h 1915"/>
                <a:gd name="T76" fmla="*/ 14 w 3027"/>
                <a:gd name="T77" fmla="*/ 1665 h 1915"/>
                <a:gd name="T78" fmla="*/ 28 w 3027"/>
                <a:gd name="T79" fmla="*/ 1637 h 1915"/>
                <a:gd name="T80" fmla="*/ 47 w 3027"/>
                <a:gd name="T81" fmla="*/ 1613 h 1915"/>
                <a:gd name="T82" fmla="*/ 564 w 3027"/>
                <a:gd name="T83" fmla="*/ 1044 h 1915"/>
                <a:gd name="T84" fmla="*/ 564 w 3027"/>
                <a:gd name="T85" fmla="*/ 426 h 1915"/>
                <a:gd name="T86" fmla="*/ 566 w 3027"/>
                <a:gd name="T87" fmla="*/ 397 h 1915"/>
                <a:gd name="T88" fmla="*/ 574 w 3027"/>
                <a:gd name="T89" fmla="*/ 371 h 1915"/>
                <a:gd name="T90" fmla="*/ 586 w 3027"/>
                <a:gd name="T91" fmla="*/ 347 h 1915"/>
                <a:gd name="T92" fmla="*/ 601 w 3027"/>
                <a:gd name="T93" fmla="*/ 326 h 1915"/>
                <a:gd name="T94" fmla="*/ 621 w 3027"/>
                <a:gd name="T95" fmla="*/ 309 h 1915"/>
                <a:gd name="T96" fmla="*/ 642 w 3027"/>
                <a:gd name="T97" fmla="*/ 296 h 1915"/>
                <a:gd name="T98" fmla="*/ 667 w 3027"/>
                <a:gd name="T99" fmla="*/ 287 h 1915"/>
                <a:gd name="T100" fmla="*/ 693 w 3027"/>
                <a:gd name="T101" fmla="*/ 285 h 1915"/>
                <a:gd name="T102" fmla="*/ 719 w 3027"/>
                <a:gd name="T103" fmla="*/ 287 h 1915"/>
                <a:gd name="T104" fmla="*/ 743 w 3027"/>
                <a:gd name="T105" fmla="*/ 296 h 1915"/>
                <a:gd name="T106" fmla="*/ 766 w 3027"/>
                <a:gd name="T107" fmla="*/ 309 h 1915"/>
                <a:gd name="T108" fmla="*/ 785 w 3027"/>
                <a:gd name="T109" fmla="*/ 326 h 1915"/>
                <a:gd name="T110" fmla="*/ 800 w 3027"/>
                <a:gd name="T111" fmla="*/ 347 h 1915"/>
                <a:gd name="T112" fmla="*/ 812 w 3027"/>
                <a:gd name="T113" fmla="*/ 371 h 1915"/>
                <a:gd name="T114" fmla="*/ 820 w 3027"/>
                <a:gd name="T115" fmla="*/ 397 h 1915"/>
                <a:gd name="T116" fmla="*/ 822 w 3027"/>
                <a:gd name="T117" fmla="*/ 426 h 1915"/>
                <a:gd name="T118" fmla="*/ 822 w 3027"/>
                <a:gd name="T119" fmla="*/ 762 h 1915"/>
                <a:gd name="T120" fmla="*/ 1514 w 3027"/>
                <a:gd name="T121" fmla="*/ 0 h 1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27" h="1915">
                  <a:moveTo>
                    <a:pt x="1514" y="0"/>
                  </a:moveTo>
                  <a:lnTo>
                    <a:pt x="2981" y="1613"/>
                  </a:lnTo>
                  <a:lnTo>
                    <a:pt x="2999" y="1637"/>
                  </a:lnTo>
                  <a:lnTo>
                    <a:pt x="3013" y="1665"/>
                  </a:lnTo>
                  <a:lnTo>
                    <a:pt x="3023" y="1693"/>
                  </a:lnTo>
                  <a:lnTo>
                    <a:pt x="3027" y="1723"/>
                  </a:lnTo>
                  <a:lnTo>
                    <a:pt x="3027" y="1754"/>
                  </a:lnTo>
                  <a:lnTo>
                    <a:pt x="3023" y="1783"/>
                  </a:lnTo>
                  <a:lnTo>
                    <a:pt x="3013" y="1812"/>
                  </a:lnTo>
                  <a:lnTo>
                    <a:pt x="2999" y="1838"/>
                  </a:lnTo>
                  <a:lnTo>
                    <a:pt x="2981" y="1864"/>
                  </a:lnTo>
                  <a:lnTo>
                    <a:pt x="2958" y="1884"/>
                  </a:lnTo>
                  <a:lnTo>
                    <a:pt x="2934" y="1899"/>
                  </a:lnTo>
                  <a:lnTo>
                    <a:pt x="2908" y="1910"/>
                  </a:lnTo>
                  <a:lnTo>
                    <a:pt x="2881" y="1914"/>
                  </a:lnTo>
                  <a:lnTo>
                    <a:pt x="2853" y="1914"/>
                  </a:lnTo>
                  <a:lnTo>
                    <a:pt x="2826" y="1910"/>
                  </a:lnTo>
                  <a:lnTo>
                    <a:pt x="2800" y="1899"/>
                  </a:lnTo>
                  <a:lnTo>
                    <a:pt x="2775" y="1884"/>
                  </a:lnTo>
                  <a:lnTo>
                    <a:pt x="2753" y="1864"/>
                  </a:lnTo>
                  <a:lnTo>
                    <a:pt x="1514" y="502"/>
                  </a:lnTo>
                  <a:lnTo>
                    <a:pt x="275" y="1864"/>
                  </a:lnTo>
                  <a:lnTo>
                    <a:pt x="255" y="1882"/>
                  </a:lnTo>
                  <a:lnTo>
                    <a:pt x="233" y="1897"/>
                  </a:lnTo>
                  <a:lnTo>
                    <a:pt x="210" y="1907"/>
                  </a:lnTo>
                  <a:lnTo>
                    <a:pt x="185" y="1913"/>
                  </a:lnTo>
                  <a:lnTo>
                    <a:pt x="161" y="1915"/>
                  </a:lnTo>
                  <a:lnTo>
                    <a:pt x="136" y="1913"/>
                  </a:lnTo>
                  <a:lnTo>
                    <a:pt x="112" y="1907"/>
                  </a:lnTo>
                  <a:lnTo>
                    <a:pt x="89" y="1897"/>
                  </a:lnTo>
                  <a:lnTo>
                    <a:pt x="67" y="1882"/>
                  </a:lnTo>
                  <a:lnTo>
                    <a:pt x="47" y="1864"/>
                  </a:lnTo>
                  <a:lnTo>
                    <a:pt x="28" y="1838"/>
                  </a:lnTo>
                  <a:lnTo>
                    <a:pt x="14" y="1812"/>
                  </a:lnTo>
                  <a:lnTo>
                    <a:pt x="5" y="1783"/>
                  </a:lnTo>
                  <a:lnTo>
                    <a:pt x="0" y="1754"/>
                  </a:lnTo>
                  <a:lnTo>
                    <a:pt x="0" y="1723"/>
                  </a:lnTo>
                  <a:lnTo>
                    <a:pt x="5" y="1693"/>
                  </a:lnTo>
                  <a:lnTo>
                    <a:pt x="14" y="1665"/>
                  </a:lnTo>
                  <a:lnTo>
                    <a:pt x="28" y="1637"/>
                  </a:lnTo>
                  <a:lnTo>
                    <a:pt x="47" y="1613"/>
                  </a:lnTo>
                  <a:lnTo>
                    <a:pt x="564" y="1044"/>
                  </a:lnTo>
                  <a:lnTo>
                    <a:pt x="564" y="426"/>
                  </a:lnTo>
                  <a:lnTo>
                    <a:pt x="566" y="397"/>
                  </a:lnTo>
                  <a:lnTo>
                    <a:pt x="574" y="371"/>
                  </a:lnTo>
                  <a:lnTo>
                    <a:pt x="586" y="347"/>
                  </a:lnTo>
                  <a:lnTo>
                    <a:pt x="601" y="326"/>
                  </a:lnTo>
                  <a:lnTo>
                    <a:pt x="621" y="309"/>
                  </a:lnTo>
                  <a:lnTo>
                    <a:pt x="642" y="296"/>
                  </a:lnTo>
                  <a:lnTo>
                    <a:pt x="667" y="287"/>
                  </a:lnTo>
                  <a:lnTo>
                    <a:pt x="693" y="285"/>
                  </a:lnTo>
                  <a:lnTo>
                    <a:pt x="719" y="287"/>
                  </a:lnTo>
                  <a:lnTo>
                    <a:pt x="743" y="296"/>
                  </a:lnTo>
                  <a:lnTo>
                    <a:pt x="766" y="309"/>
                  </a:lnTo>
                  <a:lnTo>
                    <a:pt x="785" y="326"/>
                  </a:lnTo>
                  <a:lnTo>
                    <a:pt x="800" y="347"/>
                  </a:lnTo>
                  <a:lnTo>
                    <a:pt x="812" y="371"/>
                  </a:lnTo>
                  <a:lnTo>
                    <a:pt x="820" y="397"/>
                  </a:lnTo>
                  <a:lnTo>
                    <a:pt x="822" y="426"/>
                  </a:lnTo>
                  <a:lnTo>
                    <a:pt x="822" y="762"/>
                  </a:lnTo>
                  <a:lnTo>
                    <a:pt x="15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TextBox 40">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08</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269095529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xmlns="" id="{66AE362F-21FC-454F-83BD-3986CD15983B}"/>
              </a:ext>
            </a:extLst>
          </p:cNvPr>
          <p:cNvGrpSpPr/>
          <p:nvPr/>
        </p:nvGrpSpPr>
        <p:grpSpPr>
          <a:xfrm>
            <a:off x="11723303" y="6401343"/>
            <a:ext cx="135015" cy="129431"/>
            <a:chOff x="6502400" y="3716867"/>
            <a:chExt cx="135015" cy="129431"/>
          </a:xfrm>
        </p:grpSpPr>
        <p:sp>
          <p:nvSpPr>
            <p:cNvPr id="55" name="Rectangle 54">
              <a:extLst>
                <a:ext uri="{FF2B5EF4-FFF2-40B4-BE49-F238E27FC236}">
                  <a16:creationId xmlns:a16="http://schemas.microsoft.com/office/drawing/2014/main" xmlns="" id="{1B203BAB-8052-4A65-9DE8-ABC56649C9D6}"/>
                </a:ext>
              </a:extLst>
            </p:cNvPr>
            <p:cNvSpPr/>
            <p:nvPr/>
          </p:nvSpPr>
          <p:spPr>
            <a:xfrm>
              <a:off x="6502400"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55">
              <a:extLst>
                <a:ext uri="{FF2B5EF4-FFF2-40B4-BE49-F238E27FC236}">
                  <a16:creationId xmlns:a16="http://schemas.microsoft.com/office/drawing/2014/main" xmlns="" id="{A9FE0A54-F28A-4EC7-9BAE-AE2C5BE2A698}"/>
                </a:ext>
              </a:extLst>
            </p:cNvPr>
            <p:cNvSpPr/>
            <p:nvPr/>
          </p:nvSpPr>
          <p:spPr>
            <a:xfrm>
              <a:off x="6590848" y="3716867"/>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56">
              <a:extLst>
                <a:ext uri="{FF2B5EF4-FFF2-40B4-BE49-F238E27FC236}">
                  <a16:creationId xmlns:a16="http://schemas.microsoft.com/office/drawing/2014/main" xmlns="" id="{9ED5984E-BB9A-47D4-9ABB-FFC66FD67F82}"/>
                </a:ext>
              </a:extLst>
            </p:cNvPr>
            <p:cNvSpPr/>
            <p:nvPr/>
          </p:nvSpPr>
          <p:spPr>
            <a:xfrm>
              <a:off x="6502400"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57">
              <a:extLst>
                <a:ext uri="{FF2B5EF4-FFF2-40B4-BE49-F238E27FC236}">
                  <a16:creationId xmlns:a16="http://schemas.microsoft.com/office/drawing/2014/main" xmlns="" id="{44E1FBAA-6729-4D9F-9BA1-D99D1BE38A75}"/>
                </a:ext>
              </a:extLst>
            </p:cNvPr>
            <p:cNvSpPr/>
            <p:nvPr/>
          </p:nvSpPr>
          <p:spPr>
            <a:xfrm>
              <a:off x="6590848" y="3799731"/>
              <a:ext cx="46567" cy="46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9" name="Rectangle 58">
            <a:extLst>
              <a:ext uri="{FF2B5EF4-FFF2-40B4-BE49-F238E27FC236}">
                <a16:creationId xmlns:a16="http://schemas.microsoft.com/office/drawing/2014/main" xmlns="" id="{E5A99AF2-936A-425F-AF5D-6F8E33F3AFCE}"/>
              </a:ext>
            </a:extLst>
          </p:cNvPr>
          <p:cNvSpPr/>
          <p:nvPr/>
        </p:nvSpPr>
        <p:spPr>
          <a:xfrm>
            <a:off x="11228910" y="-20255"/>
            <a:ext cx="606124" cy="327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59">
            <a:extLst>
              <a:ext uri="{FF2B5EF4-FFF2-40B4-BE49-F238E27FC236}">
                <a16:creationId xmlns:a16="http://schemas.microsoft.com/office/drawing/2014/main" xmlns="" id="{7BECD853-F95D-4FBB-82F3-41C37195B414}"/>
              </a:ext>
            </a:extLst>
          </p:cNvPr>
          <p:cNvSpPr/>
          <p:nvPr/>
        </p:nvSpPr>
        <p:spPr>
          <a:xfrm rot="16200000">
            <a:off x="-334973" y="5127360"/>
            <a:ext cx="1018674" cy="389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TextBox 60">
            <a:extLst>
              <a:ext uri="{FF2B5EF4-FFF2-40B4-BE49-F238E27FC236}">
                <a16:creationId xmlns:a16="http://schemas.microsoft.com/office/drawing/2014/main" xmlns="" id="{CB86D821-EB5B-4168-B452-A497B3DC1644}"/>
              </a:ext>
            </a:extLst>
          </p:cNvPr>
          <p:cNvSpPr txBox="1"/>
          <p:nvPr/>
        </p:nvSpPr>
        <p:spPr>
          <a:xfrm>
            <a:off x="4754135" y="551985"/>
            <a:ext cx="2683748" cy="646331"/>
          </a:xfrm>
          <a:prstGeom prst="rect">
            <a:avLst/>
          </a:prstGeom>
          <a:noFill/>
        </p:spPr>
        <p:txBody>
          <a:bodyPr wrap="none" rtlCol="0">
            <a:spAutoFit/>
          </a:bodyPr>
          <a:lstStyle/>
          <a:p>
            <a:pPr algn="ctr"/>
            <a:r>
              <a:rPr lang="en-US" sz="3600" b="1" dirty="0" smtClean="0">
                <a:latin typeface="Noto Sans JP" panose="020B0500000000000000" pitchFamily="34" charset="-128"/>
                <a:ea typeface="Noto Sans JP" panose="020B0500000000000000" pitchFamily="34" charset="-128"/>
              </a:rPr>
              <a:t>Welcome </a:t>
            </a:r>
            <a:r>
              <a:rPr lang="en-US" sz="3600" b="1" dirty="0" smtClean="0">
                <a:solidFill>
                  <a:schemeClr val="accent2"/>
                </a:solidFill>
                <a:latin typeface="Noto Sans JP" panose="020B0500000000000000" pitchFamily="34" charset="-128"/>
                <a:ea typeface="Noto Sans JP" panose="020B0500000000000000" pitchFamily="34" charset="-128"/>
              </a:rPr>
              <a:t>Page</a:t>
            </a:r>
            <a:endParaRPr lang="en-ID" sz="3600" b="1" dirty="0">
              <a:solidFill>
                <a:schemeClr val="accent2"/>
              </a:solidFill>
              <a:latin typeface="Noto Sans JP" panose="020B0500000000000000" pitchFamily="34" charset="-128"/>
              <a:ea typeface="Noto Sans JP" panose="020B0500000000000000" pitchFamily="34" charset="-128"/>
            </a:endParaRPr>
          </a:p>
        </p:txBody>
      </p:sp>
      <p:grpSp>
        <p:nvGrpSpPr>
          <p:cNvPr id="62" name="Group 61">
            <a:extLst>
              <a:ext uri="{FF2B5EF4-FFF2-40B4-BE49-F238E27FC236}">
                <a16:creationId xmlns:a16="http://schemas.microsoft.com/office/drawing/2014/main" xmlns="" id="{E6360300-4146-4B72-9781-EDEC34703AC2}"/>
              </a:ext>
            </a:extLst>
          </p:cNvPr>
          <p:cNvGrpSpPr/>
          <p:nvPr/>
        </p:nvGrpSpPr>
        <p:grpSpPr>
          <a:xfrm>
            <a:off x="5430878" y="1198316"/>
            <a:ext cx="1330238" cy="71210"/>
            <a:chOff x="3439236" y="2852382"/>
            <a:chExt cx="1859622" cy="81887"/>
          </a:xfrm>
        </p:grpSpPr>
        <p:sp>
          <p:nvSpPr>
            <p:cNvPr id="63" name="Rectangle 62">
              <a:extLst>
                <a:ext uri="{FF2B5EF4-FFF2-40B4-BE49-F238E27FC236}">
                  <a16:creationId xmlns:a16="http://schemas.microsoft.com/office/drawing/2014/main" xmlns="" id="{BA098D7A-1998-4DB3-AD23-18310BFEDE23}"/>
                </a:ext>
              </a:extLst>
            </p:cNvPr>
            <p:cNvSpPr/>
            <p:nvPr/>
          </p:nvSpPr>
          <p:spPr>
            <a:xfrm>
              <a:off x="3439236"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63">
              <a:extLst>
                <a:ext uri="{FF2B5EF4-FFF2-40B4-BE49-F238E27FC236}">
                  <a16:creationId xmlns:a16="http://schemas.microsoft.com/office/drawing/2014/main" xmlns="" id="{27F2F70E-7A0E-41F2-836D-2E335E8F4429}"/>
                </a:ext>
              </a:extLst>
            </p:cNvPr>
            <p:cNvSpPr/>
            <p:nvPr/>
          </p:nvSpPr>
          <p:spPr>
            <a:xfrm>
              <a:off x="4089268"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Rectangle 64">
              <a:extLst>
                <a:ext uri="{FF2B5EF4-FFF2-40B4-BE49-F238E27FC236}">
                  <a16:creationId xmlns:a16="http://schemas.microsoft.com/office/drawing/2014/main" xmlns="" id="{B35681E8-65C5-40AA-BC59-BF762279FA1E}"/>
                </a:ext>
              </a:extLst>
            </p:cNvPr>
            <p:cNvSpPr/>
            <p:nvPr/>
          </p:nvSpPr>
          <p:spPr>
            <a:xfrm>
              <a:off x="4739300" y="2852382"/>
              <a:ext cx="559558" cy="81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022" y="1571739"/>
            <a:ext cx="9234194" cy="4935751"/>
          </a:xfrm>
          <a:prstGeom prst="rect">
            <a:avLst/>
          </a:prstGeom>
        </p:spPr>
      </p:pic>
      <p:sp>
        <p:nvSpPr>
          <p:cNvPr id="15" name="TextBox 14">
            <a:extLst>
              <a:ext uri="{FF2B5EF4-FFF2-40B4-BE49-F238E27FC236}">
                <a16:creationId xmlns:a16="http://schemas.microsoft.com/office/drawing/2014/main" xmlns="" id="{44882F8F-ACF9-437A-8F22-FCE8CEA96676}"/>
              </a:ext>
            </a:extLst>
          </p:cNvPr>
          <p:cNvSpPr txBox="1"/>
          <p:nvPr/>
        </p:nvSpPr>
        <p:spPr>
          <a:xfrm>
            <a:off x="11223012" y="-63382"/>
            <a:ext cx="546858" cy="400110"/>
          </a:xfrm>
          <a:prstGeom prst="rect">
            <a:avLst/>
          </a:prstGeom>
          <a:noFill/>
        </p:spPr>
        <p:txBody>
          <a:bodyPr wrap="square" rtlCol="0">
            <a:spAutoFit/>
          </a:bodyPr>
          <a:lstStyle/>
          <a:p>
            <a:pPr algn="r"/>
            <a:r>
              <a:rPr lang="en-US" sz="2000" b="1" dirty="0" smtClean="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rPr>
              <a:t>09</a:t>
            </a:r>
            <a:endParaRPr lang="en-US" sz="2000" b="1" dirty="0">
              <a:solidFill>
                <a:schemeClr val="bg1"/>
              </a:solidFill>
              <a:latin typeface="Noto Sans JP Light" panose="020B0300000000000000" pitchFamily="34" charset="-128"/>
              <a:ea typeface="Noto Sans JP Light" panose="020B0300000000000000" pitchFamily="34" charset="-128"/>
              <a:cs typeface="Poppins Light" panose="00000400000000000000" pitchFamily="2" charset="0"/>
            </a:endParaRPr>
          </a:p>
        </p:txBody>
      </p:sp>
    </p:spTree>
    <p:extLst>
      <p:ext uri="{BB962C8B-B14F-4D97-AF65-F5344CB8AC3E}">
        <p14:creationId xmlns:p14="http://schemas.microsoft.com/office/powerpoint/2010/main" val="265079504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FF4B4B"/>
      </a:accent1>
      <a:accent2>
        <a:srgbClr val="D20000"/>
      </a:accent2>
      <a:accent3>
        <a:srgbClr val="8E0000"/>
      </a:accent3>
      <a:accent4>
        <a:srgbClr val="D20000"/>
      </a:accent4>
      <a:accent5>
        <a:srgbClr val="860000"/>
      </a:accent5>
      <a:accent6>
        <a:srgbClr val="420000"/>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344</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Arial</vt:lpstr>
      <vt:lpstr>Calibri</vt:lpstr>
      <vt:lpstr>Calibri Light</vt:lpstr>
      <vt:lpstr>Helvetica</vt:lpstr>
      <vt:lpstr>Helvetica Light</vt:lpstr>
      <vt:lpstr>HK Grotesk Medium</vt:lpstr>
      <vt:lpstr>Lato</vt:lpstr>
      <vt:lpstr>Lato Light</vt:lpstr>
      <vt:lpstr>Noto Sans</vt:lpstr>
      <vt:lpstr>Noto Sans JP</vt:lpstr>
      <vt:lpstr>Noto Sans JP Light</vt:lpstr>
      <vt:lpstr>Poppins Light</vt:lpstr>
      <vt:lpstr>Raleway</vt:lpstr>
      <vt:lpstr>Segoe UI Light</vt:lpstr>
      <vt:lpstr>Segoe UI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AQR</dc:creator>
  <cp:lastModifiedBy>Microsoft account</cp:lastModifiedBy>
  <cp:revision>47</cp:revision>
  <dcterms:created xsi:type="dcterms:W3CDTF">2020-12-11T03:09:56Z</dcterms:created>
  <dcterms:modified xsi:type="dcterms:W3CDTF">2023-06-19T19:58:25Z</dcterms:modified>
</cp:coreProperties>
</file>