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43E68-175D-4EEA-BCD8-687A46803C8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061E2-B6C1-4810-BD72-6BD1E618AA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8F731-62C6-4839-AA7A-30A418E3FE00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299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33F3-21C7-4AB6-BD29-9B915BCE4C3C}" type="datetime1">
              <a:rPr lang="en-IN" smtClean="0"/>
              <a:t>20-04-2023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FCEB-BA3C-4D1E-AD15-1FE4D626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24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9CDB-D80B-4413-A053-7FB2F3940709}" type="datetime1">
              <a:rPr lang="en-IN" smtClean="0"/>
              <a:t>20-04-2023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FCEB-BA3C-4D1E-AD15-1FE4D626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793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9DE1-19AB-43E9-8F8B-3E3883167612}" type="datetime1">
              <a:rPr lang="en-IN" smtClean="0"/>
              <a:t>20-04-2023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FCEB-BA3C-4D1E-AD15-1FE4D626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707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CB34-B401-4CD3-A143-47876877FB08}" type="datetime1">
              <a:rPr lang="en-IN" smtClean="0"/>
              <a:t>20-04-2023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FCEB-BA3C-4D1E-AD15-1FE4D626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22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D510-7678-4C73-8B20-58337F4ADE85}" type="datetime1">
              <a:rPr lang="en-IN" smtClean="0"/>
              <a:t>20-04-2023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FCEB-BA3C-4D1E-AD15-1FE4D626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658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C526-6C8E-4AB0-9D51-BE6E1881AFCE}" type="datetime1">
              <a:rPr lang="en-IN" smtClean="0"/>
              <a:t>20-04-2023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FCEB-BA3C-4D1E-AD15-1FE4D626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755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78F5-AFBE-45CF-81A3-F549F12D7B3C}" type="datetime1">
              <a:rPr lang="en-IN" smtClean="0"/>
              <a:t>20-04-2023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FCEB-BA3C-4D1E-AD15-1FE4D626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338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A4C-212F-46A6-8B67-3755804D5C34}" type="datetime1">
              <a:rPr lang="en-IN" smtClean="0"/>
              <a:t>20-04-2023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FCEB-BA3C-4D1E-AD15-1FE4D626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239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8BAA-F764-43B7-9265-5EE9394A472C}" type="datetime1">
              <a:rPr lang="en-IN" smtClean="0"/>
              <a:t>20-04-2023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FCEB-BA3C-4D1E-AD15-1FE4D626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056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59B-FAA3-4F24-B046-3BC203B8744A}" type="datetime1">
              <a:rPr lang="en-IN" smtClean="0"/>
              <a:t>20-04-2023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FCEB-BA3C-4D1E-AD15-1FE4D626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61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6EF8-53DD-4C50-BFDA-501C283927AE}" type="datetime1">
              <a:rPr lang="en-IN" smtClean="0"/>
              <a:t>20-04-2023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FCEB-BA3C-4D1E-AD15-1FE4D626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654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VINASH\Desktop\NPTC_60_yrs_logo-removebg-preview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2638" y="0"/>
            <a:ext cx="665162" cy="838200"/>
          </a:xfrm>
          <a:prstGeom prst="rect">
            <a:avLst/>
          </a:prstGeom>
          <a:noFill/>
        </p:spPr>
      </p:pic>
      <p:pic>
        <p:nvPicPr>
          <p:cNvPr id="1026" name="Picture 2" descr="C:\Users\AVINASH\Desktop\LOGO-removebg-preview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548" y="18270"/>
            <a:ext cx="666253" cy="89613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E8743A4-7179-4F71-8299-B5A9319E90E8}" type="datetime1">
              <a:rPr lang="en-IN" smtClean="0"/>
              <a:t>20-04-2023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477002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DBAFCEB-BA3C-4D1E-AD15-1FE4D6268BA6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477000" y="6467477"/>
            <a:ext cx="1314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6507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33022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087B7E"/>
                </a:solidFill>
                <a:latin typeface="Times New Roman" pitchFamily="18" charset="0"/>
                <a:cs typeface="Times New Roman" pitchFamily="18" charset="0"/>
              </a:rPr>
              <a:t>Department of Electronics &amp; Communication Engineering</a:t>
            </a:r>
            <a:br>
              <a:rPr lang="en-US" sz="2400" b="1" dirty="0">
                <a:solidFill>
                  <a:srgbClr val="087B7E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0654"/>
            <a:ext cx="6400800" cy="217814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TRIVIAL SCHEME FOR HIGHWAY TOLL GATE FEE COLLECTION SYSTEM USING LI-FI TECNOLOGY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8396" y="126609"/>
            <a:ext cx="492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NACHIMUTHU POLYTECHNIC COLLEGE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12990237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2911" y="214290"/>
            <a:ext cx="77867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TRIVIAL SCHEME FOR HIGHWAY TOLL GATE FEE COLLECTION SYSTEM USING LI-FI TECNOLOGY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1214422"/>
            <a:ext cx="341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OBJECTIVE</a:t>
            </a:r>
            <a:endParaRPr lang="en-US" sz="2000" b="1" dirty="0">
              <a:latin typeface="Times New Roman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787" y="1714488"/>
            <a:ext cx="8072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implement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LiFi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-based toll gate system for seamless and secure vehicle passage.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enhance the efficiency of toll collection and reduce traffic congestion by integrating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LiFi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technology in toll gate operations.</a:t>
            </a:r>
          </a:p>
          <a:p>
            <a:pPr marL="342900" indent="-342900"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371" y="214290"/>
            <a:ext cx="82785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TRIVIAL SCHEME FOR HIGHWAY TOLL GATE FEE COLLECTION SYSTEM USING LI-FI TECNOLOGY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357298"/>
            <a:ext cx="341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CIRCUIT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250" y="1970183"/>
            <a:ext cx="95519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 </a:t>
            </a:r>
          </a:p>
          <a:p>
            <a:endParaRPr lang="en-IN" sz="800" dirty="0"/>
          </a:p>
          <a:p>
            <a:r>
              <a:rPr lang="en-IN" dirty="0"/>
              <a:t> </a:t>
            </a:r>
            <a:endParaRPr lang="en-IN" sz="800" dirty="0"/>
          </a:p>
        </p:txBody>
      </p:sp>
      <p:sp>
        <p:nvSpPr>
          <p:cNvPr id="5" name="Rectangle 4"/>
          <p:cNvSpPr/>
          <p:nvPr/>
        </p:nvSpPr>
        <p:spPr>
          <a:xfrm>
            <a:off x="1705744" y="1924016"/>
            <a:ext cx="1346200" cy="329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61841" y="2349211"/>
            <a:ext cx="981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	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00240"/>
            <a:ext cx="6008204" cy="341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1" y="142852"/>
            <a:ext cx="757242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TRIVIAL SCHEME FOR HIGHWAY TOLL GATE FEE COLLECTION SYSTEM USING LI-FI TECNOLOGY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77540" y="1437080"/>
            <a:ext cx="2792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WORKING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5791" y="1898745"/>
            <a:ext cx="780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 </a:t>
            </a:r>
          </a:p>
          <a:p>
            <a:endParaRPr lang="en-IN" sz="800" dirty="0"/>
          </a:p>
          <a:p>
            <a:r>
              <a:rPr lang="en-IN" dirty="0"/>
              <a:t> </a:t>
            </a:r>
            <a:endParaRPr lang="en-IN" sz="800" dirty="0"/>
          </a:p>
        </p:txBody>
      </p:sp>
      <p:sp>
        <p:nvSpPr>
          <p:cNvPr id="5" name="Rectangle 4"/>
          <p:cNvSpPr/>
          <p:nvPr/>
        </p:nvSpPr>
        <p:spPr>
          <a:xfrm>
            <a:off x="1983284" y="1852578"/>
            <a:ext cx="1099605" cy="329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39382" y="1852263"/>
            <a:ext cx="78188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transmitter sends a unique ID to the receiver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lifi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communication.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is transmitted as bytes of information. The ON OFF KEYING modulation technique is used to transmit the bytes.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receiver detects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lifi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signal and reads the transmitted data. The signal is amplified by the amplifier in the module and filter circuit is used to filter the received signal.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transmitted data contains an authorized ID, the gate is opened by activating a servo motor and turning on a green LED.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transmitted data does not contain an authorized ID, the gate remains closed by activating a buzzer and turning on a red LED.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lifi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communication is a secure and fast method of transmitting data and allows for reliable gate control.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2025" y="492369"/>
            <a:ext cx="71061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TRIVIAL SCHEME FOR HIGHWAY TOLL GATE FEE COLLECTION SYSTEM USING LI-FI TECNOLOGY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1428736"/>
            <a:ext cx="262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ADVANTAGES</a:t>
            </a:r>
            <a:endParaRPr lang="en-US" sz="2400" b="1" dirty="0" smtClean="0">
              <a:latin typeface="Times New Roman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4905" y="2248262"/>
            <a:ext cx="73218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 </a:t>
            </a:r>
          </a:p>
          <a:p>
            <a:endParaRPr lang="en-IN" sz="800" dirty="0"/>
          </a:p>
          <a:p>
            <a:r>
              <a:rPr lang="en-IN" dirty="0"/>
              <a:t> </a:t>
            </a:r>
            <a:endParaRPr lang="en-IN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1857364"/>
            <a:ext cx="664894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Faster Data Transfer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Secure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Lower Interference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Greater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Coverage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Inexpensive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2025" y="492369"/>
            <a:ext cx="68918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TRIVIAL SCHEME FOR HIGHWAY TOLL GATE FEE COLLECTION SYSTEM USING LI-FI TECNOLOGY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34905" y="2248262"/>
            <a:ext cx="7101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 </a:t>
            </a:r>
          </a:p>
          <a:p>
            <a:endParaRPr lang="en-IN" sz="800" dirty="0"/>
          </a:p>
          <a:p>
            <a:r>
              <a:rPr lang="en-IN" dirty="0"/>
              <a:t> </a:t>
            </a:r>
            <a:endParaRPr lang="en-IN" sz="800" dirty="0"/>
          </a:p>
        </p:txBody>
      </p:sp>
      <p:sp>
        <p:nvSpPr>
          <p:cNvPr id="4" name="Rectangle 3"/>
          <p:cNvSpPr/>
          <p:nvPr/>
        </p:nvSpPr>
        <p:spPr>
          <a:xfrm>
            <a:off x="2592399" y="2202095"/>
            <a:ext cx="1000780" cy="329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648497" y="2627290"/>
            <a:ext cx="729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	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366309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0531" y="1928802"/>
            <a:ext cx="3744873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357166"/>
            <a:ext cx="717762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TRIVIAL SCHEME FOR HIGHWAY TOLL GATE FEE COLLECTION SYSTEM USING LI-FI TECNOLOGY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571612"/>
            <a:ext cx="341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CONCLUSION:</a:t>
            </a:r>
            <a:endParaRPr lang="en-US" sz="2400" b="1" dirty="0" smtClean="0">
              <a:latin typeface="Times New Roman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4905" y="2248262"/>
            <a:ext cx="95519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 </a:t>
            </a:r>
          </a:p>
          <a:p>
            <a:endParaRPr lang="en-IN" sz="800" dirty="0"/>
          </a:p>
          <a:p>
            <a:r>
              <a:rPr lang="en-IN" dirty="0"/>
              <a:t> </a:t>
            </a:r>
            <a:endParaRPr lang="en-IN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2071678"/>
            <a:ext cx="7429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Our proposed system is to reduce human intervention, vehicle congestion and High secure toll collection in right direction as it helps increase mobility and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improve the overall user experience for drivers</a:t>
            </a:r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7010399" cy="328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p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PTC THEME" id="{DEDC8710-39A9-446B-84C6-87127E764239}" vid="{7592EBE1-0239-4ED0-99D0-9FB8DD4A38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nptc</Template>
  <TotalTime>17</TotalTime>
  <Words>284</Words>
  <Application>Microsoft Office PowerPoint</Application>
  <PresentationFormat>On-screen Show (4:3)</PresentationFormat>
  <Paragraphs>45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nptc</vt:lpstr>
      <vt:lpstr>   Department of Electronics &amp; Communication Engineering      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&amp; Communication Engineering</dc:title>
  <dc:creator>admin</dc:creator>
  <cp:lastModifiedBy>admin</cp:lastModifiedBy>
  <cp:revision>3</cp:revision>
  <dcterms:created xsi:type="dcterms:W3CDTF">2023-04-20T13:33:12Z</dcterms:created>
  <dcterms:modified xsi:type="dcterms:W3CDTF">2023-04-20T13:51:06Z</dcterms:modified>
</cp:coreProperties>
</file>