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7" r:id="rId3"/>
    <p:sldId id="345" r:id="rId4"/>
    <p:sldId id="346" r:id="rId5"/>
    <p:sldId id="348" r:id="rId6"/>
    <p:sldId id="349" r:id="rId7"/>
    <p:sldId id="3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142" autoAdjust="0"/>
  </p:normalViewPr>
  <p:slideViewPr>
    <p:cSldViewPr snapToGrid="0">
      <p:cViewPr varScale="1">
        <p:scale>
          <a:sx n="84" d="100"/>
          <a:sy n="84" d="100"/>
        </p:scale>
        <p:origin x="6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ACFB9-4B90-49E9-A09B-516DE70C102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753C4B-0F75-4FC9-9B03-02009065D3D9}">
      <dgm:prSet/>
      <dgm:spPr/>
      <dgm:t>
        <a:bodyPr/>
        <a:lstStyle/>
        <a:p>
          <a:r>
            <a:rPr lang="en-US" dirty="0"/>
            <a:t>Data will be split into three parts</a:t>
          </a:r>
        </a:p>
      </dgm:t>
    </dgm:pt>
    <dgm:pt modelId="{FE42D91F-ADEA-4B2C-89E8-83DEA38AEBED}" type="parTrans" cxnId="{EA02D3A5-A4FF-4B47-A8AD-C1B8C98BDB56}">
      <dgm:prSet/>
      <dgm:spPr/>
      <dgm:t>
        <a:bodyPr/>
        <a:lstStyle/>
        <a:p>
          <a:endParaRPr lang="en-US"/>
        </a:p>
      </dgm:t>
    </dgm:pt>
    <dgm:pt modelId="{AF661DFB-FA8B-4F0E-A847-39019B6490AC}" type="sibTrans" cxnId="{EA02D3A5-A4FF-4B47-A8AD-C1B8C98BDB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48CD64-2477-43D0-A0AC-7EFD3F26C7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set (Has to be the largest set)</a:t>
          </a:r>
        </a:p>
      </dgm:t>
    </dgm:pt>
    <dgm:pt modelId="{86B7D0A9-3BA4-4646-AAD0-ECC88C99259F}" type="parTrans" cxnId="{CAE84B81-5716-49D3-900B-C4B4DE0D7515}">
      <dgm:prSet/>
      <dgm:spPr/>
      <dgm:t>
        <a:bodyPr/>
        <a:lstStyle/>
        <a:p>
          <a:endParaRPr lang="en-US"/>
        </a:p>
      </dgm:t>
    </dgm:pt>
    <dgm:pt modelId="{B9217144-9B2F-44AB-9119-63A1F39D01C4}" type="sibTrans" cxnId="{CAE84B81-5716-49D3-900B-C4B4DE0D75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8DDC5E-5D18-407F-94AD-93BF8FC923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Hold-out cross validation set / Development or "dev" set</a:t>
          </a:r>
        </a:p>
      </dgm:t>
    </dgm:pt>
    <dgm:pt modelId="{6262186D-A332-474A-9248-A6ED01B42416}" type="parTrans" cxnId="{B26EA8EB-D0EE-45C0-AD40-1BB25FAEFA8C}">
      <dgm:prSet/>
      <dgm:spPr/>
      <dgm:t>
        <a:bodyPr/>
        <a:lstStyle/>
        <a:p>
          <a:endParaRPr lang="en-US"/>
        </a:p>
      </dgm:t>
    </dgm:pt>
    <dgm:pt modelId="{0A8E2F38-E5BD-4769-B62A-38F436DFA99F}" type="sibTrans" cxnId="{B26EA8EB-D0EE-45C0-AD40-1BB25FAEFA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517459-8FD7-40B1-9F7C-D3889E7F81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set</a:t>
          </a:r>
        </a:p>
      </dgm:t>
    </dgm:pt>
    <dgm:pt modelId="{38C74991-360D-44CC-A490-BC52C7CAB183}" type="parTrans" cxnId="{8A0B9902-6D13-4E09-9A55-6C0F0FD17BE7}">
      <dgm:prSet/>
      <dgm:spPr/>
      <dgm:t>
        <a:bodyPr/>
        <a:lstStyle/>
        <a:p>
          <a:endParaRPr lang="en-US"/>
        </a:p>
      </dgm:t>
    </dgm:pt>
    <dgm:pt modelId="{A7F212D2-5368-4706-97B5-DE1F4B17E8F2}" type="sibTrans" cxnId="{8A0B9902-6D13-4E09-9A55-6C0F0FD17B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BC71E1-8063-44F9-8202-F91EA79392F2}">
      <dgm:prSet/>
      <dgm:spPr/>
      <dgm:t>
        <a:bodyPr/>
        <a:lstStyle/>
        <a:p>
          <a:r>
            <a:rPr lang="en-US"/>
            <a:t>We build models using the </a:t>
          </a:r>
          <a:r>
            <a:rPr lang="en-US" b="1"/>
            <a:t>training set</a:t>
          </a:r>
          <a:r>
            <a:rPr lang="en-US"/>
            <a:t> then try to optimize hyperparameters on </a:t>
          </a:r>
          <a:r>
            <a:rPr lang="en-US" b="1"/>
            <a:t>dev set</a:t>
          </a:r>
          <a:r>
            <a:rPr lang="en-US"/>
            <a:t> as much as possible. After the model is ready we try and evaluate it on the </a:t>
          </a:r>
          <a:r>
            <a:rPr lang="en-US" b="1"/>
            <a:t>testing set</a:t>
          </a:r>
          <a:endParaRPr lang="en-US"/>
        </a:p>
      </dgm:t>
    </dgm:pt>
    <dgm:pt modelId="{7D096512-9C84-4467-8157-9D0B2C481DDB}" type="parTrans" cxnId="{69C53267-FDC0-4518-A4E5-6AC625E1EB2E}">
      <dgm:prSet/>
      <dgm:spPr/>
      <dgm:t>
        <a:bodyPr/>
        <a:lstStyle/>
        <a:p>
          <a:endParaRPr lang="en-US"/>
        </a:p>
      </dgm:t>
    </dgm:pt>
    <dgm:pt modelId="{5DF42069-2BAD-4907-BC5C-FA06518097D6}" type="sibTrans" cxnId="{69C53267-FDC0-4518-A4E5-6AC625E1EB2E}">
      <dgm:prSet/>
      <dgm:spPr/>
      <dgm:t>
        <a:bodyPr/>
        <a:lstStyle/>
        <a:p>
          <a:endParaRPr lang="en-US"/>
        </a:p>
      </dgm:t>
    </dgm:pt>
    <dgm:pt modelId="{1FE9283D-6EF3-4A0F-937B-45AB9019D1AC}" type="pres">
      <dgm:prSet presAssocID="{E5AACFB9-4B90-49E9-A09B-516DE70C1021}" presName="diagram" presStyleCnt="0">
        <dgm:presLayoutVars>
          <dgm:dir/>
          <dgm:resizeHandles val="exact"/>
        </dgm:presLayoutVars>
      </dgm:prSet>
      <dgm:spPr/>
    </dgm:pt>
    <dgm:pt modelId="{64B8369E-9D2E-4F46-88EC-4B970A90A305}" type="pres">
      <dgm:prSet presAssocID="{3C753C4B-0F75-4FC9-9B03-02009065D3D9}" presName="node" presStyleLbl="node1" presStyleIdx="0" presStyleCnt="5">
        <dgm:presLayoutVars>
          <dgm:bulletEnabled val="1"/>
        </dgm:presLayoutVars>
      </dgm:prSet>
      <dgm:spPr/>
    </dgm:pt>
    <dgm:pt modelId="{0BC10706-E25B-46C0-B59E-10384D601567}" type="pres">
      <dgm:prSet presAssocID="{AF661DFB-FA8B-4F0E-A847-39019B6490AC}" presName="sibTrans" presStyleCnt="0"/>
      <dgm:spPr/>
    </dgm:pt>
    <dgm:pt modelId="{1F239C41-9375-453D-B783-2A263C0575D0}" type="pres">
      <dgm:prSet presAssocID="{B048CD64-2477-43D0-A0AC-7EFD3F26C7FE}" presName="node" presStyleLbl="node1" presStyleIdx="1" presStyleCnt="5">
        <dgm:presLayoutVars>
          <dgm:bulletEnabled val="1"/>
        </dgm:presLayoutVars>
      </dgm:prSet>
      <dgm:spPr/>
    </dgm:pt>
    <dgm:pt modelId="{A43DD803-FF37-45B7-81B6-C74804F92568}" type="pres">
      <dgm:prSet presAssocID="{B9217144-9B2F-44AB-9119-63A1F39D01C4}" presName="sibTrans" presStyleCnt="0"/>
      <dgm:spPr/>
    </dgm:pt>
    <dgm:pt modelId="{3E79685C-9733-4CD4-BD9D-DC858CF2D1C7}" type="pres">
      <dgm:prSet presAssocID="{068DDC5E-5D18-407F-94AD-93BF8FC9231F}" presName="node" presStyleLbl="node1" presStyleIdx="2" presStyleCnt="5" custLinFactNeighborX="30759" custLinFactNeighborY="-39194">
        <dgm:presLayoutVars>
          <dgm:bulletEnabled val="1"/>
        </dgm:presLayoutVars>
      </dgm:prSet>
      <dgm:spPr/>
    </dgm:pt>
    <dgm:pt modelId="{475BFF8D-8478-44C9-9A97-D1924A38E6A5}" type="pres">
      <dgm:prSet presAssocID="{0A8E2F38-E5BD-4769-B62A-38F436DFA99F}" presName="sibTrans" presStyleCnt="0"/>
      <dgm:spPr/>
    </dgm:pt>
    <dgm:pt modelId="{E40E1BDB-227A-4484-9DAD-54BF692D9298}" type="pres">
      <dgm:prSet presAssocID="{13517459-8FD7-40B1-9F7C-D3889E7F8181}" presName="node" presStyleLbl="node1" presStyleIdx="3" presStyleCnt="5">
        <dgm:presLayoutVars>
          <dgm:bulletEnabled val="1"/>
        </dgm:presLayoutVars>
      </dgm:prSet>
      <dgm:spPr/>
    </dgm:pt>
    <dgm:pt modelId="{DFA7DC8A-5955-4618-8485-55100112C350}" type="pres">
      <dgm:prSet presAssocID="{A7F212D2-5368-4706-97B5-DE1F4B17E8F2}" presName="sibTrans" presStyleCnt="0"/>
      <dgm:spPr/>
    </dgm:pt>
    <dgm:pt modelId="{70461226-BB5E-4D82-AE3C-EC34642B07EF}" type="pres">
      <dgm:prSet presAssocID="{D1BC71E1-8063-44F9-8202-F91EA7939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8A0B9902-6D13-4E09-9A55-6C0F0FD17BE7}" srcId="{E5AACFB9-4B90-49E9-A09B-516DE70C1021}" destId="{13517459-8FD7-40B1-9F7C-D3889E7F8181}" srcOrd="3" destOrd="0" parTransId="{38C74991-360D-44CC-A490-BC52C7CAB183}" sibTransId="{A7F212D2-5368-4706-97B5-DE1F4B17E8F2}"/>
    <dgm:cxn modelId="{3E7A5E1F-1606-47A6-B890-6D5983865A4E}" type="presOf" srcId="{E5AACFB9-4B90-49E9-A09B-516DE70C1021}" destId="{1FE9283D-6EF3-4A0F-937B-45AB9019D1AC}" srcOrd="0" destOrd="0" presId="urn:microsoft.com/office/officeart/2005/8/layout/default"/>
    <dgm:cxn modelId="{0A7CA85B-DBFE-4572-9372-AA04E8085B09}" type="presOf" srcId="{D1BC71E1-8063-44F9-8202-F91EA79392F2}" destId="{70461226-BB5E-4D82-AE3C-EC34642B07EF}" srcOrd="0" destOrd="0" presId="urn:microsoft.com/office/officeart/2005/8/layout/default"/>
    <dgm:cxn modelId="{69C53267-FDC0-4518-A4E5-6AC625E1EB2E}" srcId="{E5AACFB9-4B90-49E9-A09B-516DE70C1021}" destId="{D1BC71E1-8063-44F9-8202-F91EA79392F2}" srcOrd="4" destOrd="0" parTransId="{7D096512-9C84-4467-8157-9D0B2C481DDB}" sibTransId="{5DF42069-2BAD-4907-BC5C-FA06518097D6}"/>
    <dgm:cxn modelId="{CAE84B81-5716-49D3-900B-C4B4DE0D7515}" srcId="{E5AACFB9-4B90-49E9-A09B-516DE70C1021}" destId="{B048CD64-2477-43D0-A0AC-7EFD3F26C7FE}" srcOrd="1" destOrd="0" parTransId="{86B7D0A9-3BA4-4646-AAD0-ECC88C99259F}" sibTransId="{B9217144-9B2F-44AB-9119-63A1F39D01C4}"/>
    <dgm:cxn modelId="{404C6F8C-A50D-48E4-BFA7-EDAA2C2B4568}" type="presOf" srcId="{3C753C4B-0F75-4FC9-9B03-02009065D3D9}" destId="{64B8369E-9D2E-4F46-88EC-4B970A90A305}" srcOrd="0" destOrd="0" presId="urn:microsoft.com/office/officeart/2005/8/layout/default"/>
    <dgm:cxn modelId="{4B502AA1-8276-402A-8841-88E7C74DBC01}" type="presOf" srcId="{B048CD64-2477-43D0-A0AC-7EFD3F26C7FE}" destId="{1F239C41-9375-453D-B783-2A263C0575D0}" srcOrd="0" destOrd="0" presId="urn:microsoft.com/office/officeart/2005/8/layout/default"/>
    <dgm:cxn modelId="{EA02D3A5-A4FF-4B47-A8AD-C1B8C98BDB56}" srcId="{E5AACFB9-4B90-49E9-A09B-516DE70C1021}" destId="{3C753C4B-0F75-4FC9-9B03-02009065D3D9}" srcOrd="0" destOrd="0" parTransId="{FE42D91F-ADEA-4B2C-89E8-83DEA38AEBED}" sibTransId="{AF661DFB-FA8B-4F0E-A847-39019B6490AC}"/>
    <dgm:cxn modelId="{9F2EE0AA-7A85-4982-A2EA-78A665AC8F41}" type="presOf" srcId="{068DDC5E-5D18-407F-94AD-93BF8FC9231F}" destId="{3E79685C-9733-4CD4-BD9D-DC858CF2D1C7}" srcOrd="0" destOrd="0" presId="urn:microsoft.com/office/officeart/2005/8/layout/default"/>
    <dgm:cxn modelId="{B26EA8EB-D0EE-45C0-AD40-1BB25FAEFA8C}" srcId="{E5AACFB9-4B90-49E9-A09B-516DE70C1021}" destId="{068DDC5E-5D18-407F-94AD-93BF8FC9231F}" srcOrd="2" destOrd="0" parTransId="{6262186D-A332-474A-9248-A6ED01B42416}" sibTransId="{0A8E2F38-E5BD-4769-B62A-38F436DFA99F}"/>
    <dgm:cxn modelId="{B4A944ED-2D92-4AFC-9D82-9223FF5EE1AF}" type="presOf" srcId="{13517459-8FD7-40B1-9F7C-D3889E7F8181}" destId="{E40E1BDB-227A-4484-9DAD-54BF692D9298}" srcOrd="0" destOrd="0" presId="urn:microsoft.com/office/officeart/2005/8/layout/default"/>
    <dgm:cxn modelId="{F0835AB7-1966-4D11-A48C-A4EACB987D30}" type="presParOf" srcId="{1FE9283D-6EF3-4A0F-937B-45AB9019D1AC}" destId="{64B8369E-9D2E-4F46-88EC-4B970A90A305}" srcOrd="0" destOrd="0" presId="urn:microsoft.com/office/officeart/2005/8/layout/default"/>
    <dgm:cxn modelId="{8FC0BC33-B419-4188-8A52-0E45583DFA27}" type="presParOf" srcId="{1FE9283D-6EF3-4A0F-937B-45AB9019D1AC}" destId="{0BC10706-E25B-46C0-B59E-10384D601567}" srcOrd="1" destOrd="0" presId="urn:microsoft.com/office/officeart/2005/8/layout/default"/>
    <dgm:cxn modelId="{2B56C7AD-87B5-40A1-8F68-CD108DD9EE19}" type="presParOf" srcId="{1FE9283D-6EF3-4A0F-937B-45AB9019D1AC}" destId="{1F239C41-9375-453D-B783-2A263C0575D0}" srcOrd="2" destOrd="0" presId="urn:microsoft.com/office/officeart/2005/8/layout/default"/>
    <dgm:cxn modelId="{1BFDDE1F-2081-4B32-B1AF-6486CFA5D2F1}" type="presParOf" srcId="{1FE9283D-6EF3-4A0F-937B-45AB9019D1AC}" destId="{A43DD803-FF37-45B7-81B6-C74804F92568}" srcOrd="3" destOrd="0" presId="urn:microsoft.com/office/officeart/2005/8/layout/default"/>
    <dgm:cxn modelId="{79A8A844-D4DC-4BCD-B447-A94BE35A8EC9}" type="presParOf" srcId="{1FE9283D-6EF3-4A0F-937B-45AB9019D1AC}" destId="{3E79685C-9733-4CD4-BD9D-DC858CF2D1C7}" srcOrd="4" destOrd="0" presId="urn:microsoft.com/office/officeart/2005/8/layout/default"/>
    <dgm:cxn modelId="{0F823C62-28E7-4E91-AC94-923C4009E1B3}" type="presParOf" srcId="{1FE9283D-6EF3-4A0F-937B-45AB9019D1AC}" destId="{475BFF8D-8478-44C9-9A97-D1924A38E6A5}" srcOrd="5" destOrd="0" presId="urn:microsoft.com/office/officeart/2005/8/layout/default"/>
    <dgm:cxn modelId="{3D385449-AFE6-4EED-B5BB-34A2C5BD6FE1}" type="presParOf" srcId="{1FE9283D-6EF3-4A0F-937B-45AB9019D1AC}" destId="{E40E1BDB-227A-4484-9DAD-54BF692D9298}" srcOrd="6" destOrd="0" presId="urn:microsoft.com/office/officeart/2005/8/layout/default"/>
    <dgm:cxn modelId="{9AEC0923-6647-4F2C-901A-31347301D1F1}" type="presParOf" srcId="{1FE9283D-6EF3-4A0F-937B-45AB9019D1AC}" destId="{DFA7DC8A-5955-4618-8485-55100112C350}" srcOrd="7" destOrd="0" presId="urn:microsoft.com/office/officeart/2005/8/layout/default"/>
    <dgm:cxn modelId="{A42193E5-8F1B-4FAF-89F2-A84BCB415A2B}" type="presParOf" srcId="{1FE9283D-6EF3-4A0F-937B-45AB9019D1AC}" destId="{70461226-BB5E-4D82-AE3C-EC34642B07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E64EE-0531-41A8-AF3D-9C00150A18B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DFE848-E278-4344-A2FC-72299D93779C}">
      <dgm:prSet/>
      <dgm:spPr/>
      <dgm:t>
        <a:bodyPr/>
        <a:lstStyle/>
        <a:p>
          <a:pPr>
            <a:defRPr b="1"/>
          </a:pPr>
          <a:r>
            <a:rPr lang="en-US"/>
            <a:t>What is the ratio of splitting the models?</a:t>
          </a:r>
        </a:p>
      </dgm:t>
    </dgm:pt>
    <dgm:pt modelId="{D748F341-C731-4E2A-988B-693436C3E3DA}" type="parTrans" cxnId="{861F8BFF-DAEC-488F-97C4-0775A08A9426}">
      <dgm:prSet/>
      <dgm:spPr/>
      <dgm:t>
        <a:bodyPr/>
        <a:lstStyle/>
        <a:p>
          <a:endParaRPr lang="en-US"/>
        </a:p>
      </dgm:t>
    </dgm:pt>
    <dgm:pt modelId="{99278B4B-60D2-4729-936F-0AC84CE1F386}" type="sibTrans" cxnId="{861F8BFF-DAEC-488F-97C4-0775A08A9426}">
      <dgm:prSet/>
      <dgm:spPr/>
      <dgm:t>
        <a:bodyPr/>
        <a:lstStyle/>
        <a:p>
          <a:endParaRPr lang="en-US"/>
        </a:p>
      </dgm:t>
    </dgm:pt>
    <dgm:pt modelId="{DB6AE8A6-B92B-4BC0-9B9B-2D085BB7F5B9}">
      <dgm:prSet/>
      <dgm:spPr/>
      <dgm:t>
        <a:bodyPr/>
        <a:lstStyle/>
        <a:p>
          <a:r>
            <a:rPr lang="en-US"/>
            <a:t>If size of the dataset is 100 to 1 Million: 60/20/20</a:t>
          </a:r>
        </a:p>
      </dgm:t>
    </dgm:pt>
    <dgm:pt modelId="{9F7B93A7-D3C3-4DEC-8216-79A8654DA53E}" type="parTrans" cxnId="{1596F3C2-0038-4342-9E84-432E512946B9}">
      <dgm:prSet/>
      <dgm:spPr/>
      <dgm:t>
        <a:bodyPr/>
        <a:lstStyle/>
        <a:p>
          <a:endParaRPr lang="en-US"/>
        </a:p>
      </dgm:t>
    </dgm:pt>
    <dgm:pt modelId="{ECEF2788-FE43-4981-A3D7-83132533D122}" type="sibTrans" cxnId="{1596F3C2-0038-4342-9E84-432E512946B9}">
      <dgm:prSet/>
      <dgm:spPr/>
      <dgm:t>
        <a:bodyPr/>
        <a:lstStyle/>
        <a:p>
          <a:endParaRPr lang="en-US"/>
        </a:p>
      </dgm:t>
    </dgm:pt>
    <dgm:pt modelId="{650B9DAD-F223-419C-9C4A-06D2898F3B44}">
      <dgm:prSet/>
      <dgm:spPr/>
      <dgm:t>
        <a:bodyPr/>
        <a:lstStyle/>
        <a:p>
          <a:r>
            <a:rPr lang="en-US"/>
            <a:t>If size of the dataset is 1 Million to Inf: 98/1/1 or 99.5/0.25/0.25</a:t>
          </a:r>
        </a:p>
      </dgm:t>
    </dgm:pt>
    <dgm:pt modelId="{FBBA0A87-466D-471B-8436-21672F861BBC}" type="parTrans" cxnId="{03AEA037-585F-4903-B7BD-0BD475FBACC4}">
      <dgm:prSet/>
      <dgm:spPr/>
      <dgm:t>
        <a:bodyPr/>
        <a:lstStyle/>
        <a:p>
          <a:endParaRPr lang="en-US"/>
        </a:p>
      </dgm:t>
    </dgm:pt>
    <dgm:pt modelId="{B8CCCF8A-6E35-45DF-A2A2-45ED993B6CC2}" type="sibTrans" cxnId="{03AEA037-585F-4903-B7BD-0BD475FBACC4}">
      <dgm:prSet/>
      <dgm:spPr/>
      <dgm:t>
        <a:bodyPr/>
        <a:lstStyle/>
        <a:p>
          <a:endParaRPr lang="en-US"/>
        </a:p>
      </dgm:t>
    </dgm:pt>
    <dgm:pt modelId="{69A74626-D411-48BE-8C2E-5AF3B7EF1E7F}">
      <dgm:prSet/>
      <dgm:spPr/>
      <dgm:t>
        <a:bodyPr/>
        <a:lstStyle/>
        <a:p>
          <a:pPr>
            <a:defRPr b="1"/>
          </a:pPr>
          <a:r>
            <a:rPr lang="en-US"/>
            <a:t>Current practices takes most of the data for the training</a:t>
          </a:r>
        </a:p>
      </dgm:t>
    </dgm:pt>
    <dgm:pt modelId="{D91D510E-4319-402E-A895-D47D057B2A03}" type="parTrans" cxnId="{619EB140-E2ED-428A-B717-7BC2647ED5EA}">
      <dgm:prSet/>
      <dgm:spPr/>
      <dgm:t>
        <a:bodyPr/>
        <a:lstStyle/>
        <a:p>
          <a:endParaRPr lang="en-US"/>
        </a:p>
      </dgm:t>
    </dgm:pt>
    <dgm:pt modelId="{90E20C37-876B-44DF-A892-B369D5D4DC85}" type="sibTrans" cxnId="{619EB140-E2ED-428A-B717-7BC2647ED5EA}">
      <dgm:prSet/>
      <dgm:spPr/>
      <dgm:t>
        <a:bodyPr/>
        <a:lstStyle/>
        <a:p>
          <a:endParaRPr lang="en-US"/>
        </a:p>
      </dgm:t>
    </dgm:pt>
    <dgm:pt modelId="{AE382DFA-A6F3-4927-9DE0-37FB5236AF5B}">
      <dgm:prSet/>
      <dgm:spPr/>
      <dgm:t>
        <a:bodyPr/>
        <a:lstStyle/>
        <a:p>
          <a:pPr>
            <a:defRPr b="1"/>
          </a:pPr>
          <a:r>
            <a:rPr lang="en-US"/>
            <a:t>Also make sure the dev and test set are coming from the same distribution</a:t>
          </a:r>
        </a:p>
      </dgm:t>
    </dgm:pt>
    <dgm:pt modelId="{133FE152-E60F-4820-8EB5-D0C3ACAB97BF}" type="parTrans" cxnId="{06C45DAE-E1B8-4EC9-97A3-AD510811E716}">
      <dgm:prSet/>
      <dgm:spPr/>
      <dgm:t>
        <a:bodyPr/>
        <a:lstStyle/>
        <a:p>
          <a:endParaRPr lang="en-US"/>
        </a:p>
      </dgm:t>
    </dgm:pt>
    <dgm:pt modelId="{562FCC6B-1667-48F5-8954-CF94A54001E3}" type="sibTrans" cxnId="{06C45DAE-E1B8-4EC9-97A3-AD510811E716}">
      <dgm:prSet/>
      <dgm:spPr/>
      <dgm:t>
        <a:bodyPr/>
        <a:lstStyle/>
        <a:p>
          <a:endParaRPr lang="en-US"/>
        </a:p>
      </dgm:t>
    </dgm:pt>
    <dgm:pt modelId="{FD652EDA-119F-49EC-8DFF-8557E81DD198}">
      <dgm:prSet/>
      <dgm:spPr/>
      <dgm:t>
        <a:bodyPr/>
        <a:lstStyle/>
        <a:p>
          <a:r>
            <a:rPr lang="en-US"/>
            <a:t>If cat training pictures is from the web and the dev/test pictures are from user's cell phone they will mismatch</a:t>
          </a:r>
        </a:p>
      </dgm:t>
    </dgm:pt>
    <dgm:pt modelId="{3FC78686-8435-4634-81BB-4900784C5878}" type="parTrans" cxnId="{7C5A9790-F687-450B-8A4F-B97F7D797EE6}">
      <dgm:prSet/>
      <dgm:spPr/>
      <dgm:t>
        <a:bodyPr/>
        <a:lstStyle/>
        <a:p>
          <a:endParaRPr lang="en-US"/>
        </a:p>
      </dgm:t>
    </dgm:pt>
    <dgm:pt modelId="{A53E03AE-1F6E-4370-A3BA-A226B6DE2C62}" type="sibTrans" cxnId="{7C5A9790-F687-450B-8A4F-B97F7D797EE6}">
      <dgm:prSet/>
      <dgm:spPr/>
      <dgm:t>
        <a:bodyPr/>
        <a:lstStyle/>
        <a:p>
          <a:endParaRPr lang="en-US"/>
        </a:p>
      </dgm:t>
    </dgm:pt>
    <dgm:pt modelId="{C9E84B5C-8A3E-4DB9-97DD-E1BF6D575328}">
      <dgm:prSet/>
      <dgm:spPr/>
      <dgm:t>
        <a:bodyPr/>
        <a:lstStyle/>
        <a:p>
          <a:r>
            <a:rPr lang="en-US" dirty="0"/>
            <a:t>It is better to make sure that dev and test set are from the same distribution</a:t>
          </a:r>
        </a:p>
      </dgm:t>
    </dgm:pt>
    <dgm:pt modelId="{24DB00D8-08D9-4262-A0E5-3824DA9D3EA2}" type="parTrans" cxnId="{9F50E439-9053-45A0-8CFE-BFBF9F1E621C}">
      <dgm:prSet/>
      <dgm:spPr/>
      <dgm:t>
        <a:bodyPr/>
        <a:lstStyle/>
        <a:p>
          <a:endParaRPr lang="en-US"/>
        </a:p>
      </dgm:t>
    </dgm:pt>
    <dgm:pt modelId="{C4C8EFDB-0055-45AE-821C-DE9BD37E4E96}" type="sibTrans" cxnId="{9F50E439-9053-45A0-8CFE-BFBF9F1E621C}">
      <dgm:prSet/>
      <dgm:spPr/>
      <dgm:t>
        <a:bodyPr/>
        <a:lstStyle/>
        <a:p>
          <a:endParaRPr lang="en-US"/>
        </a:p>
      </dgm:t>
    </dgm:pt>
    <dgm:pt modelId="{4840F383-D822-413C-8B89-F1936AB7C43B}">
      <dgm:prSet custT="1"/>
      <dgm:spPr/>
      <dgm:t>
        <a:bodyPr/>
        <a:lstStyle/>
        <a:p>
          <a:pPr>
            <a:defRPr b="1"/>
          </a:pPr>
          <a:r>
            <a:rPr lang="en-US" sz="1200" dirty="0"/>
            <a:t>The dev set rule is to try them on some of the good models we've created</a:t>
          </a:r>
        </a:p>
      </dgm:t>
    </dgm:pt>
    <dgm:pt modelId="{B319906A-8A74-4FDB-A477-3D89D452053F}" type="parTrans" cxnId="{956B9FB9-F6BA-4B01-9800-4AD02C945FE2}">
      <dgm:prSet/>
      <dgm:spPr/>
      <dgm:t>
        <a:bodyPr/>
        <a:lstStyle/>
        <a:p>
          <a:endParaRPr lang="en-US"/>
        </a:p>
      </dgm:t>
    </dgm:pt>
    <dgm:pt modelId="{DF08B5F0-F959-4E79-8322-B5FD6C388E45}" type="sibTrans" cxnId="{956B9FB9-F6BA-4B01-9800-4AD02C945FE2}">
      <dgm:prSet/>
      <dgm:spPr/>
      <dgm:t>
        <a:bodyPr/>
        <a:lstStyle/>
        <a:p>
          <a:endParaRPr lang="en-US"/>
        </a:p>
      </dgm:t>
    </dgm:pt>
    <dgm:pt modelId="{32E692C9-C9D2-4207-82F2-DD806F0B7A96}">
      <dgm:prSet/>
      <dgm:spPr/>
      <dgm:t>
        <a:bodyPr/>
        <a:lstStyle/>
        <a:p>
          <a:pPr>
            <a:defRPr b="1"/>
          </a:pPr>
          <a:r>
            <a:rPr lang="en-US" dirty="0"/>
            <a:t>Its OK to only have a dev set without a testing set</a:t>
          </a:r>
        </a:p>
      </dgm:t>
    </dgm:pt>
    <dgm:pt modelId="{BC5B28F2-6383-40ED-88C2-5CEBA36BF8C2}" type="parTrans" cxnId="{68C56BC8-6FD3-419D-BD26-116E29CBA753}">
      <dgm:prSet/>
      <dgm:spPr/>
      <dgm:t>
        <a:bodyPr/>
        <a:lstStyle/>
        <a:p>
          <a:endParaRPr lang="en-US"/>
        </a:p>
      </dgm:t>
    </dgm:pt>
    <dgm:pt modelId="{CA784DA1-4F5B-4ABF-A635-F65E208F6057}" type="sibTrans" cxnId="{68C56BC8-6FD3-419D-BD26-116E29CBA753}">
      <dgm:prSet/>
      <dgm:spPr/>
      <dgm:t>
        <a:bodyPr/>
        <a:lstStyle/>
        <a:p>
          <a:endParaRPr lang="en-US"/>
        </a:p>
      </dgm:t>
    </dgm:pt>
    <dgm:pt modelId="{E2900F98-55DC-4D63-A45E-40563A83325A}">
      <dgm:prSet/>
      <dgm:spPr/>
      <dgm:t>
        <a:bodyPr/>
        <a:lstStyle/>
        <a:p>
          <a:pPr>
            <a:defRPr b="1"/>
          </a:pPr>
          <a:r>
            <a:rPr lang="en-US" dirty="0"/>
            <a:t>But a lot of people in this case call the dev set the test set</a:t>
          </a:r>
        </a:p>
      </dgm:t>
    </dgm:pt>
    <dgm:pt modelId="{0DFA5FD0-F989-443A-8921-CA06D8AF87B8}" type="parTrans" cxnId="{612643A1-E379-48EC-9F79-9B5820FD84FC}">
      <dgm:prSet/>
      <dgm:spPr/>
      <dgm:t>
        <a:bodyPr/>
        <a:lstStyle/>
        <a:p>
          <a:endParaRPr lang="en-US"/>
        </a:p>
      </dgm:t>
    </dgm:pt>
    <dgm:pt modelId="{90942BB6-765C-4718-A76B-ED10FCF559FA}" type="sibTrans" cxnId="{612643A1-E379-48EC-9F79-9B5820FD84FC}">
      <dgm:prSet/>
      <dgm:spPr/>
      <dgm:t>
        <a:bodyPr/>
        <a:lstStyle/>
        <a:p>
          <a:endParaRPr lang="en-US"/>
        </a:p>
      </dgm:t>
    </dgm:pt>
    <dgm:pt modelId="{EFF8F6D3-5146-468B-8A9B-93B2F42328CC}">
      <dgm:prSet/>
      <dgm:spPr/>
      <dgm:t>
        <a:bodyPr/>
        <a:lstStyle/>
        <a:p>
          <a:pPr>
            <a:defRPr b="1"/>
          </a:pPr>
          <a:r>
            <a:rPr lang="en-US" dirty="0"/>
            <a:t>A better terminology is to call it a dev set as its used in the development</a:t>
          </a:r>
        </a:p>
      </dgm:t>
    </dgm:pt>
    <dgm:pt modelId="{1119F6EA-AFDC-4B64-BACE-791B0DDF81D8}" type="parTrans" cxnId="{B0E11DB7-C989-4135-A981-DBC7C9EF9B9E}">
      <dgm:prSet/>
      <dgm:spPr/>
      <dgm:t>
        <a:bodyPr/>
        <a:lstStyle/>
        <a:p>
          <a:endParaRPr lang="en-US"/>
        </a:p>
      </dgm:t>
    </dgm:pt>
    <dgm:pt modelId="{5E3E46A5-0FCA-47DE-B118-9E28E2FCA73A}" type="sibTrans" cxnId="{B0E11DB7-C989-4135-A981-DBC7C9EF9B9E}">
      <dgm:prSet/>
      <dgm:spPr/>
      <dgm:t>
        <a:bodyPr/>
        <a:lstStyle/>
        <a:p>
          <a:endParaRPr lang="en-US"/>
        </a:p>
      </dgm:t>
    </dgm:pt>
    <dgm:pt modelId="{3BD8044B-3458-4944-8765-01901ED02FC7}" type="pres">
      <dgm:prSet presAssocID="{52FE64EE-0531-41A8-AF3D-9C00150A18B6}" presName="Name0" presStyleCnt="0">
        <dgm:presLayoutVars>
          <dgm:dir/>
          <dgm:animLvl val="lvl"/>
          <dgm:resizeHandles val="exact"/>
        </dgm:presLayoutVars>
      </dgm:prSet>
      <dgm:spPr/>
    </dgm:pt>
    <dgm:pt modelId="{EC04F07A-4863-4E17-9FB5-2E7ED78BA76A}" type="pres">
      <dgm:prSet presAssocID="{EFF8F6D3-5146-468B-8A9B-93B2F42328CC}" presName="boxAndChildren" presStyleCnt="0"/>
      <dgm:spPr/>
    </dgm:pt>
    <dgm:pt modelId="{3AF66E32-94DC-4D79-8399-82437B1DCDFC}" type="pres">
      <dgm:prSet presAssocID="{EFF8F6D3-5146-468B-8A9B-93B2F42328CC}" presName="parentTextBox" presStyleLbl="alignNode1" presStyleIdx="0" presStyleCnt="7"/>
      <dgm:spPr/>
    </dgm:pt>
    <dgm:pt modelId="{73DB0CD9-8707-4A4E-BD23-8D2ADE2F769B}" type="pres">
      <dgm:prSet presAssocID="{EFF8F6D3-5146-468B-8A9B-93B2F42328CC}" presName="descendantBox" presStyleLbl="bgAccFollowNode1" presStyleIdx="0" presStyleCnt="7"/>
      <dgm:spPr/>
    </dgm:pt>
    <dgm:pt modelId="{7E40F128-2EA7-4CBA-A505-7192575C1A68}" type="pres">
      <dgm:prSet presAssocID="{90942BB6-765C-4718-A76B-ED10FCF559FA}" presName="sp" presStyleCnt="0"/>
      <dgm:spPr/>
    </dgm:pt>
    <dgm:pt modelId="{0A05201E-99A9-40F6-81FB-5E0970C63BCC}" type="pres">
      <dgm:prSet presAssocID="{E2900F98-55DC-4D63-A45E-40563A83325A}" presName="arrowAndChildren" presStyleCnt="0"/>
      <dgm:spPr/>
    </dgm:pt>
    <dgm:pt modelId="{6D968CB1-22BC-43EF-A92D-95CBBE79DCFB}" type="pres">
      <dgm:prSet presAssocID="{E2900F98-55DC-4D63-A45E-40563A83325A}" presName="parentTextArrow" presStyleLbl="node1" presStyleIdx="0" presStyleCnt="4"/>
      <dgm:spPr/>
    </dgm:pt>
    <dgm:pt modelId="{CD92F0C1-7347-4718-B669-ECDAE2A3417E}" type="pres">
      <dgm:prSet presAssocID="{E2900F98-55DC-4D63-A45E-40563A83325A}" presName="arrow" presStyleLbl="alignNode1" presStyleIdx="1" presStyleCnt="7"/>
      <dgm:spPr/>
    </dgm:pt>
    <dgm:pt modelId="{89908672-61CF-4AC7-B874-78DDF658D2DF}" type="pres">
      <dgm:prSet presAssocID="{E2900F98-55DC-4D63-A45E-40563A83325A}" presName="descendantArrow" presStyleLbl="bgAccFollowNode1" presStyleIdx="1" presStyleCnt="7"/>
      <dgm:spPr/>
    </dgm:pt>
    <dgm:pt modelId="{445B7FE8-55B1-455A-BEE5-CF6F1B2181E1}" type="pres">
      <dgm:prSet presAssocID="{CA784DA1-4F5B-4ABF-A635-F65E208F6057}" presName="sp" presStyleCnt="0"/>
      <dgm:spPr/>
    </dgm:pt>
    <dgm:pt modelId="{92146C98-A864-49AF-BBE6-CBEB9F3D3D9C}" type="pres">
      <dgm:prSet presAssocID="{32E692C9-C9D2-4207-82F2-DD806F0B7A96}" presName="arrowAndChildren" presStyleCnt="0"/>
      <dgm:spPr/>
    </dgm:pt>
    <dgm:pt modelId="{25D65617-4273-4D02-9D31-91240071DD0F}" type="pres">
      <dgm:prSet presAssocID="{32E692C9-C9D2-4207-82F2-DD806F0B7A96}" presName="parentTextArrow" presStyleLbl="node1" presStyleIdx="1" presStyleCnt="4"/>
      <dgm:spPr/>
    </dgm:pt>
    <dgm:pt modelId="{1EACFD04-CE19-405D-84DE-16FF94657F4D}" type="pres">
      <dgm:prSet presAssocID="{32E692C9-C9D2-4207-82F2-DD806F0B7A96}" presName="arrow" presStyleLbl="alignNode1" presStyleIdx="2" presStyleCnt="7"/>
      <dgm:spPr/>
    </dgm:pt>
    <dgm:pt modelId="{CB261F74-BC3B-4A42-9CEA-6E34245F13AA}" type="pres">
      <dgm:prSet presAssocID="{32E692C9-C9D2-4207-82F2-DD806F0B7A96}" presName="descendantArrow" presStyleLbl="bgAccFollowNode1" presStyleIdx="2" presStyleCnt="7" custLinFactNeighborY="-3296"/>
      <dgm:spPr/>
    </dgm:pt>
    <dgm:pt modelId="{84C67113-4D50-4877-A47E-9659C8383136}" type="pres">
      <dgm:prSet presAssocID="{DF08B5F0-F959-4E79-8322-B5FD6C388E45}" presName="sp" presStyleCnt="0"/>
      <dgm:spPr/>
    </dgm:pt>
    <dgm:pt modelId="{20264AFA-3267-4F70-98D0-9DB7A5A51DF7}" type="pres">
      <dgm:prSet presAssocID="{4840F383-D822-413C-8B89-F1936AB7C43B}" presName="arrowAndChildren" presStyleCnt="0"/>
      <dgm:spPr/>
    </dgm:pt>
    <dgm:pt modelId="{A6655D2F-45CB-4166-A643-A55BBBC08EB8}" type="pres">
      <dgm:prSet presAssocID="{4840F383-D822-413C-8B89-F1936AB7C43B}" presName="parentTextArrow" presStyleLbl="node1" presStyleIdx="2" presStyleCnt="4"/>
      <dgm:spPr/>
    </dgm:pt>
    <dgm:pt modelId="{67ABC9AE-F6DE-4915-8C86-12859892D4C0}" type="pres">
      <dgm:prSet presAssocID="{4840F383-D822-413C-8B89-F1936AB7C43B}" presName="arrow" presStyleLbl="alignNode1" presStyleIdx="3" presStyleCnt="7"/>
      <dgm:spPr/>
    </dgm:pt>
    <dgm:pt modelId="{C0B02064-014F-406A-A672-6F747F9C0484}" type="pres">
      <dgm:prSet presAssocID="{4840F383-D822-413C-8B89-F1936AB7C43B}" presName="descendantArrow" presStyleLbl="bgAccFollowNode1" presStyleIdx="3" presStyleCnt="7"/>
      <dgm:spPr/>
    </dgm:pt>
    <dgm:pt modelId="{94A41725-2101-406D-B79A-4CB63A755F0E}" type="pres">
      <dgm:prSet presAssocID="{562FCC6B-1667-48F5-8954-CF94A54001E3}" presName="sp" presStyleCnt="0"/>
      <dgm:spPr/>
    </dgm:pt>
    <dgm:pt modelId="{88656699-98DC-4021-B6AD-BBAA7CE2ACCC}" type="pres">
      <dgm:prSet presAssocID="{AE382DFA-A6F3-4927-9DE0-37FB5236AF5B}" presName="arrowAndChildren" presStyleCnt="0"/>
      <dgm:spPr/>
    </dgm:pt>
    <dgm:pt modelId="{223CA3CF-4D5E-4111-B801-73C736CC930A}" type="pres">
      <dgm:prSet presAssocID="{AE382DFA-A6F3-4927-9DE0-37FB5236AF5B}" presName="parentTextArrow" presStyleLbl="node1" presStyleIdx="2" presStyleCnt="4"/>
      <dgm:spPr/>
    </dgm:pt>
    <dgm:pt modelId="{89818A84-09C0-4B23-A231-E08300CEC566}" type="pres">
      <dgm:prSet presAssocID="{AE382DFA-A6F3-4927-9DE0-37FB5236AF5B}" presName="arrow" presStyleLbl="alignNode1" presStyleIdx="4" presStyleCnt="7"/>
      <dgm:spPr/>
    </dgm:pt>
    <dgm:pt modelId="{D16AFF07-2AAE-4D07-9369-C910C5889C73}" type="pres">
      <dgm:prSet presAssocID="{AE382DFA-A6F3-4927-9DE0-37FB5236AF5B}" presName="descendantArrow" presStyleLbl="bgAccFollowNode1" presStyleIdx="4" presStyleCnt="7"/>
      <dgm:spPr/>
    </dgm:pt>
    <dgm:pt modelId="{99A0E68A-E327-457A-8AA3-5518B8BB8DAB}" type="pres">
      <dgm:prSet presAssocID="{90E20C37-876B-44DF-A892-B369D5D4DC85}" presName="sp" presStyleCnt="0"/>
      <dgm:spPr/>
    </dgm:pt>
    <dgm:pt modelId="{7E84445B-6A25-47CE-BE73-9CF00C69B6F2}" type="pres">
      <dgm:prSet presAssocID="{69A74626-D411-48BE-8C2E-5AF3B7EF1E7F}" presName="arrowAndChildren" presStyleCnt="0"/>
      <dgm:spPr/>
    </dgm:pt>
    <dgm:pt modelId="{3A5D65D7-12F3-42EA-9E6A-5E351B3DB6F5}" type="pres">
      <dgm:prSet presAssocID="{69A74626-D411-48BE-8C2E-5AF3B7EF1E7F}" presName="parentTextArrow" presStyleLbl="node1" presStyleIdx="3" presStyleCnt="4"/>
      <dgm:spPr/>
    </dgm:pt>
    <dgm:pt modelId="{524D4906-8FAE-4CAB-B488-E672BAEA8AFB}" type="pres">
      <dgm:prSet presAssocID="{69A74626-D411-48BE-8C2E-5AF3B7EF1E7F}" presName="arrow" presStyleLbl="alignNode1" presStyleIdx="5" presStyleCnt="7"/>
      <dgm:spPr/>
    </dgm:pt>
    <dgm:pt modelId="{8BBFC99B-BC7E-40F6-81FB-F95269A9438D}" type="pres">
      <dgm:prSet presAssocID="{69A74626-D411-48BE-8C2E-5AF3B7EF1E7F}" presName="descendantArrow" presStyleLbl="bgAccFollowNode1" presStyleIdx="5" presStyleCnt="7"/>
      <dgm:spPr/>
    </dgm:pt>
    <dgm:pt modelId="{3B263C33-9AB2-4825-BC56-CAF9F9D59CF7}" type="pres">
      <dgm:prSet presAssocID="{99278B4B-60D2-4729-936F-0AC84CE1F386}" presName="sp" presStyleCnt="0"/>
      <dgm:spPr/>
    </dgm:pt>
    <dgm:pt modelId="{1378B8ED-43C9-4957-846A-33A4A8B960F4}" type="pres">
      <dgm:prSet presAssocID="{20DFE848-E278-4344-A2FC-72299D93779C}" presName="arrowAndChildren" presStyleCnt="0"/>
      <dgm:spPr/>
    </dgm:pt>
    <dgm:pt modelId="{573891B9-D794-4081-8E0A-AE0AF9FAB802}" type="pres">
      <dgm:prSet presAssocID="{20DFE848-E278-4344-A2FC-72299D93779C}" presName="parentTextArrow" presStyleLbl="node1" presStyleIdx="3" presStyleCnt="4"/>
      <dgm:spPr/>
    </dgm:pt>
    <dgm:pt modelId="{929237EC-B8D1-40C5-89D0-4DA3A1E098DA}" type="pres">
      <dgm:prSet presAssocID="{20DFE848-E278-4344-A2FC-72299D93779C}" presName="arrow" presStyleLbl="alignNode1" presStyleIdx="6" presStyleCnt="7"/>
      <dgm:spPr/>
    </dgm:pt>
    <dgm:pt modelId="{68D6A088-81F0-446F-A41F-247E95C03816}" type="pres">
      <dgm:prSet presAssocID="{20DFE848-E278-4344-A2FC-72299D93779C}" presName="descendantArrow" presStyleLbl="bgAccFollowNode1" presStyleIdx="6" presStyleCnt="7"/>
      <dgm:spPr/>
    </dgm:pt>
  </dgm:ptLst>
  <dgm:cxnLst>
    <dgm:cxn modelId="{F98F9800-C1E6-412B-B0F0-D24E43FB8EA7}" type="presOf" srcId="{32E692C9-C9D2-4207-82F2-DD806F0B7A96}" destId="{25D65617-4273-4D02-9D31-91240071DD0F}" srcOrd="0" destOrd="0" presId="urn:microsoft.com/office/officeart/2016/7/layout/VerticalDownArrowProcess"/>
    <dgm:cxn modelId="{3E28DC14-4B84-4A84-A63C-0F5A1A41C6A9}" type="presOf" srcId="{E2900F98-55DC-4D63-A45E-40563A83325A}" destId="{6D968CB1-22BC-43EF-A92D-95CBBE79DCFB}" srcOrd="0" destOrd="0" presId="urn:microsoft.com/office/officeart/2016/7/layout/VerticalDownArrowProcess"/>
    <dgm:cxn modelId="{E790A116-EB3C-42E5-8690-7E4F82C1964A}" type="presOf" srcId="{69A74626-D411-48BE-8C2E-5AF3B7EF1E7F}" destId="{3A5D65D7-12F3-42EA-9E6A-5E351B3DB6F5}" srcOrd="0" destOrd="0" presId="urn:microsoft.com/office/officeart/2016/7/layout/VerticalDownArrowProcess"/>
    <dgm:cxn modelId="{DCDD1023-FFC5-4766-8C05-4FAE4CBFA46D}" type="presOf" srcId="{C9E84B5C-8A3E-4DB9-97DD-E1BF6D575328}" destId="{D16AFF07-2AAE-4D07-9369-C910C5889C73}" srcOrd="0" destOrd="1" presId="urn:microsoft.com/office/officeart/2016/7/layout/VerticalDownArrowProcess"/>
    <dgm:cxn modelId="{03AEA037-585F-4903-B7BD-0BD475FBACC4}" srcId="{20DFE848-E278-4344-A2FC-72299D93779C}" destId="{650B9DAD-F223-419C-9C4A-06D2898F3B44}" srcOrd="1" destOrd="0" parTransId="{FBBA0A87-466D-471B-8436-21672F861BBC}" sibTransId="{B8CCCF8A-6E35-45DF-A2A2-45ED993B6CC2}"/>
    <dgm:cxn modelId="{9F50E439-9053-45A0-8CFE-BFBF9F1E621C}" srcId="{AE382DFA-A6F3-4927-9DE0-37FB5236AF5B}" destId="{C9E84B5C-8A3E-4DB9-97DD-E1BF6D575328}" srcOrd="1" destOrd="0" parTransId="{24DB00D8-08D9-4262-A0E5-3824DA9D3EA2}" sibTransId="{C4C8EFDB-0055-45AE-821C-DE9BD37E4E96}"/>
    <dgm:cxn modelId="{619EB140-E2ED-428A-B717-7BC2647ED5EA}" srcId="{52FE64EE-0531-41A8-AF3D-9C00150A18B6}" destId="{69A74626-D411-48BE-8C2E-5AF3B7EF1E7F}" srcOrd="1" destOrd="0" parTransId="{D91D510E-4319-402E-A895-D47D057B2A03}" sibTransId="{90E20C37-876B-44DF-A892-B369D5D4DC85}"/>
    <dgm:cxn modelId="{271E975D-71DB-4E2F-BF0D-17E6E6799AE4}" type="presOf" srcId="{20DFE848-E278-4344-A2FC-72299D93779C}" destId="{929237EC-B8D1-40C5-89D0-4DA3A1E098DA}" srcOrd="1" destOrd="0" presId="urn:microsoft.com/office/officeart/2016/7/layout/VerticalDownArrowProcess"/>
    <dgm:cxn modelId="{3DB6A75D-863A-4505-8089-53DB749D111D}" type="presOf" srcId="{650B9DAD-F223-419C-9C4A-06D2898F3B44}" destId="{68D6A088-81F0-446F-A41F-247E95C03816}" srcOrd="0" destOrd="1" presId="urn:microsoft.com/office/officeart/2016/7/layout/VerticalDownArrowProcess"/>
    <dgm:cxn modelId="{DA365546-4CD9-4386-91B2-BDA9F3B0B3F4}" type="presOf" srcId="{69A74626-D411-48BE-8C2E-5AF3B7EF1E7F}" destId="{524D4906-8FAE-4CAB-B488-E672BAEA8AFB}" srcOrd="1" destOrd="0" presId="urn:microsoft.com/office/officeart/2016/7/layout/VerticalDownArrowProcess"/>
    <dgm:cxn modelId="{27DC4948-6B9B-4933-A516-2A9E2E759423}" type="presOf" srcId="{AE382DFA-A6F3-4927-9DE0-37FB5236AF5B}" destId="{89818A84-09C0-4B23-A231-E08300CEC566}" srcOrd="1" destOrd="0" presId="urn:microsoft.com/office/officeart/2016/7/layout/VerticalDownArrowProcess"/>
    <dgm:cxn modelId="{A6F4326F-C74A-4723-88F7-BD3A9AD1E213}" type="presOf" srcId="{FD652EDA-119F-49EC-8DFF-8557E81DD198}" destId="{D16AFF07-2AAE-4D07-9369-C910C5889C73}" srcOrd="0" destOrd="0" presId="urn:microsoft.com/office/officeart/2016/7/layout/VerticalDownArrowProcess"/>
    <dgm:cxn modelId="{F86B3A81-9548-41FC-A2F7-E019B442B351}" type="presOf" srcId="{E2900F98-55DC-4D63-A45E-40563A83325A}" destId="{CD92F0C1-7347-4718-B669-ECDAE2A3417E}" srcOrd="1" destOrd="0" presId="urn:microsoft.com/office/officeart/2016/7/layout/VerticalDownArrowProcess"/>
    <dgm:cxn modelId="{7C5A9790-F687-450B-8A4F-B97F7D797EE6}" srcId="{AE382DFA-A6F3-4927-9DE0-37FB5236AF5B}" destId="{FD652EDA-119F-49EC-8DFF-8557E81DD198}" srcOrd="0" destOrd="0" parTransId="{3FC78686-8435-4634-81BB-4900784C5878}" sibTransId="{A53E03AE-1F6E-4370-A3BA-A226B6DE2C62}"/>
    <dgm:cxn modelId="{772BCB90-7B55-443F-A21C-41FCEA2CA4C8}" type="presOf" srcId="{4840F383-D822-413C-8B89-F1936AB7C43B}" destId="{67ABC9AE-F6DE-4915-8C86-12859892D4C0}" srcOrd="1" destOrd="0" presId="urn:microsoft.com/office/officeart/2016/7/layout/VerticalDownArrowProcess"/>
    <dgm:cxn modelId="{919FD599-C3F2-41C3-8184-D9F35DA8E890}" type="presOf" srcId="{DB6AE8A6-B92B-4BC0-9B9B-2D085BB7F5B9}" destId="{68D6A088-81F0-446F-A41F-247E95C03816}" srcOrd="0" destOrd="0" presId="urn:microsoft.com/office/officeart/2016/7/layout/VerticalDownArrowProcess"/>
    <dgm:cxn modelId="{612643A1-E379-48EC-9F79-9B5820FD84FC}" srcId="{52FE64EE-0531-41A8-AF3D-9C00150A18B6}" destId="{E2900F98-55DC-4D63-A45E-40563A83325A}" srcOrd="5" destOrd="0" parTransId="{0DFA5FD0-F989-443A-8921-CA06D8AF87B8}" sibTransId="{90942BB6-765C-4718-A76B-ED10FCF559FA}"/>
    <dgm:cxn modelId="{8CC44FA3-E832-4945-B5CF-BA816E1E1D75}" type="presOf" srcId="{EFF8F6D3-5146-468B-8A9B-93B2F42328CC}" destId="{3AF66E32-94DC-4D79-8399-82437B1DCDFC}" srcOrd="0" destOrd="0" presId="urn:microsoft.com/office/officeart/2016/7/layout/VerticalDownArrowProcess"/>
    <dgm:cxn modelId="{06C45DAE-E1B8-4EC9-97A3-AD510811E716}" srcId="{52FE64EE-0531-41A8-AF3D-9C00150A18B6}" destId="{AE382DFA-A6F3-4927-9DE0-37FB5236AF5B}" srcOrd="2" destOrd="0" parTransId="{133FE152-E60F-4820-8EB5-D0C3ACAB97BF}" sibTransId="{562FCC6B-1667-48F5-8954-CF94A54001E3}"/>
    <dgm:cxn modelId="{B9AE4DB6-A67A-411B-A212-512B758E2F3E}" type="presOf" srcId="{AE382DFA-A6F3-4927-9DE0-37FB5236AF5B}" destId="{223CA3CF-4D5E-4111-B801-73C736CC930A}" srcOrd="0" destOrd="0" presId="urn:microsoft.com/office/officeart/2016/7/layout/VerticalDownArrowProcess"/>
    <dgm:cxn modelId="{B0E11DB7-C989-4135-A981-DBC7C9EF9B9E}" srcId="{52FE64EE-0531-41A8-AF3D-9C00150A18B6}" destId="{EFF8F6D3-5146-468B-8A9B-93B2F42328CC}" srcOrd="6" destOrd="0" parTransId="{1119F6EA-AFDC-4B64-BACE-791B0DDF81D8}" sibTransId="{5E3E46A5-0FCA-47DE-B118-9E28E2FCA73A}"/>
    <dgm:cxn modelId="{956B9FB9-F6BA-4B01-9800-4AD02C945FE2}" srcId="{52FE64EE-0531-41A8-AF3D-9C00150A18B6}" destId="{4840F383-D822-413C-8B89-F1936AB7C43B}" srcOrd="3" destOrd="0" parTransId="{B319906A-8A74-4FDB-A477-3D89D452053F}" sibTransId="{DF08B5F0-F959-4E79-8322-B5FD6C388E45}"/>
    <dgm:cxn modelId="{9AB66ABF-3649-40B0-80CA-93599F702A70}" type="presOf" srcId="{20DFE848-E278-4344-A2FC-72299D93779C}" destId="{573891B9-D794-4081-8E0A-AE0AF9FAB802}" srcOrd="0" destOrd="0" presId="urn:microsoft.com/office/officeart/2016/7/layout/VerticalDownArrowProcess"/>
    <dgm:cxn modelId="{D10F66C1-32E0-4720-AB4B-DA28534861E9}" type="presOf" srcId="{52FE64EE-0531-41A8-AF3D-9C00150A18B6}" destId="{3BD8044B-3458-4944-8765-01901ED02FC7}" srcOrd="0" destOrd="0" presId="urn:microsoft.com/office/officeart/2016/7/layout/VerticalDownArrowProcess"/>
    <dgm:cxn modelId="{1596F3C2-0038-4342-9E84-432E512946B9}" srcId="{20DFE848-E278-4344-A2FC-72299D93779C}" destId="{DB6AE8A6-B92B-4BC0-9B9B-2D085BB7F5B9}" srcOrd="0" destOrd="0" parTransId="{9F7B93A7-D3C3-4DEC-8216-79A8654DA53E}" sibTransId="{ECEF2788-FE43-4981-A3D7-83132533D122}"/>
    <dgm:cxn modelId="{1FB59CC6-B001-4638-951E-BDF79E5979AB}" type="presOf" srcId="{32E692C9-C9D2-4207-82F2-DD806F0B7A96}" destId="{1EACFD04-CE19-405D-84DE-16FF94657F4D}" srcOrd="1" destOrd="0" presId="urn:microsoft.com/office/officeart/2016/7/layout/VerticalDownArrowProcess"/>
    <dgm:cxn modelId="{68C56BC8-6FD3-419D-BD26-116E29CBA753}" srcId="{52FE64EE-0531-41A8-AF3D-9C00150A18B6}" destId="{32E692C9-C9D2-4207-82F2-DD806F0B7A96}" srcOrd="4" destOrd="0" parTransId="{BC5B28F2-6383-40ED-88C2-5CEBA36BF8C2}" sibTransId="{CA784DA1-4F5B-4ABF-A635-F65E208F6057}"/>
    <dgm:cxn modelId="{5060D5EA-9C42-4ACE-81F7-591928D4681A}" type="presOf" srcId="{4840F383-D822-413C-8B89-F1936AB7C43B}" destId="{A6655D2F-45CB-4166-A643-A55BBBC08EB8}" srcOrd="0" destOrd="0" presId="urn:microsoft.com/office/officeart/2016/7/layout/VerticalDownArrowProcess"/>
    <dgm:cxn modelId="{861F8BFF-DAEC-488F-97C4-0775A08A9426}" srcId="{52FE64EE-0531-41A8-AF3D-9C00150A18B6}" destId="{20DFE848-E278-4344-A2FC-72299D93779C}" srcOrd="0" destOrd="0" parTransId="{D748F341-C731-4E2A-988B-693436C3E3DA}" sibTransId="{99278B4B-60D2-4729-936F-0AC84CE1F386}"/>
    <dgm:cxn modelId="{967C226B-EE11-4C64-A055-B6AF439F8464}" type="presParOf" srcId="{3BD8044B-3458-4944-8765-01901ED02FC7}" destId="{EC04F07A-4863-4E17-9FB5-2E7ED78BA76A}" srcOrd="0" destOrd="0" presId="urn:microsoft.com/office/officeart/2016/7/layout/VerticalDownArrowProcess"/>
    <dgm:cxn modelId="{CC0C40BD-7646-461E-964A-5C717629609F}" type="presParOf" srcId="{EC04F07A-4863-4E17-9FB5-2E7ED78BA76A}" destId="{3AF66E32-94DC-4D79-8399-82437B1DCDFC}" srcOrd="0" destOrd="0" presId="urn:microsoft.com/office/officeart/2016/7/layout/VerticalDownArrowProcess"/>
    <dgm:cxn modelId="{7D73A200-C5C1-46A9-A10B-4CE644319368}" type="presParOf" srcId="{EC04F07A-4863-4E17-9FB5-2E7ED78BA76A}" destId="{73DB0CD9-8707-4A4E-BD23-8D2ADE2F769B}" srcOrd="1" destOrd="0" presId="urn:microsoft.com/office/officeart/2016/7/layout/VerticalDownArrowProcess"/>
    <dgm:cxn modelId="{0742B140-354B-43A9-9223-3C42113EC46D}" type="presParOf" srcId="{3BD8044B-3458-4944-8765-01901ED02FC7}" destId="{7E40F128-2EA7-4CBA-A505-7192575C1A68}" srcOrd="1" destOrd="0" presId="urn:microsoft.com/office/officeart/2016/7/layout/VerticalDownArrowProcess"/>
    <dgm:cxn modelId="{73EC0E49-D6B2-4BDB-89C5-F15FFA7495E0}" type="presParOf" srcId="{3BD8044B-3458-4944-8765-01901ED02FC7}" destId="{0A05201E-99A9-40F6-81FB-5E0970C63BCC}" srcOrd="2" destOrd="0" presId="urn:microsoft.com/office/officeart/2016/7/layout/VerticalDownArrowProcess"/>
    <dgm:cxn modelId="{009F6953-FF46-4573-9A30-5260E3B74618}" type="presParOf" srcId="{0A05201E-99A9-40F6-81FB-5E0970C63BCC}" destId="{6D968CB1-22BC-43EF-A92D-95CBBE79DCFB}" srcOrd="0" destOrd="0" presId="urn:microsoft.com/office/officeart/2016/7/layout/VerticalDownArrowProcess"/>
    <dgm:cxn modelId="{67E94F90-5502-4AA6-A756-A943520A69F6}" type="presParOf" srcId="{0A05201E-99A9-40F6-81FB-5E0970C63BCC}" destId="{CD92F0C1-7347-4718-B669-ECDAE2A3417E}" srcOrd="1" destOrd="0" presId="urn:microsoft.com/office/officeart/2016/7/layout/VerticalDownArrowProcess"/>
    <dgm:cxn modelId="{14AA01B8-D612-4AD3-A63D-57BCEECC131D}" type="presParOf" srcId="{0A05201E-99A9-40F6-81FB-5E0970C63BCC}" destId="{89908672-61CF-4AC7-B874-78DDF658D2DF}" srcOrd="2" destOrd="0" presId="urn:microsoft.com/office/officeart/2016/7/layout/VerticalDownArrowProcess"/>
    <dgm:cxn modelId="{1F68DBE4-9001-448D-A724-CFEBCDD99367}" type="presParOf" srcId="{3BD8044B-3458-4944-8765-01901ED02FC7}" destId="{445B7FE8-55B1-455A-BEE5-CF6F1B2181E1}" srcOrd="3" destOrd="0" presId="urn:microsoft.com/office/officeart/2016/7/layout/VerticalDownArrowProcess"/>
    <dgm:cxn modelId="{5C794F23-3290-43B5-88DD-C768E5CECEFD}" type="presParOf" srcId="{3BD8044B-3458-4944-8765-01901ED02FC7}" destId="{92146C98-A864-49AF-BBE6-CBEB9F3D3D9C}" srcOrd="4" destOrd="0" presId="urn:microsoft.com/office/officeart/2016/7/layout/VerticalDownArrowProcess"/>
    <dgm:cxn modelId="{5711BD83-DA9C-46AC-BFE2-737E8D3EE6C4}" type="presParOf" srcId="{92146C98-A864-49AF-BBE6-CBEB9F3D3D9C}" destId="{25D65617-4273-4D02-9D31-91240071DD0F}" srcOrd="0" destOrd="0" presId="urn:microsoft.com/office/officeart/2016/7/layout/VerticalDownArrowProcess"/>
    <dgm:cxn modelId="{81DA6DDD-B2AB-48F5-A081-29A2694D9341}" type="presParOf" srcId="{92146C98-A864-49AF-BBE6-CBEB9F3D3D9C}" destId="{1EACFD04-CE19-405D-84DE-16FF94657F4D}" srcOrd="1" destOrd="0" presId="urn:microsoft.com/office/officeart/2016/7/layout/VerticalDownArrowProcess"/>
    <dgm:cxn modelId="{79B0401A-DBD3-4874-A66D-301B10D14F6F}" type="presParOf" srcId="{92146C98-A864-49AF-BBE6-CBEB9F3D3D9C}" destId="{CB261F74-BC3B-4A42-9CEA-6E34245F13AA}" srcOrd="2" destOrd="0" presId="urn:microsoft.com/office/officeart/2016/7/layout/VerticalDownArrowProcess"/>
    <dgm:cxn modelId="{95DED2E9-5259-4E12-98DF-0049B628A703}" type="presParOf" srcId="{3BD8044B-3458-4944-8765-01901ED02FC7}" destId="{84C67113-4D50-4877-A47E-9659C8383136}" srcOrd="5" destOrd="0" presId="urn:microsoft.com/office/officeart/2016/7/layout/VerticalDownArrowProcess"/>
    <dgm:cxn modelId="{6DF781B3-213E-4620-9C32-499A827DDE1B}" type="presParOf" srcId="{3BD8044B-3458-4944-8765-01901ED02FC7}" destId="{20264AFA-3267-4F70-98D0-9DB7A5A51DF7}" srcOrd="6" destOrd="0" presId="urn:microsoft.com/office/officeart/2016/7/layout/VerticalDownArrowProcess"/>
    <dgm:cxn modelId="{960DEE67-443F-492F-9310-1019E45FA488}" type="presParOf" srcId="{20264AFA-3267-4F70-98D0-9DB7A5A51DF7}" destId="{A6655D2F-45CB-4166-A643-A55BBBC08EB8}" srcOrd="0" destOrd="0" presId="urn:microsoft.com/office/officeart/2016/7/layout/VerticalDownArrowProcess"/>
    <dgm:cxn modelId="{59250DD0-5079-493E-A455-A02A3E565836}" type="presParOf" srcId="{20264AFA-3267-4F70-98D0-9DB7A5A51DF7}" destId="{67ABC9AE-F6DE-4915-8C86-12859892D4C0}" srcOrd="1" destOrd="0" presId="urn:microsoft.com/office/officeart/2016/7/layout/VerticalDownArrowProcess"/>
    <dgm:cxn modelId="{7D3BB122-E47F-4924-80C3-DE5160A2C568}" type="presParOf" srcId="{20264AFA-3267-4F70-98D0-9DB7A5A51DF7}" destId="{C0B02064-014F-406A-A672-6F747F9C0484}" srcOrd="2" destOrd="0" presId="urn:microsoft.com/office/officeart/2016/7/layout/VerticalDownArrowProcess"/>
    <dgm:cxn modelId="{5FB313B7-800B-488A-8D20-97BA0C867EC5}" type="presParOf" srcId="{3BD8044B-3458-4944-8765-01901ED02FC7}" destId="{94A41725-2101-406D-B79A-4CB63A755F0E}" srcOrd="7" destOrd="0" presId="urn:microsoft.com/office/officeart/2016/7/layout/VerticalDownArrowProcess"/>
    <dgm:cxn modelId="{63666172-F4CA-4B67-AC6C-D0BB35A15E7B}" type="presParOf" srcId="{3BD8044B-3458-4944-8765-01901ED02FC7}" destId="{88656699-98DC-4021-B6AD-BBAA7CE2ACCC}" srcOrd="8" destOrd="0" presId="urn:microsoft.com/office/officeart/2016/7/layout/VerticalDownArrowProcess"/>
    <dgm:cxn modelId="{9BC59FDE-1C02-4C8A-92AE-AF6AFD5971B4}" type="presParOf" srcId="{88656699-98DC-4021-B6AD-BBAA7CE2ACCC}" destId="{223CA3CF-4D5E-4111-B801-73C736CC930A}" srcOrd="0" destOrd="0" presId="urn:microsoft.com/office/officeart/2016/7/layout/VerticalDownArrowProcess"/>
    <dgm:cxn modelId="{61516EE8-93E6-4BE0-A5D2-5F254B91ACA4}" type="presParOf" srcId="{88656699-98DC-4021-B6AD-BBAA7CE2ACCC}" destId="{89818A84-09C0-4B23-A231-E08300CEC566}" srcOrd="1" destOrd="0" presId="urn:microsoft.com/office/officeart/2016/7/layout/VerticalDownArrowProcess"/>
    <dgm:cxn modelId="{DD8B9E95-4AE4-435A-866C-C119F9DF74F4}" type="presParOf" srcId="{88656699-98DC-4021-B6AD-BBAA7CE2ACCC}" destId="{D16AFF07-2AAE-4D07-9369-C910C5889C73}" srcOrd="2" destOrd="0" presId="urn:microsoft.com/office/officeart/2016/7/layout/VerticalDownArrowProcess"/>
    <dgm:cxn modelId="{59BB2F9A-25C4-438D-A7C2-13D2E566A697}" type="presParOf" srcId="{3BD8044B-3458-4944-8765-01901ED02FC7}" destId="{99A0E68A-E327-457A-8AA3-5518B8BB8DAB}" srcOrd="9" destOrd="0" presId="urn:microsoft.com/office/officeart/2016/7/layout/VerticalDownArrowProcess"/>
    <dgm:cxn modelId="{70A96B23-06BC-4388-B198-8B779F850C5E}" type="presParOf" srcId="{3BD8044B-3458-4944-8765-01901ED02FC7}" destId="{7E84445B-6A25-47CE-BE73-9CF00C69B6F2}" srcOrd="10" destOrd="0" presId="urn:microsoft.com/office/officeart/2016/7/layout/VerticalDownArrowProcess"/>
    <dgm:cxn modelId="{84B62E8B-C226-4E6C-BE65-7B37329550DC}" type="presParOf" srcId="{7E84445B-6A25-47CE-BE73-9CF00C69B6F2}" destId="{3A5D65D7-12F3-42EA-9E6A-5E351B3DB6F5}" srcOrd="0" destOrd="0" presId="urn:microsoft.com/office/officeart/2016/7/layout/VerticalDownArrowProcess"/>
    <dgm:cxn modelId="{ED2C0EF0-28F3-43D6-8186-32CCE804D730}" type="presParOf" srcId="{7E84445B-6A25-47CE-BE73-9CF00C69B6F2}" destId="{524D4906-8FAE-4CAB-B488-E672BAEA8AFB}" srcOrd="1" destOrd="0" presId="urn:microsoft.com/office/officeart/2016/7/layout/VerticalDownArrowProcess"/>
    <dgm:cxn modelId="{87BEB8A7-3463-4D7A-A9C6-DB2BDFE87F11}" type="presParOf" srcId="{7E84445B-6A25-47CE-BE73-9CF00C69B6F2}" destId="{8BBFC99B-BC7E-40F6-81FB-F95269A9438D}" srcOrd="2" destOrd="0" presId="urn:microsoft.com/office/officeart/2016/7/layout/VerticalDownArrowProcess"/>
    <dgm:cxn modelId="{A61A4C3A-0C26-4664-B60B-787B590CA0D4}" type="presParOf" srcId="{3BD8044B-3458-4944-8765-01901ED02FC7}" destId="{3B263C33-9AB2-4825-BC56-CAF9F9D59CF7}" srcOrd="11" destOrd="0" presId="urn:microsoft.com/office/officeart/2016/7/layout/VerticalDownArrowProcess"/>
    <dgm:cxn modelId="{7911D072-BE0C-49EA-87C3-45C258B05042}" type="presParOf" srcId="{3BD8044B-3458-4944-8765-01901ED02FC7}" destId="{1378B8ED-43C9-4957-846A-33A4A8B960F4}" srcOrd="12" destOrd="0" presId="urn:microsoft.com/office/officeart/2016/7/layout/VerticalDownArrowProcess"/>
    <dgm:cxn modelId="{FA1F471E-96D2-43DB-9AE5-5B36391D3E6A}" type="presParOf" srcId="{1378B8ED-43C9-4957-846A-33A4A8B960F4}" destId="{573891B9-D794-4081-8E0A-AE0AF9FAB802}" srcOrd="0" destOrd="0" presId="urn:microsoft.com/office/officeart/2016/7/layout/VerticalDownArrowProcess"/>
    <dgm:cxn modelId="{2DDD6CE1-BB51-4EDF-B778-0550D11051DC}" type="presParOf" srcId="{1378B8ED-43C9-4957-846A-33A4A8B960F4}" destId="{929237EC-B8D1-40C5-89D0-4DA3A1E098DA}" srcOrd="1" destOrd="0" presId="urn:microsoft.com/office/officeart/2016/7/layout/VerticalDownArrowProcess"/>
    <dgm:cxn modelId="{174EA27C-2979-482C-BA55-F524D99079E7}" type="presParOf" srcId="{1378B8ED-43C9-4957-846A-33A4A8B960F4}" destId="{68D6A088-81F0-446F-A41F-247E95C0381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FA24E1-3A14-447A-AB82-447DF3B5DF1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4857A0-E710-4F08-94D2-D44338AB710A}">
      <dgm:prSet/>
      <dgm:spPr/>
      <dgm:t>
        <a:bodyPr/>
        <a:lstStyle/>
        <a:p>
          <a:r>
            <a:rPr lang="en-US" b="0" i="0"/>
            <a:t>High variance (overfitting) example</a:t>
          </a:r>
          <a:endParaRPr lang="en-US"/>
        </a:p>
      </dgm:t>
    </dgm:pt>
    <dgm:pt modelId="{DAB704EA-0089-473D-B114-F04125F04842}" type="parTrans" cxnId="{3E315F54-EB28-426B-B9F4-C8F779B4692C}">
      <dgm:prSet/>
      <dgm:spPr/>
      <dgm:t>
        <a:bodyPr/>
        <a:lstStyle/>
        <a:p>
          <a:endParaRPr lang="en-US"/>
        </a:p>
      </dgm:t>
    </dgm:pt>
    <dgm:pt modelId="{8ABAA312-8BE9-4C30-B15C-09C1364E782A}" type="sibTrans" cxnId="{3E315F54-EB28-426B-B9F4-C8F779B4692C}">
      <dgm:prSet/>
      <dgm:spPr/>
      <dgm:t>
        <a:bodyPr/>
        <a:lstStyle/>
        <a:p>
          <a:endParaRPr lang="en-US"/>
        </a:p>
      </dgm:t>
    </dgm:pt>
    <dgm:pt modelId="{44E58524-944B-45C2-8F89-14F91B7AA3C4}">
      <dgm:prSet/>
      <dgm:spPr/>
      <dgm:t>
        <a:bodyPr/>
        <a:lstStyle/>
        <a:p>
          <a:r>
            <a:rPr lang="en-US" b="0" i="0"/>
            <a:t>Training error: 1%</a:t>
          </a:r>
          <a:endParaRPr lang="en-US"/>
        </a:p>
      </dgm:t>
    </dgm:pt>
    <dgm:pt modelId="{1E416C79-1424-4C53-B14E-D7A4672C5BF5}" type="parTrans" cxnId="{F8C3B27B-04D4-450B-8D21-89D1A88D3E14}">
      <dgm:prSet/>
      <dgm:spPr/>
      <dgm:t>
        <a:bodyPr/>
        <a:lstStyle/>
        <a:p>
          <a:endParaRPr lang="en-US"/>
        </a:p>
      </dgm:t>
    </dgm:pt>
    <dgm:pt modelId="{3EAA1CA2-43A8-4AFA-AA75-2E4FB7502916}" type="sibTrans" cxnId="{F8C3B27B-04D4-450B-8D21-89D1A88D3E14}">
      <dgm:prSet/>
      <dgm:spPr/>
      <dgm:t>
        <a:bodyPr/>
        <a:lstStyle/>
        <a:p>
          <a:endParaRPr lang="en-US"/>
        </a:p>
      </dgm:t>
    </dgm:pt>
    <dgm:pt modelId="{F3D5F9FB-B07D-405E-981B-922E71F431DC}">
      <dgm:prSet/>
      <dgm:spPr/>
      <dgm:t>
        <a:bodyPr/>
        <a:lstStyle/>
        <a:p>
          <a:r>
            <a:rPr lang="en-US" b="0" i="0"/>
            <a:t>Dev error: 11%</a:t>
          </a:r>
          <a:endParaRPr lang="en-US"/>
        </a:p>
      </dgm:t>
    </dgm:pt>
    <dgm:pt modelId="{CEAB44A1-B679-4BE3-A11E-726E6A41867F}" type="parTrans" cxnId="{AB814C1D-0D20-4FE4-B399-5765091A8948}">
      <dgm:prSet/>
      <dgm:spPr/>
      <dgm:t>
        <a:bodyPr/>
        <a:lstStyle/>
        <a:p>
          <a:endParaRPr lang="en-US"/>
        </a:p>
      </dgm:t>
    </dgm:pt>
    <dgm:pt modelId="{9416E639-817E-4AB9-8B0B-E4FE8527DF57}" type="sibTrans" cxnId="{AB814C1D-0D20-4FE4-B399-5765091A8948}">
      <dgm:prSet/>
      <dgm:spPr/>
      <dgm:t>
        <a:bodyPr/>
        <a:lstStyle/>
        <a:p>
          <a:endParaRPr lang="en-US"/>
        </a:p>
      </dgm:t>
    </dgm:pt>
    <dgm:pt modelId="{F89471A1-3229-48FE-968C-C8DC1E12D284}">
      <dgm:prSet/>
      <dgm:spPr/>
      <dgm:t>
        <a:bodyPr/>
        <a:lstStyle/>
        <a:p>
          <a:r>
            <a:rPr lang="en-US"/>
            <a:t>H</a:t>
          </a:r>
          <a:r>
            <a:rPr lang="en-US" b="0" i="0"/>
            <a:t>igh </a:t>
          </a:r>
          <a:r>
            <a:rPr lang="en-US"/>
            <a:t>b</a:t>
          </a:r>
          <a:r>
            <a:rPr lang="en-US" b="0" i="0"/>
            <a:t>ias (underfitting) for example</a:t>
          </a:r>
          <a:endParaRPr lang="en-US"/>
        </a:p>
      </dgm:t>
    </dgm:pt>
    <dgm:pt modelId="{E3256CF0-F0B3-432A-8B51-A14D4D3CBE9D}" type="parTrans" cxnId="{B368E5B3-C377-42BA-AA5A-0C8BCCB1428B}">
      <dgm:prSet/>
      <dgm:spPr/>
      <dgm:t>
        <a:bodyPr/>
        <a:lstStyle/>
        <a:p>
          <a:endParaRPr lang="en-US"/>
        </a:p>
      </dgm:t>
    </dgm:pt>
    <dgm:pt modelId="{D362C093-2F86-4070-B6DB-7D52ECA62DDC}" type="sibTrans" cxnId="{B368E5B3-C377-42BA-AA5A-0C8BCCB1428B}">
      <dgm:prSet/>
      <dgm:spPr/>
      <dgm:t>
        <a:bodyPr/>
        <a:lstStyle/>
        <a:p>
          <a:endParaRPr lang="en-US"/>
        </a:p>
      </dgm:t>
    </dgm:pt>
    <dgm:pt modelId="{01FFFE38-2A08-4BB4-A072-98AAF63E141F}">
      <dgm:prSet/>
      <dgm:spPr/>
      <dgm:t>
        <a:bodyPr/>
        <a:lstStyle/>
        <a:p>
          <a:r>
            <a:rPr lang="en-US" b="0" i="0"/>
            <a:t>Training error: 15%</a:t>
          </a:r>
          <a:endParaRPr lang="en-US"/>
        </a:p>
      </dgm:t>
    </dgm:pt>
    <dgm:pt modelId="{FC542857-0FDA-473B-9E64-4E32F9221BB4}" type="parTrans" cxnId="{4D5984F0-C12C-41DF-8C5E-5524D06FD41C}">
      <dgm:prSet/>
      <dgm:spPr/>
      <dgm:t>
        <a:bodyPr/>
        <a:lstStyle/>
        <a:p>
          <a:endParaRPr lang="en-US"/>
        </a:p>
      </dgm:t>
    </dgm:pt>
    <dgm:pt modelId="{E15E4610-313B-46D7-AF5D-58ED6504FFE7}" type="sibTrans" cxnId="{4D5984F0-C12C-41DF-8C5E-5524D06FD41C}">
      <dgm:prSet/>
      <dgm:spPr/>
      <dgm:t>
        <a:bodyPr/>
        <a:lstStyle/>
        <a:p>
          <a:endParaRPr lang="en-US"/>
        </a:p>
      </dgm:t>
    </dgm:pt>
    <dgm:pt modelId="{FF12E9EF-6C06-4D67-8436-7A25CC818947}">
      <dgm:prSet/>
      <dgm:spPr/>
      <dgm:t>
        <a:bodyPr/>
        <a:lstStyle/>
        <a:p>
          <a:r>
            <a:rPr lang="en-US" b="0" i="0"/>
            <a:t>Dev error: 14%</a:t>
          </a:r>
          <a:endParaRPr lang="en-US"/>
        </a:p>
      </dgm:t>
    </dgm:pt>
    <dgm:pt modelId="{F1AB7FBC-1CC8-4D4C-AB16-34BE5255D5B3}" type="parTrans" cxnId="{8AFEA911-40AB-4994-95A2-D9CFF7C26611}">
      <dgm:prSet/>
      <dgm:spPr/>
      <dgm:t>
        <a:bodyPr/>
        <a:lstStyle/>
        <a:p>
          <a:endParaRPr lang="en-US"/>
        </a:p>
      </dgm:t>
    </dgm:pt>
    <dgm:pt modelId="{35843B67-4CB1-4747-A760-E0B9CF2DDDCC}" type="sibTrans" cxnId="{8AFEA911-40AB-4994-95A2-D9CFF7C26611}">
      <dgm:prSet/>
      <dgm:spPr/>
      <dgm:t>
        <a:bodyPr/>
        <a:lstStyle/>
        <a:p>
          <a:endParaRPr lang="en-US"/>
        </a:p>
      </dgm:t>
    </dgm:pt>
    <dgm:pt modelId="{3AAE2AE7-57CC-4F9A-B50E-D6231BBDCF12}">
      <dgm:prSet/>
      <dgm:spPr/>
      <dgm:t>
        <a:bodyPr/>
        <a:lstStyle/>
        <a:p>
          <a:r>
            <a:rPr lang="en-US"/>
            <a:t>H</a:t>
          </a:r>
          <a:r>
            <a:rPr lang="en-US" b="0" i="0"/>
            <a:t>igh Bias (underfitting) and High variance (overfitting) example</a:t>
          </a:r>
          <a:endParaRPr lang="en-US"/>
        </a:p>
      </dgm:t>
    </dgm:pt>
    <dgm:pt modelId="{49AA83E8-3141-43E7-AEBB-233FC4796830}" type="parTrans" cxnId="{48CACD41-4889-446E-92AB-EEF6AA46BB56}">
      <dgm:prSet/>
      <dgm:spPr/>
      <dgm:t>
        <a:bodyPr/>
        <a:lstStyle/>
        <a:p>
          <a:endParaRPr lang="en-US"/>
        </a:p>
      </dgm:t>
    </dgm:pt>
    <dgm:pt modelId="{7362ADAB-F760-4C53-BE40-E62BE0D07019}" type="sibTrans" cxnId="{48CACD41-4889-446E-92AB-EEF6AA46BB56}">
      <dgm:prSet/>
      <dgm:spPr/>
      <dgm:t>
        <a:bodyPr/>
        <a:lstStyle/>
        <a:p>
          <a:endParaRPr lang="en-US"/>
        </a:p>
      </dgm:t>
    </dgm:pt>
    <dgm:pt modelId="{4063A612-FEC3-4906-BA46-9F58217CBE53}">
      <dgm:prSet/>
      <dgm:spPr/>
      <dgm:t>
        <a:bodyPr/>
        <a:lstStyle/>
        <a:p>
          <a:r>
            <a:rPr lang="en-US" b="0" i="0"/>
            <a:t>Training error: 15%</a:t>
          </a:r>
          <a:endParaRPr lang="en-US"/>
        </a:p>
      </dgm:t>
    </dgm:pt>
    <dgm:pt modelId="{82FE27E5-CDB6-4F3A-9B1D-12D04A0F5546}" type="parTrans" cxnId="{AAD984EE-F924-4176-9825-D694E45C04A2}">
      <dgm:prSet/>
      <dgm:spPr/>
      <dgm:t>
        <a:bodyPr/>
        <a:lstStyle/>
        <a:p>
          <a:endParaRPr lang="en-US"/>
        </a:p>
      </dgm:t>
    </dgm:pt>
    <dgm:pt modelId="{7DB61326-E2A9-4C7A-9655-D6505DFA6E06}" type="sibTrans" cxnId="{AAD984EE-F924-4176-9825-D694E45C04A2}">
      <dgm:prSet/>
      <dgm:spPr/>
      <dgm:t>
        <a:bodyPr/>
        <a:lstStyle/>
        <a:p>
          <a:endParaRPr lang="en-US"/>
        </a:p>
      </dgm:t>
    </dgm:pt>
    <dgm:pt modelId="{B9668B73-133D-4FC0-9F54-764223EDF017}">
      <dgm:prSet/>
      <dgm:spPr/>
      <dgm:t>
        <a:bodyPr/>
        <a:lstStyle/>
        <a:p>
          <a:r>
            <a:rPr lang="en-US" b="0" i="0"/>
            <a:t>Test error: 30%</a:t>
          </a:r>
          <a:endParaRPr lang="en-US"/>
        </a:p>
      </dgm:t>
    </dgm:pt>
    <dgm:pt modelId="{D6484809-80E3-4E34-BEC5-449B3559FED9}" type="parTrans" cxnId="{5AA3E41D-6E59-4609-AFBF-5E11BA166E76}">
      <dgm:prSet/>
      <dgm:spPr/>
      <dgm:t>
        <a:bodyPr/>
        <a:lstStyle/>
        <a:p>
          <a:endParaRPr lang="en-US"/>
        </a:p>
      </dgm:t>
    </dgm:pt>
    <dgm:pt modelId="{0D211812-26AF-47AB-8475-D47BB583B981}" type="sibTrans" cxnId="{5AA3E41D-6E59-4609-AFBF-5E11BA166E76}">
      <dgm:prSet/>
      <dgm:spPr/>
      <dgm:t>
        <a:bodyPr/>
        <a:lstStyle/>
        <a:p>
          <a:endParaRPr lang="en-US"/>
        </a:p>
      </dgm:t>
    </dgm:pt>
    <dgm:pt modelId="{D3E846B2-97CF-4FF0-A4B5-534F186A4338}">
      <dgm:prSet/>
      <dgm:spPr/>
      <dgm:t>
        <a:bodyPr/>
        <a:lstStyle/>
        <a:p>
          <a:r>
            <a:rPr lang="en-US" b="0" i="0" dirty="0"/>
            <a:t>A balanced example</a:t>
          </a:r>
          <a:endParaRPr lang="en-US" dirty="0"/>
        </a:p>
      </dgm:t>
    </dgm:pt>
    <dgm:pt modelId="{08109CF1-A665-4939-991F-B0BC7D3ED433}" type="parTrans" cxnId="{388E1E2B-C380-420D-A967-7C2C291E7382}">
      <dgm:prSet/>
      <dgm:spPr/>
      <dgm:t>
        <a:bodyPr/>
        <a:lstStyle/>
        <a:p>
          <a:endParaRPr lang="en-US"/>
        </a:p>
      </dgm:t>
    </dgm:pt>
    <dgm:pt modelId="{921930A7-1048-4E78-BD20-D9E170380B65}" type="sibTrans" cxnId="{388E1E2B-C380-420D-A967-7C2C291E7382}">
      <dgm:prSet/>
      <dgm:spPr/>
      <dgm:t>
        <a:bodyPr/>
        <a:lstStyle/>
        <a:p>
          <a:endParaRPr lang="en-US"/>
        </a:p>
      </dgm:t>
    </dgm:pt>
    <dgm:pt modelId="{18F55AA1-6CF3-4F07-924F-B2AF934AF100}">
      <dgm:prSet/>
      <dgm:spPr/>
      <dgm:t>
        <a:bodyPr/>
        <a:lstStyle/>
        <a:p>
          <a:r>
            <a:rPr lang="en-US" b="0" i="0"/>
            <a:t>Training error: 0.5%</a:t>
          </a:r>
          <a:endParaRPr lang="en-US"/>
        </a:p>
      </dgm:t>
    </dgm:pt>
    <dgm:pt modelId="{DCDE8E33-CC1C-40A9-8E77-8CA41652D599}" type="parTrans" cxnId="{EF361F86-D56C-4679-8DF3-68370315B5A7}">
      <dgm:prSet/>
      <dgm:spPr/>
      <dgm:t>
        <a:bodyPr/>
        <a:lstStyle/>
        <a:p>
          <a:endParaRPr lang="en-US"/>
        </a:p>
      </dgm:t>
    </dgm:pt>
    <dgm:pt modelId="{ED534A91-E541-4C78-87A4-C96EFE280361}" type="sibTrans" cxnId="{EF361F86-D56C-4679-8DF3-68370315B5A7}">
      <dgm:prSet/>
      <dgm:spPr/>
      <dgm:t>
        <a:bodyPr/>
        <a:lstStyle/>
        <a:p>
          <a:endParaRPr lang="en-US"/>
        </a:p>
      </dgm:t>
    </dgm:pt>
    <dgm:pt modelId="{946AD292-2057-4E8C-B1E1-B57E4442A247}">
      <dgm:prSet/>
      <dgm:spPr/>
      <dgm:t>
        <a:bodyPr/>
        <a:lstStyle/>
        <a:p>
          <a:r>
            <a:rPr lang="en-US" b="0" i="0"/>
            <a:t>Test error: 1%</a:t>
          </a:r>
          <a:endParaRPr lang="en-US"/>
        </a:p>
      </dgm:t>
    </dgm:pt>
    <dgm:pt modelId="{32A48757-5A52-42A6-8E96-6FF67CE03B9F}" type="parTrans" cxnId="{D8B8F20B-2110-45F0-8C99-F452DB46141B}">
      <dgm:prSet/>
      <dgm:spPr/>
      <dgm:t>
        <a:bodyPr/>
        <a:lstStyle/>
        <a:p>
          <a:endParaRPr lang="en-US"/>
        </a:p>
      </dgm:t>
    </dgm:pt>
    <dgm:pt modelId="{11D07A44-1446-44DA-B170-E1CAA196559B}" type="sibTrans" cxnId="{D8B8F20B-2110-45F0-8C99-F452DB46141B}">
      <dgm:prSet/>
      <dgm:spPr/>
      <dgm:t>
        <a:bodyPr/>
        <a:lstStyle/>
        <a:p>
          <a:endParaRPr lang="en-US"/>
        </a:p>
      </dgm:t>
    </dgm:pt>
    <dgm:pt modelId="{4B6A916C-F6EC-4836-87E9-22B0E0C0C15D}" type="pres">
      <dgm:prSet presAssocID="{3CFA24E1-3A14-447A-AB82-447DF3B5DF15}" presName="linear" presStyleCnt="0">
        <dgm:presLayoutVars>
          <dgm:animLvl val="lvl"/>
          <dgm:resizeHandles val="exact"/>
        </dgm:presLayoutVars>
      </dgm:prSet>
      <dgm:spPr/>
    </dgm:pt>
    <dgm:pt modelId="{62F32439-EBC6-45F9-9601-34129612D586}" type="pres">
      <dgm:prSet presAssocID="{D84857A0-E710-4F08-94D2-D44338AB71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931458-54CA-41E2-B078-BBC5A6E83AFF}" type="pres">
      <dgm:prSet presAssocID="{D84857A0-E710-4F08-94D2-D44338AB710A}" presName="childText" presStyleLbl="revTx" presStyleIdx="0" presStyleCnt="4">
        <dgm:presLayoutVars>
          <dgm:bulletEnabled val="1"/>
        </dgm:presLayoutVars>
      </dgm:prSet>
      <dgm:spPr/>
    </dgm:pt>
    <dgm:pt modelId="{4BB7935D-FC2F-4F44-BF81-D5F3D8B7C1AE}" type="pres">
      <dgm:prSet presAssocID="{F89471A1-3229-48FE-968C-C8DC1E12D2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3B018B-7552-481A-9087-B5F7E0CD90C5}" type="pres">
      <dgm:prSet presAssocID="{F89471A1-3229-48FE-968C-C8DC1E12D284}" presName="childText" presStyleLbl="revTx" presStyleIdx="1" presStyleCnt="4">
        <dgm:presLayoutVars>
          <dgm:bulletEnabled val="1"/>
        </dgm:presLayoutVars>
      </dgm:prSet>
      <dgm:spPr/>
    </dgm:pt>
    <dgm:pt modelId="{6A7FDED1-02CE-4D91-A54D-F4FEF31AE9B2}" type="pres">
      <dgm:prSet presAssocID="{3AAE2AE7-57CC-4F9A-B50E-D6231BBDCF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3883DA-A3C1-49F9-B4B2-4E8696E6FF13}" type="pres">
      <dgm:prSet presAssocID="{3AAE2AE7-57CC-4F9A-B50E-D6231BBDCF12}" presName="childText" presStyleLbl="revTx" presStyleIdx="2" presStyleCnt="4">
        <dgm:presLayoutVars>
          <dgm:bulletEnabled val="1"/>
        </dgm:presLayoutVars>
      </dgm:prSet>
      <dgm:spPr/>
    </dgm:pt>
    <dgm:pt modelId="{CB9CC19C-2DCD-4088-9937-902C20C0C30B}" type="pres">
      <dgm:prSet presAssocID="{D3E846B2-97CF-4FF0-A4B5-534F186A433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7177EB-F0F4-44D6-B3E4-0099DF8B5CE3}" type="pres">
      <dgm:prSet presAssocID="{D3E846B2-97CF-4FF0-A4B5-534F186A433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8B8F20B-2110-45F0-8C99-F452DB46141B}" srcId="{D3E846B2-97CF-4FF0-A4B5-534F186A4338}" destId="{946AD292-2057-4E8C-B1E1-B57E4442A247}" srcOrd="1" destOrd="0" parTransId="{32A48757-5A52-42A6-8E96-6FF67CE03B9F}" sibTransId="{11D07A44-1446-44DA-B170-E1CAA196559B}"/>
    <dgm:cxn modelId="{8AFEA911-40AB-4994-95A2-D9CFF7C26611}" srcId="{F89471A1-3229-48FE-968C-C8DC1E12D284}" destId="{FF12E9EF-6C06-4D67-8436-7A25CC818947}" srcOrd="1" destOrd="0" parTransId="{F1AB7FBC-1CC8-4D4C-AB16-34BE5255D5B3}" sibTransId="{35843B67-4CB1-4747-A760-E0B9CF2DDDCC}"/>
    <dgm:cxn modelId="{AB814C1D-0D20-4FE4-B399-5765091A8948}" srcId="{D84857A0-E710-4F08-94D2-D44338AB710A}" destId="{F3D5F9FB-B07D-405E-981B-922E71F431DC}" srcOrd="1" destOrd="0" parTransId="{CEAB44A1-B679-4BE3-A11E-726E6A41867F}" sibTransId="{9416E639-817E-4AB9-8B0B-E4FE8527DF57}"/>
    <dgm:cxn modelId="{5AA3E41D-6E59-4609-AFBF-5E11BA166E76}" srcId="{3AAE2AE7-57CC-4F9A-B50E-D6231BBDCF12}" destId="{B9668B73-133D-4FC0-9F54-764223EDF017}" srcOrd="1" destOrd="0" parTransId="{D6484809-80E3-4E34-BEC5-449B3559FED9}" sibTransId="{0D211812-26AF-47AB-8475-D47BB583B981}"/>
    <dgm:cxn modelId="{388E1E2B-C380-420D-A967-7C2C291E7382}" srcId="{3CFA24E1-3A14-447A-AB82-447DF3B5DF15}" destId="{D3E846B2-97CF-4FF0-A4B5-534F186A4338}" srcOrd="3" destOrd="0" parTransId="{08109CF1-A665-4939-991F-B0BC7D3ED433}" sibTransId="{921930A7-1048-4E78-BD20-D9E170380B65}"/>
    <dgm:cxn modelId="{CCF14D2F-4DF8-4AA6-8D8A-BF27F6CBEE02}" type="presOf" srcId="{3CFA24E1-3A14-447A-AB82-447DF3B5DF15}" destId="{4B6A916C-F6EC-4836-87E9-22B0E0C0C15D}" srcOrd="0" destOrd="0" presId="urn:microsoft.com/office/officeart/2005/8/layout/vList2"/>
    <dgm:cxn modelId="{6354555B-F34F-43E6-8866-202F2C6DE85F}" type="presOf" srcId="{FF12E9EF-6C06-4D67-8436-7A25CC818947}" destId="{CD3B018B-7552-481A-9087-B5F7E0CD90C5}" srcOrd="0" destOrd="1" presId="urn:microsoft.com/office/officeart/2005/8/layout/vList2"/>
    <dgm:cxn modelId="{48CACD41-4889-446E-92AB-EEF6AA46BB56}" srcId="{3CFA24E1-3A14-447A-AB82-447DF3B5DF15}" destId="{3AAE2AE7-57CC-4F9A-B50E-D6231BBDCF12}" srcOrd="2" destOrd="0" parTransId="{49AA83E8-3141-43E7-AEBB-233FC4796830}" sibTransId="{7362ADAB-F760-4C53-BE40-E62BE0D07019}"/>
    <dgm:cxn modelId="{0F41FD68-66EE-4E43-A30D-17663312D848}" type="presOf" srcId="{D84857A0-E710-4F08-94D2-D44338AB710A}" destId="{62F32439-EBC6-45F9-9601-34129612D586}" srcOrd="0" destOrd="0" presId="urn:microsoft.com/office/officeart/2005/8/layout/vList2"/>
    <dgm:cxn modelId="{3E315F54-EB28-426B-B9F4-C8F779B4692C}" srcId="{3CFA24E1-3A14-447A-AB82-447DF3B5DF15}" destId="{D84857A0-E710-4F08-94D2-D44338AB710A}" srcOrd="0" destOrd="0" parTransId="{DAB704EA-0089-473D-B114-F04125F04842}" sibTransId="{8ABAA312-8BE9-4C30-B15C-09C1364E782A}"/>
    <dgm:cxn modelId="{6FE4DE54-9C37-42A5-AA9A-32BEE8B44598}" type="presOf" srcId="{18F55AA1-6CF3-4F07-924F-B2AF934AF100}" destId="{1C7177EB-F0F4-44D6-B3E4-0099DF8B5CE3}" srcOrd="0" destOrd="0" presId="urn:microsoft.com/office/officeart/2005/8/layout/vList2"/>
    <dgm:cxn modelId="{BC4DE256-8F21-4374-886C-F982C2CF4529}" type="presOf" srcId="{44E58524-944B-45C2-8F89-14F91B7AA3C4}" destId="{70931458-54CA-41E2-B078-BBC5A6E83AFF}" srcOrd="0" destOrd="0" presId="urn:microsoft.com/office/officeart/2005/8/layout/vList2"/>
    <dgm:cxn modelId="{F8C3B27B-04D4-450B-8D21-89D1A88D3E14}" srcId="{D84857A0-E710-4F08-94D2-D44338AB710A}" destId="{44E58524-944B-45C2-8F89-14F91B7AA3C4}" srcOrd="0" destOrd="0" parTransId="{1E416C79-1424-4C53-B14E-D7A4672C5BF5}" sibTransId="{3EAA1CA2-43A8-4AFA-AA75-2E4FB7502916}"/>
    <dgm:cxn modelId="{7F003C7D-3C90-421E-BF15-F158F2E48C85}" type="presOf" srcId="{B9668B73-133D-4FC0-9F54-764223EDF017}" destId="{6D3883DA-A3C1-49F9-B4B2-4E8696E6FF13}" srcOrd="0" destOrd="1" presId="urn:microsoft.com/office/officeart/2005/8/layout/vList2"/>
    <dgm:cxn modelId="{EF361F86-D56C-4679-8DF3-68370315B5A7}" srcId="{D3E846B2-97CF-4FF0-A4B5-534F186A4338}" destId="{18F55AA1-6CF3-4F07-924F-B2AF934AF100}" srcOrd="0" destOrd="0" parTransId="{DCDE8E33-CC1C-40A9-8E77-8CA41652D599}" sibTransId="{ED534A91-E541-4C78-87A4-C96EFE280361}"/>
    <dgm:cxn modelId="{63562E95-FF51-444D-9973-623D7F853300}" type="presOf" srcId="{946AD292-2057-4E8C-B1E1-B57E4442A247}" destId="{1C7177EB-F0F4-44D6-B3E4-0099DF8B5CE3}" srcOrd="0" destOrd="1" presId="urn:microsoft.com/office/officeart/2005/8/layout/vList2"/>
    <dgm:cxn modelId="{4A536BAF-93DF-43D6-BAE6-F7FE4B9F1CA7}" type="presOf" srcId="{01FFFE38-2A08-4BB4-A072-98AAF63E141F}" destId="{CD3B018B-7552-481A-9087-B5F7E0CD90C5}" srcOrd="0" destOrd="0" presId="urn:microsoft.com/office/officeart/2005/8/layout/vList2"/>
    <dgm:cxn modelId="{52C946B1-670A-497F-ADD6-DE86EDBE2B22}" type="presOf" srcId="{3AAE2AE7-57CC-4F9A-B50E-D6231BBDCF12}" destId="{6A7FDED1-02CE-4D91-A54D-F4FEF31AE9B2}" srcOrd="0" destOrd="0" presId="urn:microsoft.com/office/officeart/2005/8/layout/vList2"/>
    <dgm:cxn modelId="{B368E5B3-C377-42BA-AA5A-0C8BCCB1428B}" srcId="{3CFA24E1-3A14-447A-AB82-447DF3B5DF15}" destId="{F89471A1-3229-48FE-968C-C8DC1E12D284}" srcOrd="1" destOrd="0" parTransId="{E3256CF0-F0B3-432A-8B51-A14D4D3CBE9D}" sibTransId="{D362C093-2F86-4070-B6DB-7D52ECA62DDC}"/>
    <dgm:cxn modelId="{AE10B2CC-2EB4-49BF-9EF0-3ED8C99E477E}" type="presOf" srcId="{F3D5F9FB-B07D-405E-981B-922E71F431DC}" destId="{70931458-54CA-41E2-B078-BBC5A6E83AFF}" srcOrd="0" destOrd="1" presId="urn:microsoft.com/office/officeart/2005/8/layout/vList2"/>
    <dgm:cxn modelId="{353938D6-F25D-4BE7-9ECD-2BFF413F3CCA}" type="presOf" srcId="{F89471A1-3229-48FE-968C-C8DC1E12D284}" destId="{4BB7935D-FC2F-4F44-BF81-D5F3D8B7C1AE}" srcOrd="0" destOrd="0" presId="urn:microsoft.com/office/officeart/2005/8/layout/vList2"/>
    <dgm:cxn modelId="{79312EDD-7FDD-4DD8-8931-9737677142E8}" type="presOf" srcId="{4063A612-FEC3-4906-BA46-9F58217CBE53}" destId="{6D3883DA-A3C1-49F9-B4B2-4E8696E6FF13}" srcOrd="0" destOrd="0" presId="urn:microsoft.com/office/officeart/2005/8/layout/vList2"/>
    <dgm:cxn modelId="{AAD984EE-F924-4176-9825-D694E45C04A2}" srcId="{3AAE2AE7-57CC-4F9A-B50E-D6231BBDCF12}" destId="{4063A612-FEC3-4906-BA46-9F58217CBE53}" srcOrd="0" destOrd="0" parTransId="{82FE27E5-CDB6-4F3A-9B1D-12D04A0F5546}" sibTransId="{7DB61326-E2A9-4C7A-9655-D6505DFA6E06}"/>
    <dgm:cxn modelId="{4D5984F0-C12C-41DF-8C5E-5524D06FD41C}" srcId="{F89471A1-3229-48FE-968C-C8DC1E12D284}" destId="{01FFFE38-2A08-4BB4-A072-98AAF63E141F}" srcOrd="0" destOrd="0" parTransId="{FC542857-0FDA-473B-9E64-4E32F9221BB4}" sibTransId="{E15E4610-313B-46D7-AF5D-58ED6504FFE7}"/>
    <dgm:cxn modelId="{CEFCD2FF-0A58-4EDE-BC7E-9099E1015431}" type="presOf" srcId="{D3E846B2-97CF-4FF0-A4B5-534F186A4338}" destId="{CB9CC19C-2DCD-4088-9937-902C20C0C30B}" srcOrd="0" destOrd="0" presId="urn:microsoft.com/office/officeart/2005/8/layout/vList2"/>
    <dgm:cxn modelId="{5538BD60-E684-432B-8F6F-3C8C1437B5AD}" type="presParOf" srcId="{4B6A916C-F6EC-4836-87E9-22B0E0C0C15D}" destId="{62F32439-EBC6-45F9-9601-34129612D586}" srcOrd="0" destOrd="0" presId="urn:microsoft.com/office/officeart/2005/8/layout/vList2"/>
    <dgm:cxn modelId="{189D3C17-1145-4CF6-9773-1575FB48E522}" type="presParOf" srcId="{4B6A916C-F6EC-4836-87E9-22B0E0C0C15D}" destId="{70931458-54CA-41E2-B078-BBC5A6E83AFF}" srcOrd="1" destOrd="0" presId="urn:microsoft.com/office/officeart/2005/8/layout/vList2"/>
    <dgm:cxn modelId="{BD5CB570-DE10-422B-83FE-1EBDCDB64641}" type="presParOf" srcId="{4B6A916C-F6EC-4836-87E9-22B0E0C0C15D}" destId="{4BB7935D-FC2F-4F44-BF81-D5F3D8B7C1AE}" srcOrd="2" destOrd="0" presId="urn:microsoft.com/office/officeart/2005/8/layout/vList2"/>
    <dgm:cxn modelId="{1262EEFE-DE53-4CB9-87A1-29F33F9A2755}" type="presParOf" srcId="{4B6A916C-F6EC-4836-87E9-22B0E0C0C15D}" destId="{CD3B018B-7552-481A-9087-B5F7E0CD90C5}" srcOrd="3" destOrd="0" presId="urn:microsoft.com/office/officeart/2005/8/layout/vList2"/>
    <dgm:cxn modelId="{5C18AE94-7232-4BAF-B55F-4972D7A7F99C}" type="presParOf" srcId="{4B6A916C-F6EC-4836-87E9-22B0E0C0C15D}" destId="{6A7FDED1-02CE-4D91-A54D-F4FEF31AE9B2}" srcOrd="4" destOrd="0" presId="urn:microsoft.com/office/officeart/2005/8/layout/vList2"/>
    <dgm:cxn modelId="{43D15F16-671B-4958-8169-285768C0DC96}" type="presParOf" srcId="{4B6A916C-F6EC-4836-87E9-22B0E0C0C15D}" destId="{6D3883DA-A3C1-49F9-B4B2-4E8696E6FF13}" srcOrd="5" destOrd="0" presId="urn:microsoft.com/office/officeart/2005/8/layout/vList2"/>
    <dgm:cxn modelId="{77BA47DA-EE43-455A-A34F-8E5D5E4212ED}" type="presParOf" srcId="{4B6A916C-F6EC-4836-87E9-22B0E0C0C15D}" destId="{CB9CC19C-2DCD-4088-9937-902C20C0C30B}" srcOrd="6" destOrd="0" presId="urn:microsoft.com/office/officeart/2005/8/layout/vList2"/>
    <dgm:cxn modelId="{992A5981-220F-4A59-B5EA-0D5BA6CA4212}" type="presParOf" srcId="{4B6A916C-F6EC-4836-87E9-22B0E0C0C15D}" destId="{1C7177EB-F0F4-44D6-B3E4-0099DF8B5CE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923480-57DA-4DB2-93B0-E87F68D37481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EF073E-1527-4476-9CC8-7CE1E147057C}">
      <dgm:prSet/>
      <dgm:spPr/>
      <dgm:t>
        <a:bodyPr/>
        <a:lstStyle/>
        <a:p>
          <a:r>
            <a:rPr lang="en-US" b="0" i="0"/>
            <a:t>If your algorithm has a high bias</a:t>
          </a:r>
          <a:endParaRPr lang="en-US"/>
        </a:p>
      </dgm:t>
    </dgm:pt>
    <dgm:pt modelId="{BAE9820A-72EB-44F7-8022-7D8CDB98EF0D}" type="parTrans" cxnId="{661EE92B-A79D-4FE1-9BD2-AD7EDA80E20F}">
      <dgm:prSet/>
      <dgm:spPr/>
      <dgm:t>
        <a:bodyPr/>
        <a:lstStyle/>
        <a:p>
          <a:endParaRPr lang="en-US"/>
        </a:p>
      </dgm:t>
    </dgm:pt>
    <dgm:pt modelId="{FD142F5F-4CA0-4798-87F0-52E8E923B743}" type="sibTrans" cxnId="{661EE92B-A79D-4FE1-9BD2-AD7EDA80E20F}">
      <dgm:prSet/>
      <dgm:spPr/>
      <dgm:t>
        <a:bodyPr/>
        <a:lstStyle/>
        <a:p>
          <a:endParaRPr lang="en-US"/>
        </a:p>
      </dgm:t>
    </dgm:pt>
    <dgm:pt modelId="{B9BD2699-8174-4191-999F-3EA386590BD4}">
      <dgm:prSet/>
      <dgm:spPr/>
      <dgm:t>
        <a:bodyPr/>
        <a:lstStyle/>
        <a:p>
          <a:r>
            <a:rPr lang="en-US" b="0" i="0"/>
            <a:t>Try to make your network bigger (size of hidden units, number of layers)</a:t>
          </a:r>
          <a:endParaRPr lang="en-US"/>
        </a:p>
      </dgm:t>
    </dgm:pt>
    <dgm:pt modelId="{B7FE8853-C6D0-4957-A5E1-57CF17AABF0A}" type="parTrans" cxnId="{1631A625-99A7-4FF0-B38C-12E5F8F71B09}">
      <dgm:prSet/>
      <dgm:spPr/>
      <dgm:t>
        <a:bodyPr/>
        <a:lstStyle/>
        <a:p>
          <a:endParaRPr lang="en-US"/>
        </a:p>
      </dgm:t>
    </dgm:pt>
    <dgm:pt modelId="{4ACE55CF-E7E1-40A0-AA59-8095B5B2C514}" type="sibTrans" cxnId="{1631A625-99A7-4FF0-B38C-12E5F8F71B09}">
      <dgm:prSet/>
      <dgm:spPr/>
      <dgm:t>
        <a:bodyPr/>
        <a:lstStyle/>
        <a:p>
          <a:endParaRPr lang="en-US"/>
        </a:p>
      </dgm:t>
    </dgm:pt>
    <dgm:pt modelId="{05418E6E-E799-482D-A99E-3739FBBC51F6}">
      <dgm:prSet/>
      <dgm:spPr/>
      <dgm:t>
        <a:bodyPr/>
        <a:lstStyle/>
        <a:p>
          <a:r>
            <a:rPr lang="en-US" b="0" i="0"/>
            <a:t>Try a more complex model that is suitable for your data</a:t>
          </a:r>
          <a:endParaRPr lang="en-US"/>
        </a:p>
      </dgm:t>
    </dgm:pt>
    <dgm:pt modelId="{703D5EDF-7D39-4DCF-9306-7C3AB40348AE}" type="parTrans" cxnId="{3611FAC9-8927-443C-ABEB-A6208CE09F41}">
      <dgm:prSet/>
      <dgm:spPr/>
      <dgm:t>
        <a:bodyPr/>
        <a:lstStyle/>
        <a:p>
          <a:endParaRPr lang="en-US"/>
        </a:p>
      </dgm:t>
    </dgm:pt>
    <dgm:pt modelId="{D3187161-3EB4-4A33-A05B-F168E66E1282}" type="sibTrans" cxnId="{3611FAC9-8927-443C-ABEB-A6208CE09F41}">
      <dgm:prSet/>
      <dgm:spPr/>
      <dgm:t>
        <a:bodyPr/>
        <a:lstStyle/>
        <a:p>
          <a:endParaRPr lang="en-US"/>
        </a:p>
      </dgm:t>
    </dgm:pt>
    <dgm:pt modelId="{529C20B3-58D5-47E0-995F-0B9266444C60}">
      <dgm:prSet/>
      <dgm:spPr/>
      <dgm:t>
        <a:bodyPr/>
        <a:lstStyle/>
        <a:p>
          <a:r>
            <a:rPr lang="en-US" b="0" i="0"/>
            <a:t>Try to run it longer</a:t>
          </a:r>
          <a:endParaRPr lang="en-US"/>
        </a:p>
      </dgm:t>
    </dgm:pt>
    <dgm:pt modelId="{03C14C39-CD0F-489E-A563-4487C778F457}" type="parTrans" cxnId="{3A822D2F-4A99-4406-AE47-3ADAEA8DB146}">
      <dgm:prSet/>
      <dgm:spPr/>
      <dgm:t>
        <a:bodyPr/>
        <a:lstStyle/>
        <a:p>
          <a:endParaRPr lang="en-US"/>
        </a:p>
      </dgm:t>
    </dgm:pt>
    <dgm:pt modelId="{1FCFCBC0-5F7C-4533-8284-98CBD3BDE493}" type="sibTrans" cxnId="{3A822D2F-4A99-4406-AE47-3ADAEA8DB146}">
      <dgm:prSet/>
      <dgm:spPr/>
      <dgm:t>
        <a:bodyPr/>
        <a:lstStyle/>
        <a:p>
          <a:endParaRPr lang="en-US"/>
        </a:p>
      </dgm:t>
    </dgm:pt>
    <dgm:pt modelId="{2EC99C8E-D09C-4D1D-9E35-E6514C7B7260}">
      <dgm:prSet custT="1"/>
      <dgm:spPr/>
      <dgm:t>
        <a:bodyPr/>
        <a:lstStyle/>
        <a:p>
          <a:r>
            <a:rPr lang="en-US" sz="1600" b="1" i="0" dirty="0">
              <a:solidFill>
                <a:srgbClr val="C00000"/>
              </a:solidFill>
            </a:rPr>
            <a:t>Use more advanced optimization algorithms</a:t>
          </a:r>
          <a:endParaRPr lang="en-US" sz="1600" b="1" dirty="0">
            <a:solidFill>
              <a:srgbClr val="C00000"/>
            </a:solidFill>
          </a:endParaRPr>
        </a:p>
      </dgm:t>
    </dgm:pt>
    <dgm:pt modelId="{F9AEDE6B-8AE5-409D-B099-183A05636C37}" type="parTrans" cxnId="{A3F5E3E8-8CDF-420C-9E34-F73031B50F37}">
      <dgm:prSet/>
      <dgm:spPr/>
      <dgm:t>
        <a:bodyPr/>
        <a:lstStyle/>
        <a:p>
          <a:endParaRPr lang="en-US"/>
        </a:p>
      </dgm:t>
    </dgm:pt>
    <dgm:pt modelId="{69815479-F6D3-4FBB-BBC1-529924EA8276}" type="sibTrans" cxnId="{A3F5E3E8-8CDF-420C-9E34-F73031B50F37}">
      <dgm:prSet/>
      <dgm:spPr/>
      <dgm:t>
        <a:bodyPr/>
        <a:lstStyle/>
        <a:p>
          <a:endParaRPr lang="en-US"/>
        </a:p>
      </dgm:t>
    </dgm:pt>
    <dgm:pt modelId="{FC6B3FBA-4B70-4B51-8C3E-9B86100553F7}">
      <dgm:prSet/>
      <dgm:spPr/>
      <dgm:t>
        <a:bodyPr/>
        <a:lstStyle/>
        <a:p>
          <a:r>
            <a:rPr lang="en-US" b="0" i="0"/>
            <a:t>If your algorithm has a high variance</a:t>
          </a:r>
          <a:endParaRPr lang="en-US"/>
        </a:p>
      </dgm:t>
    </dgm:pt>
    <dgm:pt modelId="{924E97CD-93DB-4FCA-9F00-5C3A972142A6}" type="parTrans" cxnId="{A5235EC5-EDF8-41E3-A6E6-E03F2A2256B3}">
      <dgm:prSet/>
      <dgm:spPr/>
      <dgm:t>
        <a:bodyPr/>
        <a:lstStyle/>
        <a:p>
          <a:endParaRPr lang="en-US"/>
        </a:p>
      </dgm:t>
    </dgm:pt>
    <dgm:pt modelId="{5D7959D1-DBD1-44B4-B101-57E6581DA2CA}" type="sibTrans" cxnId="{A5235EC5-EDF8-41E3-A6E6-E03F2A2256B3}">
      <dgm:prSet/>
      <dgm:spPr/>
      <dgm:t>
        <a:bodyPr/>
        <a:lstStyle/>
        <a:p>
          <a:endParaRPr lang="en-US"/>
        </a:p>
      </dgm:t>
    </dgm:pt>
    <dgm:pt modelId="{A5F30A3C-F12E-4941-AB81-20E0101DA3C2}">
      <dgm:prSet/>
      <dgm:spPr/>
      <dgm:t>
        <a:bodyPr/>
        <a:lstStyle/>
        <a:p>
          <a:r>
            <a:rPr lang="en-US" b="0" i="0"/>
            <a:t>Use more data</a:t>
          </a:r>
          <a:endParaRPr lang="en-US"/>
        </a:p>
      </dgm:t>
    </dgm:pt>
    <dgm:pt modelId="{F9E407F7-51BB-46AB-89D7-20E5AEFC97AD}" type="parTrans" cxnId="{F623BB9F-97FF-452B-A8CA-25F1A5160758}">
      <dgm:prSet/>
      <dgm:spPr/>
      <dgm:t>
        <a:bodyPr/>
        <a:lstStyle/>
        <a:p>
          <a:endParaRPr lang="en-US"/>
        </a:p>
      </dgm:t>
    </dgm:pt>
    <dgm:pt modelId="{FD9D566C-CED4-4840-A2AF-D0EFA3881D7A}" type="sibTrans" cxnId="{F623BB9F-97FF-452B-A8CA-25F1A5160758}">
      <dgm:prSet/>
      <dgm:spPr/>
      <dgm:t>
        <a:bodyPr/>
        <a:lstStyle/>
        <a:p>
          <a:endParaRPr lang="en-US"/>
        </a:p>
      </dgm:t>
    </dgm:pt>
    <dgm:pt modelId="{2B88A275-6B08-497F-A5D1-E19E80AD5D34}">
      <dgm:prSet custT="1"/>
      <dgm:spPr/>
      <dgm:t>
        <a:bodyPr/>
        <a:lstStyle/>
        <a:p>
          <a:r>
            <a:rPr lang="en-US" sz="1600" b="1" i="0" dirty="0">
              <a:solidFill>
                <a:srgbClr val="C00000"/>
              </a:solidFill>
            </a:rPr>
            <a:t>Try regularization</a:t>
          </a:r>
          <a:endParaRPr lang="en-US" sz="1600" b="1" dirty="0">
            <a:solidFill>
              <a:srgbClr val="C00000"/>
            </a:solidFill>
          </a:endParaRPr>
        </a:p>
      </dgm:t>
    </dgm:pt>
    <dgm:pt modelId="{8F40D93F-ED83-4E15-A611-3AAB1760A328}" type="parTrans" cxnId="{4AFD62E8-E34E-4E46-B7A3-80AB22D682A9}">
      <dgm:prSet/>
      <dgm:spPr/>
      <dgm:t>
        <a:bodyPr/>
        <a:lstStyle/>
        <a:p>
          <a:endParaRPr lang="en-US"/>
        </a:p>
      </dgm:t>
    </dgm:pt>
    <dgm:pt modelId="{11D82EE3-E151-4830-801D-0AB6ABA481F2}" type="sibTrans" cxnId="{4AFD62E8-E34E-4E46-B7A3-80AB22D682A9}">
      <dgm:prSet/>
      <dgm:spPr/>
      <dgm:t>
        <a:bodyPr/>
        <a:lstStyle/>
        <a:p>
          <a:endParaRPr lang="en-US"/>
        </a:p>
      </dgm:t>
    </dgm:pt>
    <dgm:pt modelId="{6F55BF9E-2430-4EBC-9EEE-404A01389E33}">
      <dgm:prSet/>
      <dgm:spPr/>
      <dgm:t>
        <a:bodyPr/>
        <a:lstStyle/>
        <a:p>
          <a:r>
            <a:rPr lang="en-US" b="0" i="0"/>
            <a:t>Try a less complex model that is suitable for your data</a:t>
          </a:r>
          <a:endParaRPr lang="en-US"/>
        </a:p>
      </dgm:t>
    </dgm:pt>
    <dgm:pt modelId="{9B73E0DD-4445-482B-9558-F1C283182BC8}" type="parTrans" cxnId="{8126551A-E5C9-4996-9B5D-A3B346C790EB}">
      <dgm:prSet/>
      <dgm:spPr/>
      <dgm:t>
        <a:bodyPr/>
        <a:lstStyle/>
        <a:p>
          <a:endParaRPr lang="en-US"/>
        </a:p>
      </dgm:t>
    </dgm:pt>
    <dgm:pt modelId="{AC77DBC1-B2FE-4E0D-82C2-FFDADBE57D37}" type="sibTrans" cxnId="{8126551A-E5C9-4996-9B5D-A3B346C790EB}">
      <dgm:prSet/>
      <dgm:spPr/>
      <dgm:t>
        <a:bodyPr/>
        <a:lstStyle/>
        <a:p>
          <a:endParaRPr lang="en-US"/>
        </a:p>
      </dgm:t>
    </dgm:pt>
    <dgm:pt modelId="{898E4C30-2400-4EB7-9A3B-A62C0F0424ED}">
      <dgm:prSet/>
      <dgm:spPr/>
      <dgm:t>
        <a:bodyPr/>
        <a:lstStyle/>
        <a:p>
          <a:r>
            <a:rPr lang="en-US" b="0" i="0"/>
            <a:t>You should try the previous two points until you have a low bias and low variance</a:t>
          </a:r>
          <a:endParaRPr lang="en-US"/>
        </a:p>
      </dgm:t>
    </dgm:pt>
    <dgm:pt modelId="{F7CFFBF2-7375-437B-A7CC-8E1F748818F3}" type="parTrans" cxnId="{0DA41843-725A-454A-BA74-AFACB284637C}">
      <dgm:prSet/>
      <dgm:spPr/>
      <dgm:t>
        <a:bodyPr/>
        <a:lstStyle/>
        <a:p>
          <a:endParaRPr lang="en-US"/>
        </a:p>
      </dgm:t>
    </dgm:pt>
    <dgm:pt modelId="{313547A5-CC07-4AA4-A42A-85A3EE732B24}" type="sibTrans" cxnId="{0DA41843-725A-454A-BA74-AFACB284637C}">
      <dgm:prSet/>
      <dgm:spPr/>
      <dgm:t>
        <a:bodyPr/>
        <a:lstStyle/>
        <a:p>
          <a:endParaRPr lang="en-US"/>
        </a:p>
      </dgm:t>
    </dgm:pt>
    <dgm:pt modelId="{B25D075E-5AB8-4547-847E-27381F19FBF5}" type="pres">
      <dgm:prSet presAssocID="{B8923480-57DA-4DB2-93B0-E87F68D37481}" presName="Name0" presStyleCnt="0">
        <dgm:presLayoutVars>
          <dgm:dir/>
          <dgm:animLvl val="lvl"/>
          <dgm:resizeHandles val="exact"/>
        </dgm:presLayoutVars>
      </dgm:prSet>
      <dgm:spPr/>
    </dgm:pt>
    <dgm:pt modelId="{06D53D36-6A31-425E-9E1B-2B0F4464F5A5}" type="pres">
      <dgm:prSet presAssocID="{898E4C30-2400-4EB7-9A3B-A62C0F0424ED}" presName="boxAndChildren" presStyleCnt="0"/>
      <dgm:spPr/>
    </dgm:pt>
    <dgm:pt modelId="{6283F10C-FDFD-4AB9-AEF1-EC6BC7219631}" type="pres">
      <dgm:prSet presAssocID="{898E4C30-2400-4EB7-9A3B-A62C0F0424ED}" presName="parentTextBox" presStyleLbl="node1" presStyleIdx="0" presStyleCnt="3"/>
      <dgm:spPr/>
    </dgm:pt>
    <dgm:pt modelId="{41E8EC95-8DC1-425C-AE8F-1F5B40E30A40}" type="pres">
      <dgm:prSet presAssocID="{5D7959D1-DBD1-44B4-B101-57E6581DA2CA}" presName="sp" presStyleCnt="0"/>
      <dgm:spPr/>
    </dgm:pt>
    <dgm:pt modelId="{F704C45B-4111-43CE-BC62-EF2171316783}" type="pres">
      <dgm:prSet presAssocID="{FC6B3FBA-4B70-4B51-8C3E-9B86100553F7}" presName="arrowAndChildren" presStyleCnt="0"/>
      <dgm:spPr/>
    </dgm:pt>
    <dgm:pt modelId="{A09099B9-5D6C-44F2-8180-C476603202DA}" type="pres">
      <dgm:prSet presAssocID="{FC6B3FBA-4B70-4B51-8C3E-9B86100553F7}" presName="parentTextArrow" presStyleLbl="node1" presStyleIdx="0" presStyleCnt="3"/>
      <dgm:spPr/>
    </dgm:pt>
    <dgm:pt modelId="{E13E794E-F830-4F5A-AEC1-6AE57B7998CA}" type="pres">
      <dgm:prSet presAssocID="{FC6B3FBA-4B70-4B51-8C3E-9B86100553F7}" presName="arrow" presStyleLbl="node1" presStyleIdx="1" presStyleCnt="3"/>
      <dgm:spPr/>
    </dgm:pt>
    <dgm:pt modelId="{D97D0A46-A3CC-4157-AA3A-0007FD1AB376}" type="pres">
      <dgm:prSet presAssocID="{FC6B3FBA-4B70-4B51-8C3E-9B86100553F7}" presName="descendantArrow" presStyleCnt="0"/>
      <dgm:spPr/>
    </dgm:pt>
    <dgm:pt modelId="{EF59201E-23D3-4B37-8DA9-ECE69CE575EE}" type="pres">
      <dgm:prSet presAssocID="{A5F30A3C-F12E-4941-AB81-20E0101DA3C2}" presName="childTextArrow" presStyleLbl="fgAccFollowNode1" presStyleIdx="0" presStyleCnt="7">
        <dgm:presLayoutVars>
          <dgm:bulletEnabled val="1"/>
        </dgm:presLayoutVars>
      </dgm:prSet>
      <dgm:spPr/>
    </dgm:pt>
    <dgm:pt modelId="{96B65A4A-633D-4A41-B2F9-8503413040EF}" type="pres">
      <dgm:prSet presAssocID="{2B88A275-6B08-497F-A5D1-E19E80AD5D34}" presName="childTextArrow" presStyleLbl="fgAccFollowNode1" presStyleIdx="1" presStyleCnt="7">
        <dgm:presLayoutVars>
          <dgm:bulletEnabled val="1"/>
        </dgm:presLayoutVars>
      </dgm:prSet>
      <dgm:spPr/>
    </dgm:pt>
    <dgm:pt modelId="{7A1906C8-23DC-401B-8B9F-D9ACBE9297E8}" type="pres">
      <dgm:prSet presAssocID="{6F55BF9E-2430-4EBC-9EEE-404A01389E33}" presName="childTextArrow" presStyleLbl="fgAccFollowNode1" presStyleIdx="2" presStyleCnt="7">
        <dgm:presLayoutVars>
          <dgm:bulletEnabled val="1"/>
        </dgm:presLayoutVars>
      </dgm:prSet>
      <dgm:spPr/>
    </dgm:pt>
    <dgm:pt modelId="{07855C91-1DF3-4C6C-8D29-2A488FA774EC}" type="pres">
      <dgm:prSet presAssocID="{FD142F5F-4CA0-4798-87F0-52E8E923B743}" presName="sp" presStyleCnt="0"/>
      <dgm:spPr/>
    </dgm:pt>
    <dgm:pt modelId="{A360545F-7A60-4BC1-8D30-3496811CD262}" type="pres">
      <dgm:prSet presAssocID="{3DEF073E-1527-4476-9CC8-7CE1E147057C}" presName="arrowAndChildren" presStyleCnt="0"/>
      <dgm:spPr/>
    </dgm:pt>
    <dgm:pt modelId="{EC13F7FD-68EA-425E-A692-CA429C0CF9B7}" type="pres">
      <dgm:prSet presAssocID="{3DEF073E-1527-4476-9CC8-7CE1E147057C}" presName="parentTextArrow" presStyleLbl="node1" presStyleIdx="1" presStyleCnt="3"/>
      <dgm:spPr/>
    </dgm:pt>
    <dgm:pt modelId="{583DACA4-1AFF-44EF-ACD3-C7CDEA57A3FA}" type="pres">
      <dgm:prSet presAssocID="{3DEF073E-1527-4476-9CC8-7CE1E147057C}" presName="arrow" presStyleLbl="node1" presStyleIdx="2" presStyleCnt="3"/>
      <dgm:spPr/>
    </dgm:pt>
    <dgm:pt modelId="{C55C63EC-1E81-45E1-AEA9-2CF4BA27C1F9}" type="pres">
      <dgm:prSet presAssocID="{3DEF073E-1527-4476-9CC8-7CE1E147057C}" presName="descendantArrow" presStyleCnt="0"/>
      <dgm:spPr/>
    </dgm:pt>
    <dgm:pt modelId="{A35D6F0E-E394-44CE-86A3-5361FCDAAA6A}" type="pres">
      <dgm:prSet presAssocID="{B9BD2699-8174-4191-999F-3EA386590BD4}" presName="childTextArrow" presStyleLbl="fgAccFollowNode1" presStyleIdx="3" presStyleCnt="7">
        <dgm:presLayoutVars>
          <dgm:bulletEnabled val="1"/>
        </dgm:presLayoutVars>
      </dgm:prSet>
      <dgm:spPr/>
    </dgm:pt>
    <dgm:pt modelId="{C1F4D1B2-E39D-4E97-B6FD-4CFF7398FC34}" type="pres">
      <dgm:prSet presAssocID="{05418E6E-E799-482D-A99E-3739FBBC51F6}" presName="childTextArrow" presStyleLbl="fgAccFollowNode1" presStyleIdx="4" presStyleCnt="7">
        <dgm:presLayoutVars>
          <dgm:bulletEnabled val="1"/>
        </dgm:presLayoutVars>
      </dgm:prSet>
      <dgm:spPr/>
    </dgm:pt>
    <dgm:pt modelId="{F30B9C8F-FBB8-4941-8C72-9F809ABA2DCE}" type="pres">
      <dgm:prSet presAssocID="{529C20B3-58D5-47E0-995F-0B9266444C60}" presName="childTextArrow" presStyleLbl="fgAccFollowNode1" presStyleIdx="5" presStyleCnt="7">
        <dgm:presLayoutVars>
          <dgm:bulletEnabled val="1"/>
        </dgm:presLayoutVars>
      </dgm:prSet>
      <dgm:spPr/>
    </dgm:pt>
    <dgm:pt modelId="{18A19A46-8411-409D-8A72-A71B441F4E08}" type="pres">
      <dgm:prSet presAssocID="{2EC99C8E-D09C-4D1D-9E35-E6514C7B7260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467AEB15-9700-473E-8DF9-B8A0EDD62ED2}" type="presOf" srcId="{6F55BF9E-2430-4EBC-9EEE-404A01389E33}" destId="{7A1906C8-23DC-401B-8B9F-D9ACBE9297E8}" srcOrd="0" destOrd="0" presId="urn:microsoft.com/office/officeart/2005/8/layout/process4"/>
    <dgm:cxn modelId="{8126551A-E5C9-4996-9B5D-A3B346C790EB}" srcId="{FC6B3FBA-4B70-4B51-8C3E-9B86100553F7}" destId="{6F55BF9E-2430-4EBC-9EEE-404A01389E33}" srcOrd="2" destOrd="0" parTransId="{9B73E0DD-4445-482B-9558-F1C283182BC8}" sibTransId="{AC77DBC1-B2FE-4E0D-82C2-FFDADBE57D37}"/>
    <dgm:cxn modelId="{1631A625-99A7-4FF0-B38C-12E5F8F71B09}" srcId="{3DEF073E-1527-4476-9CC8-7CE1E147057C}" destId="{B9BD2699-8174-4191-999F-3EA386590BD4}" srcOrd="0" destOrd="0" parTransId="{B7FE8853-C6D0-4957-A5E1-57CF17AABF0A}" sibTransId="{4ACE55CF-E7E1-40A0-AA59-8095B5B2C514}"/>
    <dgm:cxn modelId="{661EE92B-A79D-4FE1-9BD2-AD7EDA80E20F}" srcId="{B8923480-57DA-4DB2-93B0-E87F68D37481}" destId="{3DEF073E-1527-4476-9CC8-7CE1E147057C}" srcOrd="0" destOrd="0" parTransId="{BAE9820A-72EB-44F7-8022-7D8CDB98EF0D}" sibTransId="{FD142F5F-4CA0-4798-87F0-52E8E923B743}"/>
    <dgm:cxn modelId="{3A822D2F-4A99-4406-AE47-3ADAEA8DB146}" srcId="{3DEF073E-1527-4476-9CC8-7CE1E147057C}" destId="{529C20B3-58D5-47E0-995F-0B9266444C60}" srcOrd="2" destOrd="0" parTransId="{03C14C39-CD0F-489E-A563-4487C778F457}" sibTransId="{1FCFCBC0-5F7C-4533-8284-98CBD3BDE493}"/>
    <dgm:cxn modelId="{502F902F-1147-4AC4-A6AE-A8A97464780A}" type="presOf" srcId="{2B88A275-6B08-497F-A5D1-E19E80AD5D34}" destId="{96B65A4A-633D-4A41-B2F9-8503413040EF}" srcOrd="0" destOrd="0" presId="urn:microsoft.com/office/officeart/2005/8/layout/process4"/>
    <dgm:cxn modelId="{0DA41843-725A-454A-BA74-AFACB284637C}" srcId="{B8923480-57DA-4DB2-93B0-E87F68D37481}" destId="{898E4C30-2400-4EB7-9A3B-A62C0F0424ED}" srcOrd="2" destOrd="0" parTransId="{F7CFFBF2-7375-437B-A7CC-8E1F748818F3}" sibTransId="{313547A5-CC07-4AA4-A42A-85A3EE732B24}"/>
    <dgm:cxn modelId="{725EA449-D5CA-4811-9313-939F80221E3E}" type="presOf" srcId="{3DEF073E-1527-4476-9CC8-7CE1E147057C}" destId="{583DACA4-1AFF-44EF-ACD3-C7CDEA57A3FA}" srcOrd="1" destOrd="0" presId="urn:microsoft.com/office/officeart/2005/8/layout/process4"/>
    <dgm:cxn modelId="{61AD5B4A-25A0-406F-A5FB-BA67C21DAC13}" type="presOf" srcId="{898E4C30-2400-4EB7-9A3B-A62C0F0424ED}" destId="{6283F10C-FDFD-4AB9-AEF1-EC6BC7219631}" srcOrd="0" destOrd="0" presId="urn:microsoft.com/office/officeart/2005/8/layout/process4"/>
    <dgm:cxn modelId="{82B6BA50-E824-4683-AFFE-10FAE80992C4}" type="presOf" srcId="{05418E6E-E799-482D-A99E-3739FBBC51F6}" destId="{C1F4D1B2-E39D-4E97-B6FD-4CFF7398FC34}" srcOrd="0" destOrd="0" presId="urn:microsoft.com/office/officeart/2005/8/layout/process4"/>
    <dgm:cxn modelId="{17F47576-885B-47F2-BD7C-52C9AEBB9297}" type="presOf" srcId="{B8923480-57DA-4DB2-93B0-E87F68D37481}" destId="{B25D075E-5AB8-4547-847E-27381F19FBF5}" srcOrd="0" destOrd="0" presId="urn:microsoft.com/office/officeart/2005/8/layout/process4"/>
    <dgm:cxn modelId="{08382F8D-620E-4692-BE39-E2788426A7B4}" type="presOf" srcId="{FC6B3FBA-4B70-4B51-8C3E-9B86100553F7}" destId="{E13E794E-F830-4F5A-AEC1-6AE57B7998CA}" srcOrd="1" destOrd="0" presId="urn:microsoft.com/office/officeart/2005/8/layout/process4"/>
    <dgm:cxn modelId="{D36B1B8E-6208-474E-B807-4A1959DE2DB5}" type="presOf" srcId="{B9BD2699-8174-4191-999F-3EA386590BD4}" destId="{A35D6F0E-E394-44CE-86A3-5361FCDAAA6A}" srcOrd="0" destOrd="0" presId="urn:microsoft.com/office/officeart/2005/8/layout/process4"/>
    <dgm:cxn modelId="{532F7499-E9D8-4322-B766-6FB665CF2413}" type="presOf" srcId="{529C20B3-58D5-47E0-995F-0B9266444C60}" destId="{F30B9C8F-FBB8-4941-8C72-9F809ABA2DCE}" srcOrd="0" destOrd="0" presId="urn:microsoft.com/office/officeart/2005/8/layout/process4"/>
    <dgm:cxn modelId="{1678609D-9C6C-44EA-BDDF-A88B26DB5FC5}" type="presOf" srcId="{2EC99C8E-D09C-4D1D-9E35-E6514C7B7260}" destId="{18A19A46-8411-409D-8A72-A71B441F4E08}" srcOrd="0" destOrd="0" presId="urn:microsoft.com/office/officeart/2005/8/layout/process4"/>
    <dgm:cxn modelId="{C666D19E-57F0-40F8-816D-68585C2B9F3C}" type="presOf" srcId="{A5F30A3C-F12E-4941-AB81-20E0101DA3C2}" destId="{EF59201E-23D3-4B37-8DA9-ECE69CE575EE}" srcOrd="0" destOrd="0" presId="urn:microsoft.com/office/officeart/2005/8/layout/process4"/>
    <dgm:cxn modelId="{F623BB9F-97FF-452B-A8CA-25F1A5160758}" srcId="{FC6B3FBA-4B70-4B51-8C3E-9B86100553F7}" destId="{A5F30A3C-F12E-4941-AB81-20E0101DA3C2}" srcOrd="0" destOrd="0" parTransId="{F9E407F7-51BB-46AB-89D7-20E5AEFC97AD}" sibTransId="{FD9D566C-CED4-4840-A2AF-D0EFA3881D7A}"/>
    <dgm:cxn modelId="{A5235EC5-EDF8-41E3-A6E6-E03F2A2256B3}" srcId="{B8923480-57DA-4DB2-93B0-E87F68D37481}" destId="{FC6B3FBA-4B70-4B51-8C3E-9B86100553F7}" srcOrd="1" destOrd="0" parTransId="{924E97CD-93DB-4FCA-9F00-5C3A972142A6}" sibTransId="{5D7959D1-DBD1-44B4-B101-57E6581DA2CA}"/>
    <dgm:cxn modelId="{3611FAC9-8927-443C-ABEB-A6208CE09F41}" srcId="{3DEF073E-1527-4476-9CC8-7CE1E147057C}" destId="{05418E6E-E799-482D-A99E-3739FBBC51F6}" srcOrd="1" destOrd="0" parTransId="{703D5EDF-7D39-4DCF-9306-7C3AB40348AE}" sibTransId="{D3187161-3EB4-4A33-A05B-F168E66E1282}"/>
    <dgm:cxn modelId="{C5B92ECC-C96F-426F-802F-59C53A7DD864}" type="presOf" srcId="{FC6B3FBA-4B70-4B51-8C3E-9B86100553F7}" destId="{A09099B9-5D6C-44F2-8180-C476603202DA}" srcOrd="0" destOrd="0" presId="urn:microsoft.com/office/officeart/2005/8/layout/process4"/>
    <dgm:cxn modelId="{4AFD62E8-E34E-4E46-B7A3-80AB22D682A9}" srcId="{FC6B3FBA-4B70-4B51-8C3E-9B86100553F7}" destId="{2B88A275-6B08-497F-A5D1-E19E80AD5D34}" srcOrd="1" destOrd="0" parTransId="{8F40D93F-ED83-4E15-A611-3AAB1760A328}" sibTransId="{11D82EE3-E151-4830-801D-0AB6ABA481F2}"/>
    <dgm:cxn modelId="{A3F5E3E8-8CDF-420C-9E34-F73031B50F37}" srcId="{3DEF073E-1527-4476-9CC8-7CE1E147057C}" destId="{2EC99C8E-D09C-4D1D-9E35-E6514C7B7260}" srcOrd="3" destOrd="0" parTransId="{F9AEDE6B-8AE5-409D-B099-183A05636C37}" sibTransId="{69815479-F6D3-4FBB-BBC1-529924EA8276}"/>
    <dgm:cxn modelId="{98204AFB-BBBE-4EAD-B742-CDCF427CA682}" type="presOf" srcId="{3DEF073E-1527-4476-9CC8-7CE1E147057C}" destId="{EC13F7FD-68EA-425E-A692-CA429C0CF9B7}" srcOrd="0" destOrd="0" presId="urn:microsoft.com/office/officeart/2005/8/layout/process4"/>
    <dgm:cxn modelId="{309EDFCC-C3DE-4EFA-86B5-B830221C379E}" type="presParOf" srcId="{B25D075E-5AB8-4547-847E-27381F19FBF5}" destId="{06D53D36-6A31-425E-9E1B-2B0F4464F5A5}" srcOrd="0" destOrd="0" presId="urn:microsoft.com/office/officeart/2005/8/layout/process4"/>
    <dgm:cxn modelId="{F4663268-C6DC-446F-8AEE-B47972A8A923}" type="presParOf" srcId="{06D53D36-6A31-425E-9E1B-2B0F4464F5A5}" destId="{6283F10C-FDFD-4AB9-AEF1-EC6BC7219631}" srcOrd="0" destOrd="0" presId="urn:microsoft.com/office/officeart/2005/8/layout/process4"/>
    <dgm:cxn modelId="{883DD236-A464-41F8-98F8-D1CCB4DB142C}" type="presParOf" srcId="{B25D075E-5AB8-4547-847E-27381F19FBF5}" destId="{41E8EC95-8DC1-425C-AE8F-1F5B40E30A40}" srcOrd="1" destOrd="0" presId="urn:microsoft.com/office/officeart/2005/8/layout/process4"/>
    <dgm:cxn modelId="{7C957150-6782-40ED-8044-7809BF8660B4}" type="presParOf" srcId="{B25D075E-5AB8-4547-847E-27381F19FBF5}" destId="{F704C45B-4111-43CE-BC62-EF2171316783}" srcOrd="2" destOrd="0" presId="urn:microsoft.com/office/officeart/2005/8/layout/process4"/>
    <dgm:cxn modelId="{0C1DC2CF-580A-418A-9F8F-4CDE1C5F0393}" type="presParOf" srcId="{F704C45B-4111-43CE-BC62-EF2171316783}" destId="{A09099B9-5D6C-44F2-8180-C476603202DA}" srcOrd="0" destOrd="0" presId="urn:microsoft.com/office/officeart/2005/8/layout/process4"/>
    <dgm:cxn modelId="{9E5C6BE6-09F1-4B07-A051-784860A5555D}" type="presParOf" srcId="{F704C45B-4111-43CE-BC62-EF2171316783}" destId="{E13E794E-F830-4F5A-AEC1-6AE57B7998CA}" srcOrd="1" destOrd="0" presId="urn:microsoft.com/office/officeart/2005/8/layout/process4"/>
    <dgm:cxn modelId="{01623EC9-92A4-4569-BA4C-A83C4ECF1585}" type="presParOf" srcId="{F704C45B-4111-43CE-BC62-EF2171316783}" destId="{D97D0A46-A3CC-4157-AA3A-0007FD1AB376}" srcOrd="2" destOrd="0" presId="urn:microsoft.com/office/officeart/2005/8/layout/process4"/>
    <dgm:cxn modelId="{C2D78204-00FC-4F31-B222-498960371B28}" type="presParOf" srcId="{D97D0A46-A3CC-4157-AA3A-0007FD1AB376}" destId="{EF59201E-23D3-4B37-8DA9-ECE69CE575EE}" srcOrd="0" destOrd="0" presId="urn:microsoft.com/office/officeart/2005/8/layout/process4"/>
    <dgm:cxn modelId="{275A047E-F3D2-48CE-BD26-69CD8966CCB7}" type="presParOf" srcId="{D97D0A46-A3CC-4157-AA3A-0007FD1AB376}" destId="{96B65A4A-633D-4A41-B2F9-8503413040EF}" srcOrd="1" destOrd="0" presId="urn:microsoft.com/office/officeart/2005/8/layout/process4"/>
    <dgm:cxn modelId="{8047E606-86F3-4BF7-845D-946A199F8F8B}" type="presParOf" srcId="{D97D0A46-A3CC-4157-AA3A-0007FD1AB376}" destId="{7A1906C8-23DC-401B-8B9F-D9ACBE9297E8}" srcOrd="2" destOrd="0" presId="urn:microsoft.com/office/officeart/2005/8/layout/process4"/>
    <dgm:cxn modelId="{A7430FEF-2179-44C8-8BD4-2FE90FADC6F1}" type="presParOf" srcId="{B25D075E-5AB8-4547-847E-27381F19FBF5}" destId="{07855C91-1DF3-4C6C-8D29-2A488FA774EC}" srcOrd="3" destOrd="0" presId="urn:microsoft.com/office/officeart/2005/8/layout/process4"/>
    <dgm:cxn modelId="{2E52F4DB-48DB-4332-90A0-E77A1DA3BEDF}" type="presParOf" srcId="{B25D075E-5AB8-4547-847E-27381F19FBF5}" destId="{A360545F-7A60-4BC1-8D30-3496811CD262}" srcOrd="4" destOrd="0" presId="urn:microsoft.com/office/officeart/2005/8/layout/process4"/>
    <dgm:cxn modelId="{B3EA7B33-FFE2-4E66-B978-5130325C8F97}" type="presParOf" srcId="{A360545F-7A60-4BC1-8D30-3496811CD262}" destId="{EC13F7FD-68EA-425E-A692-CA429C0CF9B7}" srcOrd="0" destOrd="0" presId="urn:microsoft.com/office/officeart/2005/8/layout/process4"/>
    <dgm:cxn modelId="{EF22DC1B-94FF-4092-BD40-29F179292986}" type="presParOf" srcId="{A360545F-7A60-4BC1-8D30-3496811CD262}" destId="{583DACA4-1AFF-44EF-ACD3-C7CDEA57A3FA}" srcOrd="1" destOrd="0" presId="urn:microsoft.com/office/officeart/2005/8/layout/process4"/>
    <dgm:cxn modelId="{37C103E9-02A5-42D4-912B-FB6FFCAB3856}" type="presParOf" srcId="{A360545F-7A60-4BC1-8D30-3496811CD262}" destId="{C55C63EC-1E81-45E1-AEA9-2CF4BA27C1F9}" srcOrd="2" destOrd="0" presId="urn:microsoft.com/office/officeart/2005/8/layout/process4"/>
    <dgm:cxn modelId="{A4089B33-7A54-4D30-BC5B-208C27C16C12}" type="presParOf" srcId="{C55C63EC-1E81-45E1-AEA9-2CF4BA27C1F9}" destId="{A35D6F0E-E394-44CE-86A3-5361FCDAAA6A}" srcOrd="0" destOrd="0" presId="urn:microsoft.com/office/officeart/2005/8/layout/process4"/>
    <dgm:cxn modelId="{F2275484-0DA9-4994-AB18-256528593D8E}" type="presParOf" srcId="{C55C63EC-1E81-45E1-AEA9-2CF4BA27C1F9}" destId="{C1F4D1B2-E39D-4E97-B6FD-4CFF7398FC34}" srcOrd="1" destOrd="0" presId="urn:microsoft.com/office/officeart/2005/8/layout/process4"/>
    <dgm:cxn modelId="{3BE510A7-1DA5-40D3-8BAD-74A265FD5CF4}" type="presParOf" srcId="{C55C63EC-1E81-45E1-AEA9-2CF4BA27C1F9}" destId="{F30B9C8F-FBB8-4941-8C72-9F809ABA2DCE}" srcOrd="2" destOrd="0" presId="urn:microsoft.com/office/officeart/2005/8/layout/process4"/>
    <dgm:cxn modelId="{A3785822-B6AD-4B12-81E0-F4AD60141228}" type="presParOf" srcId="{C55C63EC-1E81-45E1-AEA9-2CF4BA27C1F9}" destId="{18A19A46-8411-409D-8A72-A71B441F4E08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8369E-9D2E-4F46-88EC-4B970A90A305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will be split into three parts</a:t>
          </a:r>
        </a:p>
      </dsp:txBody>
      <dsp:txXfrm>
        <a:off x="0" y="39687"/>
        <a:ext cx="3286125" cy="1971675"/>
      </dsp:txXfrm>
    </dsp:sp>
    <dsp:sp modelId="{1F239C41-9375-453D-B783-2A263C0575D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set (Has to be the largest set)</a:t>
          </a:r>
        </a:p>
      </dsp:txBody>
      <dsp:txXfrm>
        <a:off x="3614737" y="39687"/>
        <a:ext cx="3286125" cy="1971675"/>
      </dsp:txXfrm>
    </dsp:sp>
    <dsp:sp modelId="{3E79685C-9733-4CD4-BD9D-DC858CF2D1C7}">
      <dsp:nvSpPr>
        <dsp:cNvPr id="0" name=""/>
        <dsp:cNvSpPr/>
      </dsp:nvSpPr>
      <dsp:spPr>
        <a:xfrm>
          <a:off x="7229475" y="0"/>
          <a:ext cx="3286125" cy="197167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Hold-out cross validation set / Development or "dev" set</a:t>
          </a:r>
        </a:p>
      </dsp:txBody>
      <dsp:txXfrm>
        <a:off x="7229475" y="0"/>
        <a:ext cx="3286125" cy="1971675"/>
      </dsp:txXfrm>
    </dsp:sp>
    <dsp:sp modelId="{E40E1BDB-227A-4484-9DAD-54BF692D9298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Testing set</a:t>
          </a:r>
        </a:p>
      </dsp:txBody>
      <dsp:txXfrm>
        <a:off x="1807368" y="2339975"/>
        <a:ext cx="3286125" cy="1971675"/>
      </dsp:txXfrm>
    </dsp:sp>
    <dsp:sp modelId="{70461226-BB5E-4D82-AE3C-EC34642B07EF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build models using the </a:t>
          </a:r>
          <a:r>
            <a:rPr lang="en-US" sz="1900" b="1" kern="1200"/>
            <a:t>training set</a:t>
          </a:r>
          <a:r>
            <a:rPr lang="en-US" sz="1900" kern="1200"/>
            <a:t> then try to optimize hyperparameters on </a:t>
          </a:r>
          <a:r>
            <a:rPr lang="en-US" sz="1900" b="1" kern="1200"/>
            <a:t>dev set</a:t>
          </a:r>
          <a:r>
            <a:rPr lang="en-US" sz="1900" kern="1200"/>
            <a:t> as much as possible. After the model is ready we try and evaluate it on the </a:t>
          </a:r>
          <a:r>
            <a:rPr lang="en-US" sz="1900" b="1" kern="1200"/>
            <a:t>testing set</a:t>
          </a:r>
          <a:endParaRPr lang="en-US" sz="1900" kern="1200"/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66E32-94DC-4D79-8399-82437B1DCDFC}">
      <dsp:nvSpPr>
        <dsp:cNvPr id="0" name=""/>
        <dsp:cNvSpPr/>
      </dsp:nvSpPr>
      <dsp:spPr>
        <a:xfrm>
          <a:off x="0" y="4594911"/>
          <a:ext cx="2925958" cy="502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A better terminology is to call it a dev set as its used in the development</a:t>
          </a:r>
        </a:p>
      </dsp:txBody>
      <dsp:txXfrm>
        <a:off x="0" y="4594911"/>
        <a:ext cx="2925958" cy="502818"/>
      </dsp:txXfrm>
    </dsp:sp>
    <dsp:sp modelId="{73DB0CD9-8707-4A4E-BD23-8D2ADE2F769B}">
      <dsp:nvSpPr>
        <dsp:cNvPr id="0" name=""/>
        <dsp:cNvSpPr/>
      </dsp:nvSpPr>
      <dsp:spPr>
        <a:xfrm>
          <a:off x="2925958" y="4594911"/>
          <a:ext cx="8777877" cy="502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68CB1-22BC-43EF-A92D-95CBBE79DCFB}">
      <dsp:nvSpPr>
        <dsp:cNvPr id="0" name=""/>
        <dsp:cNvSpPr/>
      </dsp:nvSpPr>
      <dsp:spPr>
        <a:xfrm rot="10800000">
          <a:off x="0" y="3829118"/>
          <a:ext cx="2925958" cy="502667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But a lot of people in this case call the dev set the test set</a:t>
          </a:r>
        </a:p>
      </dsp:txBody>
      <dsp:txXfrm rot="10800000">
        <a:off x="0" y="3829118"/>
        <a:ext cx="2925958" cy="326618"/>
      </dsp:txXfrm>
    </dsp:sp>
    <dsp:sp modelId="{CD92F0C1-7347-4718-B669-ECDAE2A3417E}">
      <dsp:nvSpPr>
        <dsp:cNvPr id="0" name=""/>
        <dsp:cNvSpPr/>
      </dsp:nvSpPr>
      <dsp:spPr>
        <a:xfrm rot="10800000">
          <a:off x="0" y="3829118"/>
          <a:ext cx="2925958" cy="7733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But a lot of people in this case call the dev set the test set</a:t>
          </a:r>
        </a:p>
      </dsp:txBody>
      <dsp:txXfrm rot="10800000">
        <a:off x="0" y="3829118"/>
        <a:ext cx="2925958" cy="326618"/>
      </dsp:txXfrm>
    </dsp:sp>
    <dsp:sp modelId="{89908672-61CF-4AC7-B874-78DDF658D2DF}">
      <dsp:nvSpPr>
        <dsp:cNvPr id="0" name=""/>
        <dsp:cNvSpPr/>
      </dsp:nvSpPr>
      <dsp:spPr>
        <a:xfrm>
          <a:off x="2925958" y="3829118"/>
          <a:ext cx="8777877" cy="5026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65617-4273-4D02-9D31-91240071DD0F}">
      <dsp:nvSpPr>
        <dsp:cNvPr id="0" name=""/>
        <dsp:cNvSpPr/>
      </dsp:nvSpPr>
      <dsp:spPr>
        <a:xfrm rot="10800000">
          <a:off x="0" y="3063325"/>
          <a:ext cx="2925958" cy="50266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Its OK to only have a dev set without a testing set</a:t>
          </a:r>
        </a:p>
      </dsp:txBody>
      <dsp:txXfrm rot="10800000">
        <a:off x="0" y="3063325"/>
        <a:ext cx="2925958" cy="326618"/>
      </dsp:txXfrm>
    </dsp:sp>
    <dsp:sp modelId="{1EACFD04-CE19-405D-84DE-16FF94657F4D}">
      <dsp:nvSpPr>
        <dsp:cNvPr id="0" name=""/>
        <dsp:cNvSpPr/>
      </dsp:nvSpPr>
      <dsp:spPr>
        <a:xfrm rot="10800000">
          <a:off x="0" y="3063325"/>
          <a:ext cx="2925958" cy="7733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Its OK to only have a dev set without a testing set</a:t>
          </a:r>
        </a:p>
      </dsp:txBody>
      <dsp:txXfrm rot="10800000">
        <a:off x="0" y="3063325"/>
        <a:ext cx="2925958" cy="326618"/>
      </dsp:txXfrm>
    </dsp:sp>
    <dsp:sp modelId="{CB261F74-BC3B-4A42-9CEA-6E34245F13AA}">
      <dsp:nvSpPr>
        <dsp:cNvPr id="0" name=""/>
        <dsp:cNvSpPr/>
      </dsp:nvSpPr>
      <dsp:spPr>
        <a:xfrm>
          <a:off x="2925958" y="3046757"/>
          <a:ext cx="8777877" cy="5026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5D2F-45CB-4166-A643-A55BBBC08EB8}">
      <dsp:nvSpPr>
        <dsp:cNvPr id="0" name=""/>
        <dsp:cNvSpPr/>
      </dsp:nvSpPr>
      <dsp:spPr>
        <a:xfrm rot="10800000">
          <a:off x="0" y="2297532"/>
          <a:ext cx="2925958" cy="50266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85344" rIns="20809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 dirty="0"/>
            <a:t>The dev set rule is to try them on some of the good models we've created</a:t>
          </a:r>
        </a:p>
      </dsp:txBody>
      <dsp:txXfrm rot="10800000">
        <a:off x="0" y="2297532"/>
        <a:ext cx="2925958" cy="326618"/>
      </dsp:txXfrm>
    </dsp:sp>
    <dsp:sp modelId="{67ABC9AE-F6DE-4915-8C86-12859892D4C0}">
      <dsp:nvSpPr>
        <dsp:cNvPr id="0" name=""/>
        <dsp:cNvSpPr/>
      </dsp:nvSpPr>
      <dsp:spPr>
        <a:xfrm rot="10800000">
          <a:off x="0" y="2297532"/>
          <a:ext cx="2925958" cy="7733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85344" rIns="20809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 dirty="0"/>
            <a:t>The dev set rule is to try them on some of the good models we've created</a:t>
          </a:r>
        </a:p>
      </dsp:txBody>
      <dsp:txXfrm rot="10800000">
        <a:off x="0" y="2297532"/>
        <a:ext cx="2925958" cy="326618"/>
      </dsp:txXfrm>
    </dsp:sp>
    <dsp:sp modelId="{C0B02064-014F-406A-A672-6F747F9C0484}">
      <dsp:nvSpPr>
        <dsp:cNvPr id="0" name=""/>
        <dsp:cNvSpPr/>
      </dsp:nvSpPr>
      <dsp:spPr>
        <a:xfrm>
          <a:off x="2925958" y="2297532"/>
          <a:ext cx="8777877" cy="5026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18A84-09C0-4B23-A231-E08300CEC566}">
      <dsp:nvSpPr>
        <dsp:cNvPr id="0" name=""/>
        <dsp:cNvSpPr/>
      </dsp:nvSpPr>
      <dsp:spPr>
        <a:xfrm rot="10800000">
          <a:off x="0" y="1531739"/>
          <a:ext cx="2925958" cy="7733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/>
            <a:t>Also make sure the dev and test set are coming from the same distribution</a:t>
          </a:r>
        </a:p>
      </dsp:txBody>
      <dsp:txXfrm rot="-10800000">
        <a:off x="0" y="1531739"/>
        <a:ext cx="2925958" cy="502667"/>
      </dsp:txXfrm>
    </dsp:sp>
    <dsp:sp modelId="{D16AFF07-2AAE-4D07-9369-C910C5889C73}">
      <dsp:nvSpPr>
        <dsp:cNvPr id="0" name=""/>
        <dsp:cNvSpPr/>
      </dsp:nvSpPr>
      <dsp:spPr>
        <a:xfrm>
          <a:off x="2925958" y="1531739"/>
          <a:ext cx="8777877" cy="50266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57" tIns="139700" rIns="1780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cat training pictures is from the web and the dev/test pictures are from user's cell phone they will mismatch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is better to make sure that dev and test set are from the same distribution</a:t>
          </a:r>
        </a:p>
      </dsp:txBody>
      <dsp:txXfrm>
        <a:off x="2925958" y="1531739"/>
        <a:ext cx="8777877" cy="502667"/>
      </dsp:txXfrm>
    </dsp:sp>
    <dsp:sp modelId="{3A5D65D7-12F3-42EA-9E6A-5E351B3DB6F5}">
      <dsp:nvSpPr>
        <dsp:cNvPr id="0" name=""/>
        <dsp:cNvSpPr/>
      </dsp:nvSpPr>
      <dsp:spPr>
        <a:xfrm rot="10800000">
          <a:off x="0" y="765947"/>
          <a:ext cx="2925958" cy="50266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/>
            <a:t>Current practices takes most of the data for the training</a:t>
          </a:r>
        </a:p>
      </dsp:txBody>
      <dsp:txXfrm rot="10800000">
        <a:off x="0" y="765947"/>
        <a:ext cx="2925958" cy="326618"/>
      </dsp:txXfrm>
    </dsp:sp>
    <dsp:sp modelId="{524D4906-8FAE-4CAB-B488-E672BAEA8AFB}">
      <dsp:nvSpPr>
        <dsp:cNvPr id="0" name=""/>
        <dsp:cNvSpPr/>
      </dsp:nvSpPr>
      <dsp:spPr>
        <a:xfrm rot="10800000">
          <a:off x="0" y="765947"/>
          <a:ext cx="2925958" cy="7733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/>
            <a:t>Current practices takes most of the data for the training</a:t>
          </a:r>
        </a:p>
      </dsp:txBody>
      <dsp:txXfrm rot="10800000">
        <a:off x="0" y="765947"/>
        <a:ext cx="2925958" cy="326618"/>
      </dsp:txXfrm>
    </dsp:sp>
    <dsp:sp modelId="{8BBFC99B-BC7E-40F6-81FB-F95269A9438D}">
      <dsp:nvSpPr>
        <dsp:cNvPr id="0" name=""/>
        <dsp:cNvSpPr/>
      </dsp:nvSpPr>
      <dsp:spPr>
        <a:xfrm>
          <a:off x="2925958" y="765947"/>
          <a:ext cx="8777877" cy="5026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237EC-B8D1-40C5-89D0-4DA3A1E098DA}">
      <dsp:nvSpPr>
        <dsp:cNvPr id="0" name=""/>
        <dsp:cNvSpPr/>
      </dsp:nvSpPr>
      <dsp:spPr>
        <a:xfrm rot="10800000">
          <a:off x="0" y="154"/>
          <a:ext cx="2925958" cy="7733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94" tIns="92456" rIns="208094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/>
            <a:t>What is the ratio of splitting the models?</a:t>
          </a:r>
        </a:p>
      </dsp:txBody>
      <dsp:txXfrm rot="-10800000">
        <a:off x="0" y="154"/>
        <a:ext cx="2925958" cy="502667"/>
      </dsp:txXfrm>
    </dsp:sp>
    <dsp:sp modelId="{68D6A088-81F0-446F-A41F-247E95C03816}">
      <dsp:nvSpPr>
        <dsp:cNvPr id="0" name=""/>
        <dsp:cNvSpPr/>
      </dsp:nvSpPr>
      <dsp:spPr>
        <a:xfrm>
          <a:off x="2925958" y="154"/>
          <a:ext cx="8777877" cy="5026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57" tIns="139700" rIns="1780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size of the dataset is 100 to 1 Million: 60/20/20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size of the dataset is 1 Million to Inf: 98/1/1 or 99.5/0.25/0.25</a:t>
          </a:r>
        </a:p>
      </dsp:txBody>
      <dsp:txXfrm>
        <a:off x="2925958" y="154"/>
        <a:ext cx="8777877" cy="502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32439-EBC6-45F9-9601-34129612D586}">
      <dsp:nvSpPr>
        <dsp:cNvPr id="0" name=""/>
        <dsp:cNvSpPr/>
      </dsp:nvSpPr>
      <dsp:spPr>
        <a:xfrm>
          <a:off x="0" y="60416"/>
          <a:ext cx="10515600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High variance (overfitting) example</a:t>
          </a:r>
          <a:endParaRPr lang="en-US" sz="2100" kern="1200"/>
        </a:p>
      </dsp:txBody>
      <dsp:txXfrm>
        <a:off x="24588" y="85004"/>
        <a:ext cx="10466424" cy="454509"/>
      </dsp:txXfrm>
    </dsp:sp>
    <dsp:sp modelId="{70931458-54CA-41E2-B078-BBC5A6E83AFF}">
      <dsp:nvSpPr>
        <dsp:cNvPr id="0" name=""/>
        <dsp:cNvSpPr/>
      </dsp:nvSpPr>
      <dsp:spPr>
        <a:xfrm>
          <a:off x="0" y="564101"/>
          <a:ext cx="10515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Training error: 1%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Dev error: 11%</a:t>
          </a:r>
          <a:endParaRPr lang="en-US" sz="1600" kern="1200"/>
        </a:p>
      </dsp:txBody>
      <dsp:txXfrm>
        <a:off x="0" y="564101"/>
        <a:ext cx="10515600" cy="554242"/>
      </dsp:txXfrm>
    </dsp:sp>
    <dsp:sp modelId="{4BB7935D-FC2F-4F44-BF81-D5F3D8B7C1AE}">
      <dsp:nvSpPr>
        <dsp:cNvPr id="0" name=""/>
        <dsp:cNvSpPr/>
      </dsp:nvSpPr>
      <dsp:spPr>
        <a:xfrm>
          <a:off x="0" y="1118344"/>
          <a:ext cx="10515600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</a:t>
          </a:r>
          <a:r>
            <a:rPr lang="en-US" sz="2100" b="0" i="0" kern="1200"/>
            <a:t>igh </a:t>
          </a:r>
          <a:r>
            <a:rPr lang="en-US" sz="2100" kern="1200"/>
            <a:t>b</a:t>
          </a:r>
          <a:r>
            <a:rPr lang="en-US" sz="2100" b="0" i="0" kern="1200"/>
            <a:t>ias (underfitting) for example</a:t>
          </a:r>
          <a:endParaRPr lang="en-US" sz="2100" kern="1200"/>
        </a:p>
      </dsp:txBody>
      <dsp:txXfrm>
        <a:off x="24588" y="1142932"/>
        <a:ext cx="10466424" cy="454509"/>
      </dsp:txXfrm>
    </dsp:sp>
    <dsp:sp modelId="{CD3B018B-7552-481A-9087-B5F7E0CD90C5}">
      <dsp:nvSpPr>
        <dsp:cNvPr id="0" name=""/>
        <dsp:cNvSpPr/>
      </dsp:nvSpPr>
      <dsp:spPr>
        <a:xfrm>
          <a:off x="0" y="1622029"/>
          <a:ext cx="10515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Training error: 15%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Dev error: 14%</a:t>
          </a:r>
          <a:endParaRPr lang="en-US" sz="1600" kern="1200"/>
        </a:p>
      </dsp:txBody>
      <dsp:txXfrm>
        <a:off x="0" y="1622029"/>
        <a:ext cx="10515600" cy="554242"/>
      </dsp:txXfrm>
    </dsp:sp>
    <dsp:sp modelId="{6A7FDED1-02CE-4D91-A54D-F4FEF31AE9B2}">
      <dsp:nvSpPr>
        <dsp:cNvPr id="0" name=""/>
        <dsp:cNvSpPr/>
      </dsp:nvSpPr>
      <dsp:spPr>
        <a:xfrm>
          <a:off x="0" y="2176272"/>
          <a:ext cx="10515600" cy="5036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</a:t>
          </a:r>
          <a:r>
            <a:rPr lang="en-US" sz="2100" b="0" i="0" kern="1200"/>
            <a:t>igh Bias (underfitting) and High variance (overfitting) example</a:t>
          </a:r>
          <a:endParaRPr lang="en-US" sz="2100" kern="1200"/>
        </a:p>
      </dsp:txBody>
      <dsp:txXfrm>
        <a:off x="24588" y="2200860"/>
        <a:ext cx="10466424" cy="454509"/>
      </dsp:txXfrm>
    </dsp:sp>
    <dsp:sp modelId="{6D3883DA-A3C1-49F9-B4B2-4E8696E6FF13}">
      <dsp:nvSpPr>
        <dsp:cNvPr id="0" name=""/>
        <dsp:cNvSpPr/>
      </dsp:nvSpPr>
      <dsp:spPr>
        <a:xfrm>
          <a:off x="0" y="2679956"/>
          <a:ext cx="10515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Training error: 15%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Test error: 30%</a:t>
          </a:r>
          <a:endParaRPr lang="en-US" sz="1600" kern="1200"/>
        </a:p>
      </dsp:txBody>
      <dsp:txXfrm>
        <a:off x="0" y="2679956"/>
        <a:ext cx="10515600" cy="554242"/>
      </dsp:txXfrm>
    </dsp:sp>
    <dsp:sp modelId="{CB9CC19C-2DCD-4088-9937-902C20C0C30B}">
      <dsp:nvSpPr>
        <dsp:cNvPr id="0" name=""/>
        <dsp:cNvSpPr/>
      </dsp:nvSpPr>
      <dsp:spPr>
        <a:xfrm>
          <a:off x="0" y="3234199"/>
          <a:ext cx="10515600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 balanced example</a:t>
          </a:r>
          <a:endParaRPr lang="en-US" sz="2100" kern="1200" dirty="0"/>
        </a:p>
      </dsp:txBody>
      <dsp:txXfrm>
        <a:off x="24588" y="3258787"/>
        <a:ext cx="10466424" cy="454509"/>
      </dsp:txXfrm>
    </dsp:sp>
    <dsp:sp modelId="{1C7177EB-F0F4-44D6-B3E4-0099DF8B5CE3}">
      <dsp:nvSpPr>
        <dsp:cNvPr id="0" name=""/>
        <dsp:cNvSpPr/>
      </dsp:nvSpPr>
      <dsp:spPr>
        <a:xfrm>
          <a:off x="0" y="3737884"/>
          <a:ext cx="10515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Training error: 0.5%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/>
            <a:t>Test error: 1%</a:t>
          </a:r>
          <a:endParaRPr lang="en-US" sz="1600" kern="1200"/>
        </a:p>
      </dsp:txBody>
      <dsp:txXfrm>
        <a:off x="0" y="3737884"/>
        <a:ext cx="10515600" cy="5542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3F10C-FDFD-4AB9-AEF1-EC6BC7219631}">
      <dsp:nvSpPr>
        <dsp:cNvPr id="0" name=""/>
        <dsp:cNvSpPr/>
      </dsp:nvSpPr>
      <dsp:spPr>
        <a:xfrm>
          <a:off x="0" y="3276390"/>
          <a:ext cx="10515600" cy="10753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You should try the previous two points until you have a low bias and low variance</a:t>
          </a:r>
          <a:endParaRPr lang="en-US" sz="2000" kern="1200"/>
        </a:p>
      </dsp:txBody>
      <dsp:txXfrm>
        <a:off x="0" y="3276390"/>
        <a:ext cx="10515600" cy="1075384"/>
      </dsp:txXfrm>
    </dsp:sp>
    <dsp:sp modelId="{E13E794E-F830-4F5A-AEC1-6AE57B7998CA}">
      <dsp:nvSpPr>
        <dsp:cNvPr id="0" name=""/>
        <dsp:cNvSpPr/>
      </dsp:nvSpPr>
      <dsp:spPr>
        <a:xfrm rot="10800000">
          <a:off x="0" y="1638579"/>
          <a:ext cx="10515600" cy="1653941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If your algorithm has a high variance</a:t>
          </a:r>
          <a:endParaRPr lang="en-US" sz="2000" kern="1200"/>
        </a:p>
      </dsp:txBody>
      <dsp:txXfrm rot="-10800000">
        <a:off x="0" y="1638579"/>
        <a:ext cx="10515600" cy="580533"/>
      </dsp:txXfrm>
    </dsp:sp>
    <dsp:sp modelId="{EF59201E-23D3-4B37-8DA9-ECE69CE575EE}">
      <dsp:nvSpPr>
        <dsp:cNvPr id="0" name=""/>
        <dsp:cNvSpPr/>
      </dsp:nvSpPr>
      <dsp:spPr>
        <a:xfrm>
          <a:off x="5134" y="2219113"/>
          <a:ext cx="3501776" cy="4945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Use more data</a:t>
          </a:r>
          <a:endParaRPr lang="en-US" sz="1200" kern="1200"/>
        </a:p>
      </dsp:txBody>
      <dsp:txXfrm>
        <a:off x="5134" y="2219113"/>
        <a:ext cx="3501776" cy="494528"/>
      </dsp:txXfrm>
    </dsp:sp>
    <dsp:sp modelId="{96B65A4A-633D-4A41-B2F9-8503413040EF}">
      <dsp:nvSpPr>
        <dsp:cNvPr id="0" name=""/>
        <dsp:cNvSpPr/>
      </dsp:nvSpPr>
      <dsp:spPr>
        <a:xfrm>
          <a:off x="3506911" y="2219113"/>
          <a:ext cx="3501776" cy="494528"/>
        </a:xfrm>
        <a:prstGeom prst="rect">
          <a:avLst/>
        </a:prstGeom>
        <a:solidFill>
          <a:schemeClr val="accent5">
            <a:tint val="40000"/>
            <a:alpha val="90000"/>
            <a:hueOff val="-1123294"/>
            <a:satOff val="-3805"/>
            <a:lumOff val="-48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C00000"/>
              </a:solidFill>
            </a:rPr>
            <a:t>Try regularization</a:t>
          </a:r>
          <a:endParaRPr lang="en-US" sz="1600" b="1" kern="1200" dirty="0">
            <a:solidFill>
              <a:srgbClr val="C00000"/>
            </a:solidFill>
          </a:endParaRPr>
        </a:p>
      </dsp:txBody>
      <dsp:txXfrm>
        <a:off x="3506911" y="2219113"/>
        <a:ext cx="3501776" cy="494528"/>
      </dsp:txXfrm>
    </dsp:sp>
    <dsp:sp modelId="{7A1906C8-23DC-401B-8B9F-D9ACBE9297E8}">
      <dsp:nvSpPr>
        <dsp:cNvPr id="0" name=""/>
        <dsp:cNvSpPr/>
      </dsp:nvSpPr>
      <dsp:spPr>
        <a:xfrm>
          <a:off x="7008688" y="2219113"/>
          <a:ext cx="3501776" cy="494528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Try a less complex model that is suitable for your data</a:t>
          </a:r>
          <a:endParaRPr lang="en-US" sz="1200" kern="1200"/>
        </a:p>
      </dsp:txBody>
      <dsp:txXfrm>
        <a:off x="7008688" y="2219113"/>
        <a:ext cx="3501776" cy="494528"/>
      </dsp:txXfrm>
    </dsp:sp>
    <dsp:sp modelId="{583DACA4-1AFF-44EF-ACD3-C7CDEA57A3FA}">
      <dsp:nvSpPr>
        <dsp:cNvPr id="0" name=""/>
        <dsp:cNvSpPr/>
      </dsp:nvSpPr>
      <dsp:spPr>
        <a:xfrm rot="10800000">
          <a:off x="0" y="769"/>
          <a:ext cx="10515600" cy="1653941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If your algorithm has a high bias</a:t>
          </a:r>
          <a:endParaRPr lang="en-US" sz="2000" kern="1200"/>
        </a:p>
      </dsp:txBody>
      <dsp:txXfrm rot="-10800000">
        <a:off x="0" y="769"/>
        <a:ext cx="10515600" cy="580533"/>
      </dsp:txXfrm>
    </dsp:sp>
    <dsp:sp modelId="{A35D6F0E-E394-44CE-86A3-5361FCDAAA6A}">
      <dsp:nvSpPr>
        <dsp:cNvPr id="0" name=""/>
        <dsp:cNvSpPr/>
      </dsp:nvSpPr>
      <dsp:spPr>
        <a:xfrm>
          <a:off x="0" y="581302"/>
          <a:ext cx="2628899" cy="49452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Try to make your network bigger (size of hidden units, number of layers)</a:t>
          </a:r>
          <a:endParaRPr lang="en-US" sz="1200" kern="1200"/>
        </a:p>
      </dsp:txBody>
      <dsp:txXfrm>
        <a:off x="0" y="581302"/>
        <a:ext cx="2628899" cy="494528"/>
      </dsp:txXfrm>
    </dsp:sp>
    <dsp:sp modelId="{C1F4D1B2-E39D-4E97-B6FD-4CFF7398FC34}">
      <dsp:nvSpPr>
        <dsp:cNvPr id="0" name=""/>
        <dsp:cNvSpPr/>
      </dsp:nvSpPr>
      <dsp:spPr>
        <a:xfrm>
          <a:off x="2628900" y="581302"/>
          <a:ext cx="2628899" cy="494528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Try a more complex model that is suitable for your data</a:t>
          </a:r>
          <a:endParaRPr lang="en-US" sz="1200" kern="1200"/>
        </a:p>
      </dsp:txBody>
      <dsp:txXfrm>
        <a:off x="2628900" y="581302"/>
        <a:ext cx="2628899" cy="494528"/>
      </dsp:txXfrm>
    </dsp:sp>
    <dsp:sp modelId="{F30B9C8F-FBB8-4941-8C72-9F809ABA2DCE}">
      <dsp:nvSpPr>
        <dsp:cNvPr id="0" name=""/>
        <dsp:cNvSpPr/>
      </dsp:nvSpPr>
      <dsp:spPr>
        <a:xfrm>
          <a:off x="5257800" y="581302"/>
          <a:ext cx="2628899" cy="494528"/>
        </a:xfrm>
        <a:prstGeom prst="rect">
          <a:avLst/>
        </a:prstGeom>
        <a:solidFill>
          <a:schemeClr val="accent5">
            <a:tint val="40000"/>
            <a:alpha val="90000"/>
            <a:hueOff val="-5616468"/>
            <a:satOff val="-19027"/>
            <a:lumOff val="-24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Try to run it longer</a:t>
          </a:r>
          <a:endParaRPr lang="en-US" sz="1200" kern="1200"/>
        </a:p>
      </dsp:txBody>
      <dsp:txXfrm>
        <a:off x="5257800" y="581302"/>
        <a:ext cx="2628899" cy="494528"/>
      </dsp:txXfrm>
    </dsp:sp>
    <dsp:sp modelId="{18A19A46-8411-409D-8A72-A71B441F4E08}">
      <dsp:nvSpPr>
        <dsp:cNvPr id="0" name=""/>
        <dsp:cNvSpPr/>
      </dsp:nvSpPr>
      <dsp:spPr>
        <a:xfrm>
          <a:off x="7886700" y="581302"/>
          <a:ext cx="2628899" cy="49452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C00000"/>
              </a:solidFill>
            </a:rPr>
            <a:t>Use more advanced optimization algorithms</a:t>
          </a:r>
          <a:endParaRPr lang="en-US" sz="1600" b="1" kern="1200" dirty="0">
            <a:solidFill>
              <a:srgbClr val="C00000"/>
            </a:solidFill>
          </a:endParaRPr>
        </a:p>
      </dsp:txBody>
      <dsp:txXfrm>
        <a:off x="7886700" y="581302"/>
        <a:ext cx="2628899" cy="494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E1B55-A0A7-4C9C-88C1-3A5C6A40240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77780-F0EF-4B5F-9EE7-60A58DD1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E797-E484-44ED-A239-64277FE0E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F780-7320-4B43-AAED-F0481B300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DA29-9491-4859-9181-7FF16AB4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94A5-A287-4BC2-9628-CAEB7FA7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B12C-11BE-4545-8970-4F65D76F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C4A-48E1-4894-AB0F-ECF189B6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A79AF-2F79-4289-82BE-ACF7331C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497E-6F32-4A3E-9631-9FEF4E3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876-23CE-485F-91A5-93B0D7B5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3A67-2B2D-4782-A5FC-1558D36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65FEE-76CC-4626-9E2D-08E2AE5A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EE0C-F39F-4476-BD95-0A51C006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CEB6-F803-4EE6-BD88-E0B64245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313F-8991-4909-8B90-68DAAE9B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196E-9AEE-4266-A151-D305A5D8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AC73-49A8-4235-8E54-344D7AE6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FA66-1949-4BAC-90F3-260B28EA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D6C3-C8F1-44C4-BE29-A7E192EC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8F96-8A2D-4D15-B72A-1BE3C6F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46B5-195C-4BDB-A0AF-D52035E0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80A0-ED64-48E0-B9C8-569F3482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18A2-E1D6-46C9-8CCF-84419AC3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9E5A-CABA-487F-AE98-B2464FC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2CFD-82A6-4E60-9FAC-3680A827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1E37-CA26-4C91-BC94-19E402DA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90AE-3661-46FF-922D-ABDF4375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F269-6879-4ADA-9D67-9E61D80B2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5392-70F7-40A0-9BEE-B9444E87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28DA-CEFD-432F-AA8E-973376EC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101E-6DA9-4BB5-9C62-2B1B274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AD3F-0FA4-4FCD-8CF4-4BDCE746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579-C57E-4CAA-AE08-EB0A27A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D69-90B6-45FB-94AB-78DB03F3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BE15-19F6-4503-9F69-560255AB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814A9-0046-41AA-B0C8-B67727100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53427-75E0-4324-B2A0-9259E9FC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802DE-660F-4CF9-9FB9-B17917E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EBBB8-E47D-430F-9694-B04E4DF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DFF6-B435-4DE5-8E43-DA133CB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C802-82B9-430F-AF07-4FF6DC3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0E669-09D2-43F6-AB7B-3AF5C346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2034F-8122-4D3C-9EE0-617A3CB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3B17-ABDA-424E-B102-D92D2E37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0F9B-27B6-443F-B7CA-4AA7FA8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7043-2389-4029-A3C5-07CF5B37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FBE5-75A1-478E-A662-031990D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C8C0-3C08-4F40-B4CC-4CAACC3D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38F9-DD32-4429-9398-92DA6F73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1104-CDD8-4454-9187-784049A2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7858-962C-47B3-B661-43660206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B0A0-7EEA-4508-8126-5316395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BA5E-D2E0-4970-BD47-4AF19F4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DDF-7003-4C1A-BB44-664272A1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FDAF-27B1-41D4-96EE-1D6D1809E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798E-E3BF-427A-93E2-A4CB842E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CE11-06D0-4C84-88D7-842A952C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6E090-6FA5-4A71-A070-BD7C0FA4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01E9-BA6C-4C44-976B-36BBE214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6DC07-5C6F-43AF-978F-0F0AF831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33" y="155574"/>
            <a:ext cx="10515600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E598-D0A2-47D2-BE89-F4EA0A3D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19188"/>
            <a:ext cx="11320465" cy="523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382D-D076-4FF0-AD6E-A6E4C421B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EE21-E937-4C45-8E3F-E4D607BF6CD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047A-B6F8-4C3E-B8BF-24884C78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F2E0-67EC-4657-BD17-E180039D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northsouth.edu/newassets/images/nsu-photo/logo-4.png">
            <a:extLst>
              <a:ext uri="{FF2B5EF4-FFF2-40B4-BE49-F238E27FC236}">
                <a16:creationId xmlns:a16="http://schemas.microsoft.com/office/drawing/2014/main" id="{BC78909E-CBD6-46C2-8213-EF399003A3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95300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36E5F5-5DCD-4E9C-8D7C-D19E489A294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958" y="54768"/>
            <a:ext cx="11001375" cy="46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0"/>
          <a:solidFill>
            <a:srgbClr val="002060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10A-8FFF-4688-B886-2760516D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CSE 465</a:t>
            </a:r>
            <a:br>
              <a:rPr lang="en-US" sz="4800" dirty="0"/>
            </a:br>
            <a:r>
              <a:rPr lang="en-US" sz="4800"/>
              <a:t>Lecture 9-1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2420-0B57-4C8C-9661-7D4661E7B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Deep learning projects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1E32-671F-4318-A5C8-F5852E70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Learning Projects: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4ED7-2E02-4339-8798-3956A221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are Hyperparameters?</a:t>
            </a:r>
          </a:p>
          <a:p>
            <a:pPr lvl="1"/>
            <a:r>
              <a:rPr lang="en-US" dirty="0"/>
              <a:t>In statistics, hyperparameter is a parameter from a prior distribution; it captures the prior belief before data is observed</a:t>
            </a:r>
          </a:p>
          <a:p>
            <a:pPr lvl="1"/>
            <a:r>
              <a:rPr lang="en-US" dirty="0"/>
              <a:t>These parameters need to be initialized before training a model</a:t>
            </a:r>
          </a:p>
          <a:p>
            <a:r>
              <a:rPr lang="en-US" dirty="0"/>
              <a:t>Its impossible to get all hyperparameters right on a new application from the first time</a:t>
            </a:r>
          </a:p>
          <a:p>
            <a:r>
              <a:rPr lang="en-US" dirty="0"/>
              <a:t>The idea is to go through the loop: Idea  -- &gt; Code --&gt; Experiment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to go through the loop many times to figure out the hyperparameters</a:t>
            </a:r>
          </a:p>
        </p:txBody>
      </p:sp>
      <p:pic>
        <p:nvPicPr>
          <p:cNvPr id="3074" name="Picture 2" descr="1.1 训练，验证，测试集（Train / Dev / Test sets） - DeepLearning.ai深度学习课程笔记">
            <a:extLst>
              <a:ext uri="{FF2B5EF4-FFF2-40B4-BE49-F238E27FC236}">
                <a16:creationId xmlns:a16="http://schemas.microsoft.com/office/drawing/2014/main" id="{55D17686-64E1-4466-B539-8CE87AAE0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045" y="4355183"/>
            <a:ext cx="3073106" cy="126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8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1E32-671F-4318-A5C8-F5852E70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826" y="179923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Deep Learning project: Data Split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F2495-A402-42F3-B482-E52E42AFC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221875"/>
              </p:ext>
            </p:extLst>
          </p:nvPr>
        </p:nvGraphicFramePr>
        <p:xfrm>
          <a:off x="773400" y="165492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20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1E32-671F-4318-A5C8-F5852E70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87" y="147330"/>
            <a:ext cx="11407487" cy="7020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/>
              <a:t>Deep Learning Project: More on Data Split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854EA-F59D-4B4F-84C3-FC5B0E1F8C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2704" y="1092079"/>
          <a:ext cx="11703836" cy="509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06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218-5137-47EE-B337-593F4FFB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en-US" sz="4000"/>
              <a:t>Deep Learning Projects: Bias/Variance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AECF-A4B7-40C5-834C-A37687B9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234" y="148789"/>
            <a:ext cx="6298971" cy="18518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What is Bias/Variance?</a:t>
            </a:r>
          </a:p>
          <a:p>
            <a:pPr lvl="1"/>
            <a:r>
              <a:rPr lang="en-US" sz="1400" b="0" i="0" dirty="0">
                <a:effectLst/>
                <a:latin typeface="-apple-system"/>
              </a:rPr>
              <a:t>If a model is underfitting (logistic regression of nonlinear data) it has a "high bias"</a:t>
            </a:r>
          </a:p>
          <a:p>
            <a:pPr lvl="1"/>
            <a:r>
              <a:rPr lang="en-US" sz="1400" b="0" i="0" dirty="0">
                <a:effectLst/>
                <a:latin typeface="-apple-system"/>
              </a:rPr>
              <a:t>If a model is overfitting, then it has a "high variance"</a:t>
            </a:r>
          </a:p>
          <a:p>
            <a:pPr lvl="1"/>
            <a:r>
              <a:rPr lang="en-US" sz="1400" b="0" i="0" dirty="0">
                <a:effectLst/>
                <a:latin typeface="-apple-system"/>
              </a:rPr>
              <a:t>We need </a:t>
            </a:r>
            <a:r>
              <a:rPr lang="en-US" sz="1400" dirty="0">
                <a:latin typeface="-apple-system"/>
              </a:rPr>
              <a:t>to find a sweet spot in between to </a:t>
            </a:r>
            <a:r>
              <a:rPr lang="en-US" sz="1400" b="0" i="0" dirty="0">
                <a:effectLst/>
                <a:latin typeface="-apple-system"/>
              </a:rPr>
              <a:t>balance the Bias/Variance</a:t>
            </a:r>
          </a:p>
          <a:p>
            <a:pPr marL="0" indent="0">
              <a:buNone/>
            </a:pPr>
            <a:br>
              <a:rPr lang="en-US" sz="1400" dirty="0">
                <a:effectLst/>
              </a:rPr>
            </a:br>
            <a:endParaRPr lang="en-US" sz="1400" dirty="0"/>
          </a:p>
        </p:txBody>
      </p:sp>
      <p:pic>
        <p:nvPicPr>
          <p:cNvPr id="5122" name="Picture 2" descr="The Bias v.s. Variance Tradeoff -">
            <a:extLst>
              <a:ext uri="{FF2B5EF4-FFF2-40B4-BE49-F238E27FC236}">
                <a16:creationId xmlns:a16="http://schemas.microsoft.com/office/drawing/2014/main" id="{DC8A017D-3BB0-40E6-9CA5-4B4D443F1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93"/>
          <a:stretch/>
        </p:blipFill>
        <p:spPr bwMode="auto">
          <a:xfrm>
            <a:off x="164455" y="2785620"/>
            <a:ext cx="4673658" cy="29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ias-variance tradeoff | Data science learning, Data science, Machine  learning">
            <a:extLst>
              <a:ext uri="{FF2B5EF4-FFF2-40B4-BE49-F238E27FC236}">
                <a16:creationId xmlns:a16="http://schemas.microsoft.com/office/drawing/2014/main" id="{14CC87AE-CF20-4C4C-8FCF-419667C8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45" y="1605436"/>
            <a:ext cx="5159347" cy="519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9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F09C-AFA8-4C65-BA6E-2DC7F499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Bias/Variance how to find balance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CAC69B-9027-40AD-9C0E-8B819513A3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47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019B-CD97-4810-9A78-039E0521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06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dirty="0"/>
              <a:t>Recipe for a deep learning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BC87EA-D78C-4140-9184-8E8910F33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08421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3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552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CSE 465 Lecture 9-1</vt:lpstr>
      <vt:lpstr>Deep Learning Projects: Hyperparameters</vt:lpstr>
      <vt:lpstr>Deep Learning project: Data Split</vt:lpstr>
      <vt:lpstr>Deep Learning Project: More on Data Split</vt:lpstr>
      <vt:lpstr>Deep Learning Projects: Bias/Variance</vt:lpstr>
      <vt:lpstr>Bias/Variance how to find balance</vt:lpstr>
      <vt:lpstr>Recipe for a deep learning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327 Lecture 8</dc:title>
  <dc:creator>Mohammad Khan</dc:creator>
  <cp:lastModifiedBy>Mohammad Khan</cp:lastModifiedBy>
  <cp:revision>36</cp:revision>
  <dcterms:created xsi:type="dcterms:W3CDTF">2018-11-03T12:07:21Z</dcterms:created>
  <dcterms:modified xsi:type="dcterms:W3CDTF">2021-08-09T07:30:40Z</dcterms:modified>
</cp:coreProperties>
</file>